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433" r:id="rId3"/>
    <p:sldId id="404" r:id="rId5"/>
    <p:sldId id="408" r:id="rId6"/>
    <p:sldId id="409" r:id="rId7"/>
    <p:sldId id="410" r:id="rId8"/>
    <p:sldId id="411" r:id="rId9"/>
  </p:sldIdLst>
  <p:sldSz cx="12192000" cy="6858000"/>
  <p:notesSz cx="12192000" cy="6858000"/>
  <p:embeddedFontLst>
    <p:embeddedFont>
      <p:font typeface="Calibri" panose="020F0502020204030204" charset="0"/>
      <p:regular r:id="rId13"/>
      <p:bold r:id="rId14"/>
      <p:italic r:id="rId15"/>
      <p:boldItalic r:id="rId16"/>
    </p:embeddedFont>
  </p:embeddedFontLst>
  <p:custDataLst>
    <p:tags r:id="rId17"/>
  </p:custData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995" userDrawn="1">
          <p15:clr>
            <a:srgbClr val="A4A3A4"/>
          </p15:clr>
        </p15:guide>
        <p15:guide id="2" pos="20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536" y="-84"/>
      </p:cViewPr>
      <p:guideLst>
        <p:guide orient="horz" pos="2995"/>
        <p:guide pos="20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2277295" y="0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94283" y="642938"/>
            <a:ext cx="3086100" cy="173593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2167467" y="2475309"/>
            <a:ext cx="17339733" cy="20252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4885432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12277295" y="4885432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1F3863"/>
                </a:solidFill>
                <a:latin typeface="UKIJ CJK"/>
                <a:cs typeface="UKIJ CJK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UKIJ CJK"/>
                <a:cs typeface="UKIJ CJK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84051" y="1140894"/>
            <a:ext cx="4131898" cy="187146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1F3863"/>
                </a:solidFill>
                <a:latin typeface="UKIJ CJK"/>
                <a:cs typeface="UKIJ CJK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UKIJ CJK"/>
                <a:cs typeface="UKIJ CJK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1F3863"/>
                </a:solidFill>
                <a:latin typeface="UKIJ CJK"/>
                <a:cs typeface="UKIJ CJK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1F3863"/>
                </a:solidFill>
                <a:latin typeface="UKIJ CJK"/>
                <a:cs typeface="UKIJ CJK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0616" y="508279"/>
            <a:ext cx="277177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1F3863"/>
                </a:solidFill>
                <a:latin typeface="UKIJ CJK"/>
                <a:cs typeface="UKIJ CJK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6023" y="1616824"/>
            <a:ext cx="5317490" cy="450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UKIJ CJK"/>
                <a:cs typeface="UKIJ CJK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Users/angeria.wei/Desktop/昌吉博物馆效果图/A.pngA"/>
          <p:cNvPicPr>
            <a:picLocks noChangeAspect="1"/>
          </p:cNvPicPr>
          <p:nvPr/>
        </p:nvPicPr>
        <p:blipFill>
          <a:blip r:embed="rId2"/>
          <a:srcRect t="13327" r="28654" b="16045"/>
          <a:stretch>
            <a:fillRect/>
          </a:stretch>
        </p:blipFill>
        <p:spPr>
          <a:xfrm>
            <a:off x="0" y="0"/>
            <a:ext cx="123158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Users/angeria.wei/Desktop/昌吉博物馆效果图/A.png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952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/Users/angeria.wei/Desktop/昌吉博物馆效果图/D.png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Users/angeria.wei/Desktop/效果图修改/B-修改.pngB-修改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7004(20240119-08150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/Users/angeria.wei/Desktop/效果图修改/C-修改.pngC-修改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7009(20240119-08150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I2MjE2OTE4MWYyZjZmMTU5MmQ5MGE5NDQyNjhhY2Y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UKIJ CJK</vt:lpstr>
      <vt:lpstr>AMGDT</vt:lpstr>
      <vt:lpstr>微软雅黑</vt:lpstr>
      <vt:lpstr>Gen Jyuu Gothic Bold</vt:lpstr>
      <vt:lpstr>楷体</vt:lpstr>
      <vt:lpstr>Trebuchet MS</vt:lpstr>
      <vt:lpstr>Times New Roman</vt:lpstr>
      <vt:lpstr>黑体</vt:lpstr>
      <vt:lpstr>Arial Unicode MS</vt:lpstr>
      <vt:lpstr>Calibri</vt:lpstr>
      <vt:lpstr>思源宋体 CN Heavy</vt:lpstr>
      <vt:lpstr>Times New Roman</vt:lpstr>
      <vt:lpstr>Yu Gothic UI</vt:lpstr>
      <vt:lpstr>Office Theme</vt:lpstr>
      <vt:lpstr>空间效果设计</vt:lpstr>
      <vt:lpstr>空间效果设计</vt:lpstr>
      <vt:lpstr>空间效果设计</vt:lpstr>
      <vt:lpstr>空间效果设计</vt:lpstr>
      <vt:lpstr>空间效果设计</vt:lpstr>
      <vt:lpstr>空间效果设计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昌吉州博物馆</dc:title>
  <dc:creator/>
  <cp:lastModifiedBy>海缘</cp:lastModifiedBy>
  <cp:revision>310</cp:revision>
  <dcterms:created xsi:type="dcterms:W3CDTF">2024-03-15T04:03:00Z</dcterms:created>
  <dcterms:modified xsi:type="dcterms:W3CDTF">2024-07-17T03:37:08Z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2023-11-27T00:00:00Z</vt:filetime>
  </property>
  <property fmtid="{D5CDD505-2E9C-101B-9397-08002B2CF9AE}" pid="3" name="Creator">
    <vt:lpwstr>WPS 演示</vt:lpwstr>
  </property>
  <property fmtid="{D5CDD505-2E9C-101B-9397-08002B2CF9AE}" pid="4" name="LastSaved">
    <vt:filetime>2024-01-09T00:00:00Z</vt:filetime>
  </property>
  <property fmtid="{D5CDD505-2E9C-101B-9397-08002B2CF9AE}" pid="5" name="Producer">
    <vt:lpwstr>3-Heights(TM) PDF Security Shell 4.8.25.2 (http://www.pdf-tools.com)</vt:lpwstr>
  </property>
  <property fmtid="{D5CDD505-2E9C-101B-9397-08002B2CF9AE}" pid="6" name="SourceModified">
    <vt:lpwstr>D:20231120103301+02'33'</vt:lpwstr>
  </property>
  <property fmtid="{D5CDD505-2E9C-101B-9397-08002B2CF9AE}" pid="7" name="ICV">
    <vt:lpwstr>CB5186472D27D0E067B8C065C01FB8C1_43</vt:lpwstr>
  </property>
  <property fmtid="{D5CDD505-2E9C-101B-9397-08002B2CF9AE}" pid="8" name="KSOProductBuildVer">
    <vt:lpwstr>2052-12.1.0.17147</vt:lpwstr>
  </property>
</Properties>
</file>