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handoutMasters/handoutMaster1.xml" ContentType="application/vnd.openxmlformats-officedocument.presentationml.handoutMaster+xml"/>
  <Override PartName="/ppt/media/image1.svg" ContentType="image/svg+xml"/>
  <Override PartName="/ppt/media/image2.svg" ContentType="image/svg+xml"/>
  <Override PartName="/ppt/media/image3.svg" ContentType="image/svg+xml"/>
  <Override PartName="/ppt/media/image4.svg" ContentType="image/svg+xml"/>
  <Override PartName="/ppt/media/image5.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ppt/tags/tag476.xml" ContentType="application/vnd.openxmlformats-officedocument.presentationml.tags+xml"/>
  <Override PartName="/ppt/tags/tag477.xml" ContentType="application/vnd.openxmlformats-officedocument.presentationml.tags+xml"/>
  <Override PartName="/ppt/tags/tag478.xml" ContentType="application/vnd.openxmlformats-officedocument.presentationml.tags+xml"/>
  <Override PartName="/ppt/tags/tag479.xml" ContentType="application/vnd.openxmlformats-officedocument.presentationml.tags+xml"/>
  <Override PartName="/ppt/tags/tag48.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tags/tag483.xml" ContentType="application/vnd.openxmlformats-officedocument.presentationml.tags+xml"/>
  <Override PartName="/ppt/tags/tag484.xml" ContentType="application/vnd.openxmlformats-officedocument.presentationml.tags+xml"/>
  <Override PartName="/ppt/tags/tag485.xml" ContentType="application/vnd.openxmlformats-officedocument.presentationml.tags+xml"/>
  <Override PartName="/ppt/tags/tag486.xml" ContentType="application/vnd.openxmlformats-officedocument.presentationml.tags+xml"/>
  <Override PartName="/ppt/tags/tag487.xml" ContentType="application/vnd.openxmlformats-officedocument.presentationml.tags+xml"/>
  <Override PartName="/ppt/tags/tag488.xml" ContentType="application/vnd.openxmlformats-officedocument.presentationml.tags+xml"/>
  <Override PartName="/ppt/tags/tag489.xml" ContentType="application/vnd.openxmlformats-officedocument.presentationml.tags+xml"/>
  <Override PartName="/ppt/tags/tag49.xml" ContentType="application/vnd.openxmlformats-officedocument.presentationml.tags+xml"/>
  <Override PartName="/ppt/tags/tag490.xml" ContentType="application/vnd.openxmlformats-officedocument.presentationml.tags+xml"/>
  <Override PartName="/ppt/tags/tag491.xml" ContentType="application/vnd.openxmlformats-officedocument.presentationml.tags+xml"/>
  <Override PartName="/ppt/tags/tag492.xml" ContentType="application/vnd.openxmlformats-officedocument.presentationml.tags+xml"/>
  <Override PartName="/ppt/tags/tag493.xml" ContentType="application/vnd.openxmlformats-officedocument.presentationml.tags+xml"/>
  <Override PartName="/ppt/tags/tag494.xml" ContentType="application/vnd.openxmlformats-officedocument.presentationml.tags+xml"/>
  <Override PartName="/ppt/tags/tag495.xml" ContentType="application/vnd.openxmlformats-officedocument.presentationml.tags+xml"/>
  <Override PartName="/ppt/tags/tag496.xml" ContentType="application/vnd.openxmlformats-officedocument.presentationml.tags+xml"/>
  <Override PartName="/ppt/tags/tag497.xml" ContentType="application/vnd.openxmlformats-officedocument.presentationml.tags+xml"/>
  <Override PartName="/ppt/tags/tag498.xml" ContentType="application/vnd.openxmlformats-officedocument.presentationml.tags+xml"/>
  <Override PartName="/ppt/tags/tag49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00.xml" ContentType="application/vnd.openxmlformats-officedocument.presentationml.tags+xml"/>
  <Override PartName="/ppt/tags/tag501.xml" ContentType="application/vnd.openxmlformats-officedocument.presentationml.tags+xml"/>
  <Override PartName="/ppt/tags/tag502.xml" ContentType="application/vnd.openxmlformats-officedocument.presentationml.tags+xml"/>
  <Override PartName="/ppt/tags/tag503.xml" ContentType="application/vnd.openxmlformats-officedocument.presentationml.tags+xml"/>
  <Override PartName="/ppt/tags/tag504.xml" ContentType="application/vnd.openxmlformats-officedocument.presentationml.tags+xml"/>
  <Override PartName="/ppt/tags/tag505.xml" ContentType="application/vnd.openxmlformats-officedocument.presentationml.tags+xml"/>
  <Override PartName="/ppt/tags/tag506.xml" ContentType="application/vnd.openxmlformats-officedocument.presentationml.tags+xml"/>
  <Override PartName="/ppt/tags/tag507.xml" ContentType="application/vnd.openxmlformats-officedocument.presentationml.tags+xml"/>
  <Override PartName="/ppt/tags/tag508.xml" ContentType="application/vnd.openxmlformats-officedocument.presentationml.tags+xml"/>
  <Override PartName="/ppt/tags/tag509.xml" ContentType="application/vnd.openxmlformats-officedocument.presentationml.tags+xml"/>
  <Override PartName="/ppt/tags/tag51.xml" ContentType="application/vnd.openxmlformats-officedocument.presentationml.tags+xml"/>
  <Override PartName="/ppt/tags/tag510.xml" ContentType="application/vnd.openxmlformats-officedocument.presentationml.tags+xml"/>
  <Override PartName="/ppt/tags/tag511.xml" ContentType="application/vnd.openxmlformats-officedocument.presentationml.tags+xml"/>
  <Override PartName="/ppt/tags/tag512.xml" ContentType="application/vnd.openxmlformats-officedocument.presentationml.tags+xml"/>
  <Override PartName="/ppt/tags/tag513.xml" ContentType="application/vnd.openxmlformats-officedocument.presentationml.tags+xml"/>
  <Override PartName="/ppt/tags/tag514.xml" ContentType="application/vnd.openxmlformats-officedocument.presentationml.tags+xml"/>
  <Override PartName="/ppt/tags/tag515.xml" ContentType="application/vnd.openxmlformats-officedocument.presentationml.tags+xml"/>
  <Override PartName="/ppt/tags/tag516.xml" ContentType="application/vnd.openxmlformats-officedocument.presentationml.tags+xml"/>
  <Override PartName="/ppt/tags/tag517.xml" ContentType="application/vnd.openxmlformats-officedocument.presentationml.tags+xml"/>
  <Override PartName="/ppt/tags/tag518.xml" ContentType="application/vnd.openxmlformats-officedocument.presentationml.tags+xml"/>
  <Override PartName="/ppt/tags/tag519.xml" ContentType="application/vnd.openxmlformats-officedocument.presentationml.tags+xml"/>
  <Override PartName="/ppt/tags/tag52.xml" ContentType="application/vnd.openxmlformats-officedocument.presentationml.tags+xml"/>
  <Override PartName="/ppt/tags/tag520.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3"/>
  </p:sldMasterIdLst>
  <p:notesMasterIdLst>
    <p:notesMasterId r:id="rId17"/>
  </p:notesMasterIdLst>
  <p:handoutMasterIdLst>
    <p:handoutMasterId r:id="rId104"/>
  </p:handoutMasterIdLst>
  <p:sldIdLst>
    <p:sldId id="258" r:id="rId4"/>
    <p:sldId id="257" r:id="rId5"/>
    <p:sldId id="259" r:id="rId6"/>
    <p:sldId id="421" r:id="rId7"/>
    <p:sldId id="422" r:id="rId8"/>
    <p:sldId id="423" r:id="rId9"/>
    <p:sldId id="424" r:id="rId10"/>
    <p:sldId id="278" r:id="rId11"/>
    <p:sldId id="425" r:id="rId12"/>
    <p:sldId id="677" r:id="rId13"/>
    <p:sldId id="426" r:id="rId14"/>
    <p:sldId id="292" r:id="rId15"/>
    <p:sldId id="571" r:id="rId16"/>
    <p:sldId id="572" r:id="rId18"/>
    <p:sldId id="533" r:id="rId19"/>
    <p:sldId id="574" r:id="rId20"/>
    <p:sldId id="437" r:id="rId21"/>
    <p:sldId id="474" r:id="rId22"/>
    <p:sldId id="573" r:id="rId23"/>
    <p:sldId id="441" r:id="rId24"/>
    <p:sldId id="575" r:id="rId25"/>
    <p:sldId id="576" r:id="rId26"/>
    <p:sldId id="473" r:id="rId27"/>
    <p:sldId id="475" r:id="rId28"/>
    <p:sldId id="440" r:id="rId29"/>
    <p:sldId id="577" r:id="rId30"/>
    <p:sldId id="578" r:id="rId31"/>
    <p:sldId id="442" r:id="rId32"/>
    <p:sldId id="592" r:id="rId33"/>
    <p:sldId id="534" r:id="rId34"/>
    <p:sldId id="579" r:id="rId35"/>
    <p:sldId id="580" r:id="rId36"/>
    <p:sldId id="476" r:id="rId37"/>
    <p:sldId id="477" r:id="rId38"/>
    <p:sldId id="536" r:id="rId39"/>
    <p:sldId id="581" r:id="rId40"/>
    <p:sldId id="582" r:id="rId41"/>
    <p:sldId id="583" r:id="rId42"/>
    <p:sldId id="479" r:id="rId43"/>
    <p:sldId id="444" r:id="rId44"/>
    <p:sldId id="443" r:id="rId45"/>
    <p:sldId id="555" r:id="rId46"/>
    <p:sldId id="585" r:id="rId47"/>
    <p:sldId id="446" r:id="rId48"/>
    <p:sldId id="447" r:id="rId49"/>
    <p:sldId id="448" r:id="rId50"/>
    <p:sldId id="586" r:id="rId51"/>
    <p:sldId id="508" r:id="rId52"/>
    <p:sldId id="587" r:id="rId53"/>
    <p:sldId id="588" r:id="rId54"/>
    <p:sldId id="589" r:id="rId55"/>
    <p:sldId id="450" r:id="rId56"/>
    <p:sldId id="449" r:id="rId57"/>
    <p:sldId id="590" r:id="rId58"/>
    <p:sldId id="482" r:id="rId59"/>
    <p:sldId id="453" r:id="rId60"/>
    <p:sldId id="593" r:id="rId61"/>
    <p:sldId id="594" r:id="rId62"/>
    <p:sldId id="595" r:id="rId63"/>
    <p:sldId id="596" r:id="rId64"/>
    <p:sldId id="597" r:id="rId65"/>
    <p:sldId id="538" r:id="rId66"/>
    <p:sldId id="598" r:id="rId67"/>
    <p:sldId id="481" r:id="rId68"/>
    <p:sldId id="485" r:id="rId69"/>
    <p:sldId id="679" r:id="rId70"/>
    <p:sldId id="600" r:id="rId71"/>
    <p:sldId id="512" r:id="rId72"/>
    <p:sldId id="601" r:id="rId73"/>
    <p:sldId id="456" r:id="rId74"/>
    <p:sldId id="488" r:id="rId75"/>
    <p:sldId id="602" r:id="rId76"/>
    <p:sldId id="603" r:id="rId77"/>
    <p:sldId id="486" r:id="rId78"/>
    <p:sldId id="541" r:id="rId79"/>
    <p:sldId id="457" r:id="rId80"/>
    <p:sldId id="604" r:id="rId81"/>
    <p:sldId id="539" r:id="rId82"/>
    <p:sldId id="605" r:id="rId83"/>
    <p:sldId id="606" r:id="rId84"/>
    <p:sldId id="607" r:id="rId85"/>
    <p:sldId id="540" r:id="rId86"/>
    <p:sldId id="608" r:id="rId87"/>
    <p:sldId id="609" r:id="rId88"/>
    <p:sldId id="610" r:id="rId89"/>
    <p:sldId id="460" r:id="rId90"/>
    <p:sldId id="613" r:id="rId91"/>
    <p:sldId id="612" r:id="rId92"/>
    <p:sldId id="611" r:id="rId93"/>
    <p:sldId id="491" r:id="rId94"/>
    <p:sldId id="492" r:id="rId95"/>
    <p:sldId id="614" r:id="rId96"/>
    <p:sldId id="616" r:id="rId97"/>
    <p:sldId id="464" r:id="rId98"/>
    <p:sldId id="615" r:id="rId99"/>
    <p:sldId id="561" r:id="rId100"/>
    <p:sldId id="462" r:id="rId101"/>
    <p:sldId id="569" r:id="rId102"/>
    <p:sldId id="274" r:id="rId103"/>
  </p:sldIdLst>
  <p:sldSz cx="12192000" cy="6858000"/>
  <p:notesSz cx="6858000" cy="9144000"/>
  <p:embeddedFontLst>
    <p:embeddedFont>
      <p:font typeface="微软雅黑" panose="020B0503020204020204" charset="-122"/>
      <p:regular r:id="rId108"/>
    </p:embeddedFont>
    <p:embeddedFont>
      <p:font typeface="仿宋" panose="02010609060101010101" charset="-122"/>
      <p:regular r:id="rId109"/>
    </p:embeddedFont>
    <p:embeddedFont>
      <p:font typeface="汉仪大黑繁" panose="02010609000101010101" charset="-122"/>
      <p:regular r:id="rId110"/>
    </p:embeddedFont>
    <p:embeddedFont>
      <p:font typeface="Castellar" panose="020A0402060406010301" charset="0"/>
      <p:regular r:id="rId111"/>
    </p:embeddedFont>
    <p:embeddedFont>
      <p:font typeface="汉仪柏青体繁" panose="02010604000101010101" charset="-122"/>
      <p:regular r:id="rId112"/>
    </p:embeddedFont>
    <p:embeddedFont>
      <p:font typeface="MiSans" panose="00000500000000000000" charset="-122"/>
      <p:regular r:id="rId113"/>
    </p:embeddedFont>
    <p:embeddedFont>
      <p:font typeface="黑体" panose="02010609060101010101" charset="-122"/>
      <p:regular r:id="rId114"/>
    </p:embeddedFont>
    <p:embeddedFont>
      <p:font typeface="汉仪尚巍手书W" panose="00020600040101010101" charset="-122"/>
      <p:regular r:id="rId115"/>
    </p:embeddedFont>
  </p:embeddedFontLst>
  <p:custDataLst>
    <p:tags r:id="rId116"/>
  </p:custDataLst>
  <p:defaultTex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微软雅黑" panose="020B0503020204020204"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微软雅黑" panose="020B0503020204020204"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微软雅黑" panose="020B0503020204020204"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微软雅黑" panose="020B0503020204020204"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微软雅黑" panose="020B0503020204020204"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微软雅黑" panose="020B0503020204020204"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微软雅黑" panose="020B0503020204020204"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微软雅黑" panose="020B0503020204020204"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微软雅黑" panose="020B0503020204020204" charset="-122"/>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showAnimation="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7B7AE"/>
    <a:srgbClr val="B5DBE6"/>
    <a:srgbClr val="D4D4D4"/>
    <a:srgbClr val="E5DBBF"/>
    <a:srgbClr val="D7D9BF"/>
    <a:srgbClr val="F8CBD1"/>
    <a:srgbClr val="D0DBF3"/>
    <a:srgbClr val="8F6F5D"/>
    <a:srgbClr val="B0B47F"/>
    <a:srgbClr val="CBB87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2A5736F-0B23-42C7-9033-99ABC36045BD}" styleName="表样式 1 17">
    <a:wholeTbl>
      <a:tcTxStyle>
        <a:fontRef idx="none">
          <a:schemeClr val="tx1"/>
        </a:fontRef>
      </a:tcTxStyle>
      <a:tcStyle>
        <a:tcBdr>
          <a:left>
            <a:ln w="9525" cmpd="sng">
              <a:solidFill>
                <a:schemeClr val="dk1"/>
              </a:solidFill>
            </a:ln>
          </a:left>
          <a:right>
            <a:ln w="9525" cmpd="sng">
              <a:solidFill>
                <a:schemeClr val="dk1"/>
              </a:solidFill>
            </a:ln>
          </a:right>
          <a:top>
            <a:ln w="9525" cmpd="sng">
              <a:solidFill>
                <a:schemeClr val="dk1"/>
              </a:solidFill>
            </a:ln>
          </a:top>
          <a:bottom>
            <a:ln w="9525" cmpd="sng">
              <a:solidFill>
                <a:schemeClr val="dk1"/>
              </a:solidFill>
            </a:ln>
          </a:bottom>
          <a:insideH>
            <a:ln w="9525" cmpd="sng">
              <a:solidFill>
                <a:schemeClr val="dk1"/>
              </a:solidFill>
            </a:ln>
          </a:insideH>
          <a:insideV>
            <a:ln w="9525" cmpd="sng">
              <a:solidFill>
                <a:schemeClr val="dk1"/>
              </a:solidFill>
            </a:ln>
          </a:insideV>
        </a:tcBdr>
        <a:fill>
          <a:solidFill>
            <a:schemeClr val="bg1">
              <a:alpha val="0"/>
            </a:schemeClr>
          </a:solidFill>
        </a:fill>
      </a:tcStyle>
    </a:wholeTbl>
    <a:band1H>
      <a:tcStyle>
        <a:tcBdr/>
        <a:fill>
          <a:solidFill>
            <a:schemeClr val="dk1">
              <a:lumMod val="40000"/>
              <a:lumOff val="60000"/>
              <a:alpha val="25000"/>
            </a:schemeClr>
          </a:solidFill>
        </a:fill>
      </a:tcStyle>
    </a:band1H>
    <a:band2V>
      <a:tcStyle>
        <a:tcBdr/>
        <a:fill>
          <a:solidFill>
            <a:schemeClr val="dk1">
              <a:lumMod val="40000"/>
              <a:lumOff val="60000"/>
              <a:alpha val="50000"/>
            </a:schemeClr>
          </a:solidFill>
        </a:fill>
      </a:tcStyle>
    </a:band2V>
    <a:lastCol>
      <a:tcTxStyle b="on">
        <a:fontRef idx="none">
          <a:schemeClr val="tx1"/>
        </a:fontRef>
      </a:tcTxStyle>
      <a:tcStyle>
        <a:tcBdr>
          <a:left>
            <a:ln w="9525" cmpd="sng">
              <a:solidFill>
                <a:schemeClr val="dk1"/>
              </a:solidFill>
            </a:ln>
          </a:left>
          <a:right>
            <a:ln w="9525" cmpd="sng">
              <a:solidFill>
                <a:schemeClr val="dk1"/>
              </a:solidFill>
            </a:ln>
          </a:right>
          <a:top>
            <a:ln w="9525" cmpd="sng">
              <a:solidFill>
                <a:schemeClr val="dk1"/>
              </a:solidFill>
            </a:ln>
          </a:top>
          <a:bottom>
            <a:ln w="9525" cmpd="sng">
              <a:solidFill>
                <a:schemeClr val="dk1"/>
              </a:solidFill>
            </a:ln>
          </a:bottom>
          <a:insideH>
            <a:ln w="9525" cmpd="sng">
              <a:solidFill>
                <a:schemeClr val="dk1"/>
              </a:solidFill>
            </a:ln>
          </a:insideH>
          <a:insideV>
            <a:ln>
              <a:noFill/>
            </a:ln>
          </a:insideV>
        </a:tcBdr>
        <a:fill>
          <a:solidFill>
            <a:schemeClr val="dk1">
              <a:lumMod val="40000"/>
              <a:lumOff val="60000"/>
              <a:alpha val="50000"/>
            </a:schemeClr>
          </a:solidFill>
        </a:fill>
      </a:tcStyle>
    </a:lastCol>
    <a:firstCol>
      <a:tcTxStyle b="on">
        <a:fontRef idx="none">
          <a:schemeClr val="bg1"/>
        </a:fontRef>
      </a:tcTxStyle>
      <a:tcStyle>
        <a:tcBdr>
          <a:left>
            <a:ln w="9525" cmpd="sng">
              <a:solidFill>
                <a:schemeClr val="dk1"/>
              </a:solidFill>
            </a:ln>
          </a:left>
          <a:right>
            <a:ln w="9525" cmpd="sng">
              <a:solidFill>
                <a:schemeClr val="dk1"/>
              </a:solidFill>
            </a:ln>
          </a:right>
          <a:top>
            <a:ln w="9525" cmpd="sng">
              <a:solidFill>
                <a:schemeClr val="dk1"/>
              </a:solidFill>
            </a:ln>
          </a:top>
          <a:bottom>
            <a:ln w="9525" cmpd="sng">
              <a:solidFill>
                <a:schemeClr val="dk1"/>
              </a:solidFill>
            </a:ln>
          </a:bottom>
          <a:insideH>
            <a:ln w="9525" cmpd="sng">
              <a:solidFill>
                <a:schemeClr val="dk1">
                  <a:lumMod val="40000"/>
                  <a:lumOff val="60000"/>
                </a:schemeClr>
              </a:solidFill>
            </a:ln>
          </a:insideH>
          <a:insideV>
            <a:ln>
              <a:noFill/>
            </a:ln>
          </a:insideV>
        </a:tcBdr>
        <a:fill>
          <a:solidFill>
            <a:schemeClr val="dk1"/>
          </a:solidFill>
        </a:fill>
      </a:tcStyle>
    </a:firstCol>
    <a:lastRow>
      <a:tcTxStyle b="on">
        <a:fontRef idx="none">
          <a:schemeClr val="dk1"/>
        </a:fontRef>
      </a:tcTxStyle>
      <a:tcStyle>
        <a:tcBdr>
          <a:left>
            <a:ln w="9525" cmpd="sng">
              <a:solidFill>
                <a:schemeClr val="dk1"/>
              </a:solidFill>
            </a:ln>
          </a:left>
          <a:right>
            <a:ln w="9525" cmpd="sng">
              <a:solidFill>
                <a:schemeClr val="dk1"/>
              </a:solidFill>
            </a:ln>
          </a:right>
          <a:top>
            <a:ln w="9525" cmpd="sng">
              <a:solidFill>
                <a:schemeClr val="dk1"/>
              </a:solidFill>
            </a:ln>
          </a:top>
          <a:bottom>
            <a:ln w="9525" cmpd="sng">
              <a:solidFill>
                <a:schemeClr val="dk1"/>
              </a:solidFill>
            </a:ln>
          </a:bottom>
          <a:insideH>
            <a:ln>
              <a:noFill/>
            </a:ln>
          </a:insideH>
          <a:insideV>
            <a:ln>
              <a:noFill/>
            </a:ln>
          </a:insideV>
        </a:tcBdr>
        <a:fill>
          <a:solidFill>
            <a:schemeClr val="bg1">
              <a:alpha val="0"/>
            </a:schemeClr>
          </a:solidFill>
        </a:fill>
      </a:tcStyle>
    </a:lastRow>
    <a:swCell>
      <a:tcTxStyle b="on">
        <a:fontRef idx="none">
          <a:schemeClr val="bg1"/>
        </a:fontRef>
      </a:tcTxStyle>
      <a:tcStyle>
        <a:tcBdr>
          <a:left>
            <a:ln w="9525" cmpd="sng">
              <a:solidFill>
                <a:schemeClr val="dk1"/>
              </a:solidFill>
            </a:ln>
          </a:left>
          <a:right>
            <a:ln w="9525" cmpd="sng">
              <a:solidFill>
                <a:schemeClr val="dk1"/>
              </a:solidFill>
            </a:ln>
          </a:right>
          <a:top>
            <a:ln w="9525" cmpd="sng">
              <a:solidFill>
                <a:schemeClr val="dk1"/>
              </a:solidFill>
            </a:ln>
          </a:top>
          <a:bottom>
            <a:ln w="9525" cmpd="sng">
              <a:solidFill>
                <a:schemeClr val="dk1"/>
              </a:solidFill>
            </a:ln>
          </a:bottom>
          <a:insideH>
            <a:ln>
              <a:noFill/>
            </a:ln>
          </a:insideH>
          <a:insideV>
            <a:ln>
              <a:noFill/>
            </a:ln>
          </a:insideV>
        </a:tcBdr>
        <a:fill>
          <a:solidFill>
            <a:schemeClr val="dk1"/>
          </a:solidFill>
        </a:fill>
      </a:tcStyle>
    </a:s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778"/>
    <p:restoredTop sz="94660"/>
  </p:normalViewPr>
  <p:slideViewPr>
    <p:cSldViewPr snapToGrid="0" showGuides="1">
      <p:cViewPr varScale="1">
        <p:scale>
          <a:sx n="69" d="100"/>
          <a:sy n="69" d="100"/>
        </p:scale>
        <p:origin x="750" y="60"/>
      </p:cViewPr>
      <p:guideLst>
        <p:guide orient="horz" pos="2298"/>
        <p:guide pos="3840"/>
      </p:guideLst>
    </p:cSldViewPr>
  </p:slideViewPr>
  <p:notesTextViewPr>
    <p:cViewPr>
      <p:scale>
        <a:sx n="3" d="2"/>
        <a:sy n="3" d="2"/>
      </p:scale>
      <p:origin x="0" y="0"/>
    </p:cViewPr>
  </p:notesTextViewPr>
  <p:notesViewPr>
    <p:cSldViewPr>
      <p:cViewPr>
        <p:scale>
          <a:sx n="66" d="100"/>
          <a:sy n="66" d="100"/>
        </p:scale>
        <p:origin x="0" y="0"/>
      </p:cViewPr>
      <p:guideLst/>
    </p:cSldViewPr>
  </p:notesViewPr>
  <p:gridSpacing cx="72006" cy="72006"/>
</p:viewPr>
</file>

<file path=ppt/_rels/presentation.xml.rels><?xml version="1.0" encoding="UTF-8" standalone="yes"?>
<Relationships xmlns="http://schemas.openxmlformats.org/package/2006/relationships"><Relationship Id="rId99" Type="http://schemas.openxmlformats.org/officeDocument/2006/relationships/slide" Target="slides/slide95.xml"/><Relationship Id="rId98" Type="http://schemas.openxmlformats.org/officeDocument/2006/relationships/slide" Target="slides/slide94.xml"/><Relationship Id="rId97" Type="http://schemas.openxmlformats.org/officeDocument/2006/relationships/slide" Target="slides/slide93.xml"/><Relationship Id="rId96" Type="http://schemas.openxmlformats.org/officeDocument/2006/relationships/slide" Target="slides/slide92.xml"/><Relationship Id="rId95" Type="http://schemas.openxmlformats.org/officeDocument/2006/relationships/slide" Target="slides/slide91.xml"/><Relationship Id="rId94" Type="http://schemas.openxmlformats.org/officeDocument/2006/relationships/slide" Target="slides/slide90.xml"/><Relationship Id="rId93" Type="http://schemas.openxmlformats.org/officeDocument/2006/relationships/slide" Target="slides/slide89.xml"/><Relationship Id="rId92" Type="http://schemas.openxmlformats.org/officeDocument/2006/relationships/slide" Target="slides/slide88.xml"/><Relationship Id="rId91" Type="http://schemas.openxmlformats.org/officeDocument/2006/relationships/slide" Target="slides/slide87.xml"/><Relationship Id="rId90" Type="http://schemas.openxmlformats.org/officeDocument/2006/relationships/slide" Target="slides/slide86.xml"/><Relationship Id="rId9" Type="http://schemas.openxmlformats.org/officeDocument/2006/relationships/slide" Target="slides/slide6.xml"/><Relationship Id="rId89" Type="http://schemas.openxmlformats.org/officeDocument/2006/relationships/slide" Target="slides/slide85.xml"/><Relationship Id="rId88" Type="http://schemas.openxmlformats.org/officeDocument/2006/relationships/slide" Target="slides/slide84.xml"/><Relationship Id="rId87" Type="http://schemas.openxmlformats.org/officeDocument/2006/relationships/slide" Target="slides/slide83.xml"/><Relationship Id="rId86" Type="http://schemas.openxmlformats.org/officeDocument/2006/relationships/slide" Target="slides/slide82.xml"/><Relationship Id="rId85" Type="http://schemas.openxmlformats.org/officeDocument/2006/relationships/slide" Target="slides/slide81.xml"/><Relationship Id="rId84" Type="http://schemas.openxmlformats.org/officeDocument/2006/relationships/slide" Target="slides/slide80.xml"/><Relationship Id="rId83" Type="http://schemas.openxmlformats.org/officeDocument/2006/relationships/slide" Target="slides/slide79.xml"/><Relationship Id="rId82" Type="http://schemas.openxmlformats.org/officeDocument/2006/relationships/slide" Target="slides/slide78.xml"/><Relationship Id="rId81" Type="http://schemas.openxmlformats.org/officeDocument/2006/relationships/slide" Target="slides/slide77.xml"/><Relationship Id="rId80" Type="http://schemas.openxmlformats.org/officeDocument/2006/relationships/slide" Target="slides/slide76.xml"/><Relationship Id="rId8" Type="http://schemas.openxmlformats.org/officeDocument/2006/relationships/slide" Target="slides/slide5.xml"/><Relationship Id="rId79" Type="http://schemas.openxmlformats.org/officeDocument/2006/relationships/slide" Target="slides/slide75.xml"/><Relationship Id="rId78" Type="http://schemas.openxmlformats.org/officeDocument/2006/relationships/slide" Target="slides/slide74.xml"/><Relationship Id="rId77" Type="http://schemas.openxmlformats.org/officeDocument/2006/relationships/slide" Target="slides/slide73.xml"/><Relationship Id="rId76" Type="http://schemas.openxmlformats.org/officeDocument/2006/relationships/slide" Target="slides/slide72.xml"/><Relationship Id="rId75" Type="http://schemas.openxmlformats.org/officeDocument/2006/relationships/slide" Target="slides/slide71.xml"/><Relationship Id="rId74" Type="http://schemas.openxmlformats.org/officeDocument/2006/relationships/slide" Target="slides/slide70.xml"/><Relationship Id="rId73" Type="http://schemas.openxmlformats.org/officeDocument/2006/relationships/slide" Target="slides/slide69.xml"/><Relationship Id="rId72" Type="http://schemas.openxmlformats.org/officeDocument/2006/relationships/slide" Target="slides/slide68.xml"/><Relationship Id="rId71" Type="http://schemas.openxmlformats.org/officeDocument/2006/relationships/slide" Target="slides/slide67.xml"/><Relationship Id="rId70" Type="http://schemas.openxmlformats.org/officeDocument/2006/relationships/slide" Target="slides/slide66.xml"/><Relationship Id="rId7" Type="http://schemas.openxmlformats.org/officeDocument/2006/relationships/slide" Target="slides/slide4.xml"/><Relationship Id="rId69" Type="http://schemas.openxmlformats.org/officeDocument/2006/relationships/slide" Target="slides/slide65.xml"/><Relationship Id="rId68" Type="http://schemas.openxmlformats.org/officeDocument/2006/relationships/slide" Target="slides/slide64.xml"/><Relationship Id="rId67" Type="http://schemas.openxmlformats.org/officeDocument/2006/relationships/slide" Target="slides/slide63.xml"/><Relationship Id="rId66" Type="http://schemas.openxmlformats.org/officeDocument/2006/relationships/slide" Target="slides/slide62.xml"/><Relationship Id="rId65" Type="http://schemas.openxmlformats.org/officeDocument/2006/relationships/slide" Target="slides/slide61.xml"/><Relationship Id="rId64" Type="http://schemas.openxmlformats.org/officeDocument/2006/relationships/slide" Target="slides/slide60.xml"/><Relationship Id="rId63" Type="http://schemas.openxmlformats.org/officeDocument/2006/relationships/slide" Target="slides/slide59.xml"/><Relationship Id="rId62" Type="http://schemas.openxmlformats.org/officeDocument/2006/relationships/slide" Target="slides/slide58.xml"/><Relationship Id="rId61" Type="http://schemas.openxmlformats.org/officeDocument/2006/relationships/slide" Target="slides/slide57.xml"/><Relationship Id="rId60" Type="http://schemas.openxmlformats.org/officeDocument/2006/relationships/slide" Target="slides/slide56.xml"/><Relationship Id="rId6" Type="http://schemas.openxmlformats.org/officeDocument/2006/relationships/slide" Target="slides/slide3.xml"/><Relationship Id="rId59" Type="http://schemas.openxmlformats.org/officeDocument/2006/relationships/slide" Target="slides/slide55.xml"/><Relationship Id="rId58" Type="http://schemas.openxmlformats.org/officeDocument/2006/relationships/slide" Target="slides/slide54.xml"/><Relationship Id="rId57" Type="http://schemas.openxmlformats.org/officeDocument/2006/relationships/slide" Target="slides/slide53.xml"/><Relationship Id="rId56" Type="http://schemas.openxmlformats.org/officeDocument/2006/relationships/slide" Target="slides/slide52.xml"/><Relationship Id="rId55" Type="http://schemas.openxmlformats.org/officeDocument/2006/relationships/slide" Target="slides/slide51.xml"/><Relationship Id="rId54" Type="http://schemas.openxmlformats.org/officeDocument/2006/relationships/slide" Target="slides/slide50.xml"/><Relationship Id="rId53" Type="http://schemas.openxmlformats.org/officeDocument/2006/relationships/slide" Target="slides/slide49.xml"/><Relationship Id="rId52" Type="http://schemas.openxmlformats.org/officeDocument/2006/relationships/slide" Target="slides/slide48.xml"/><Relationship Id="rId51" Type="http://schemas.openxmlformats.org/officeDocument/2006/relationships/slide" Target="slides/slide47.xml"/><Relationship Id="rId50" Type="http://schemas.openxmlformats.org/officeDocument/2006/relationships/slide" Target="slides/slide46.xml"/><Relationship Id="rId5" Type="http://schemas.openxmlformats.org/officeDocument/2006/relationships/slide" Target="slides/slide2.xml"/><Relationship Id="rId49" Type="http://schemas.openxmlformats.org/officeDocument/2006/relationships/slide" Target="slides/slide45.xml"/><Relationship Id="rId48" Type="http://schemas.openxmlformats.org/officeDocument/2006/relationships/slide" Target="slides/slide44.xml"/><Relationship Id="rId47" Type="http://schemas.openxmlformats.org/officeDocument/2006/relationships/slide" Target="slides/slide43.xml"/><Relationship Id="rId46" Type="http://schemas.openxmlformats.org/officeDocument/2006/relationships/slide" Target="slides/slide42.xml"/><Relationship Id="rId45" Type="http://schemas.openxmlformats.org/officeDocument/2006/relationships/slide" Target="slides/slide41.xml"/><Relationship Id="rId44" Type="http://schemas.openxmlformats.org/officeDocument/2006/relationships/slide" Target="slides/slide40.xml"/><Relationship Id="rId43" Type="http://schemas.openxmlformats.org/officeDocument/2006/relationships/slide" Target="slides/slide39.xml"/><Relationship Id="rId42" Type="http://schemas.openxmlformats.org/officeDocument/2006/relationships/slide" Target="slides/slide38.xml"/><Relationship Id="rId41" Type="http://schemas.openxmlformats.org/officeDocument/2006/relationships/slide" Target="slides/slide37.xml"/><Relationship Id="rId40" Type="http://schemas.openxmlformats.org/officeDocument/2006/relationships/slide" Target="slides/slide36.xml"/><Relationship Id="rId4" Type="http://schemas.openxmlformats.org/officeDocument/2006/relationships/slide" Target="slides/slide1.xml"/><Relationship Id="rId39" Type="http://schemas.openxmlformats.org/officeDocument/2006/relationships/slide" Target="slides/slide35.xml"/><Relationship Id="rId38" Type="http://schemas.openxmlformats.org/officeDocument/2006/relationships/slide" Target="slides/slide34.xml"/><Relationship Id="rId37" Type="http://schemas.openxmlformats.org/officeDocument/2006/relationships/slide" Target="slides/slide33.xml"/><Relationship Id="rId36" Type="http://schemas.openxmlformats.org/officeDocument/2006/relationships/slide" Target="slides/slide32.xml"/><Relationship Id="rId35" Type="http://schemas.openxmlformats.org/officeDocument/2006/relationships/slide" Target="slides/slide31.xml"/><Relationship Id="rId34" Type="http://schemas.openxmlformats.org/officeDocument/2006/relationships/slide" Target="slides/slide30.xml"/><Relationship Id="rId33" Type="http://schemas.openxmlformats.org/officeDocument/2006/relationships/slide" Target="slides/slide29.xml"/><Relationship Id="rId32" Type="http://schemas.openxmlformats.org/officeDocument/2006/relationships/slide" Target="slides/slide28.xml"/><Relationship Id="rId31" Type="http://schemas.openxmlformats.org/officeDocument/2006/relationships/slide" Target="slides/slide27.xml"/><Relationship Id="rId30" Type="http://schemas.openxmlformats.org/officeDocument/2006/relationships/slide" Target="slides/slide26.xml"/><Relationship Id="rId3" Type="http://schemas.openxmlformats.org/officeDocument/2006/relationships/slideMaster" Target="slideMasters/slideMaster2.xml"/><Relationship Id="rId29" Type="http://schemas.openxmlformats.org/officeDocument/2006/relationships/slide" Target="slides/slide25.xml"/><Relationship Id="rId28" Type="http://schemas.openxmlformats.org/officeDocument/2006/relationships/slide" Target="slides/slide24.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notesMaster" Target="notesMasters/notesMaster1.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6" Type="http://schemas.openxmlformats.org/officeDocument/2006/relationships/tags" Target="tags/tag520.xml"/><Relationship Id="rId115" Type="http://schemas.openxmlformats.org/officeDocument/2006/relationships/font" Target="fonts/font8.fntdata"/><Relationship Id="rId114" Type="http://schemas.openxmlformats.org/officeDocument/2006/relationships/font" Target="fonts/font7.fntdata"/><Relationship Id="rId113" Type="http://schemas.openxmlformats.org/officeDocument/2006/relationships/font" Target="fonts/font6.fntdata"/><Relationship Id="rId112" Type="http://schemas.openxmlformats.org/officeDocument/2006/relationships/font" Target="fonts/font5.fntdata"/><Relationship Id="rId111" Type="http://schemas.openxmlformats.org/officeDocument/2006/relationships/font" Target="fonts/font4.fntdata"/><Relationship Id="rId110" Type="http://schemas.openxmlformats.org/officeDocument/2006/relationships/font" Target="fonts/font3.fntdata"/><Relationship Id="rId11" Type="http://schemas.openxmlformats.org/officeDocument/2006/relationships/slide" Target="slides/slide8.xml"/><Relationship Id="rId109" Type="http://schemas.openxmlformats.org/officeDocument/2006/relationships/font" Target="fonts/font2.fntdata"/><Relationship Id="rId108" Type="http://schemas.openxmlformats.org/officeDocument/2006/relationships/font" Target="fonts/font1.fntdata"/><Relationship Id="rId107" Type="http://schemas.openxmlformats.org/officeDocument/2006/relationships/tableStyles" Target="tableStyles.xml"/><Relationship Id="rId106" Type="http://schemas.openxmlformats.org/officeDocument/2006/relationships/viewProps" Target="viewProps.xml"/><Relationship Id="rId105" Type="http://schemas.openxmlformats.org/officeDocument/2006/relationships/presProps" Target="presProps.xml"/><Relationship Id="rId104" Type="http://schemas.openxmlformats.org/officeDocument/2006/relationships/handoutMaster" Target="handoutMasters/handoutMaster1.xml"/><Relationship Id="rId103" Type="http://schemas.openxmlformats.org/officeDocument/2006/relationships/slide" Target="slides/slide99.xml"/><Relationship Id="rId102" Type="http://schemas.openxmlformats.org/officeDocument/2006/relationships/slide" Target="slides/slide98.xml"/><Relationship Id="rId101" Type="http://schemas.openxmlformats.org/officeDocument/2006/relationships/slide" Target="slides/slide97.xml"/><Relationship Id="rId100" Type="http://schemas.openxmlformats.org/officeDocument/2006/relationships/slide" Target="slides/slide96.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latin typeface="仿宋" panose="02010609060101010101" charset="-122"/>
              <a:ea typeface="仿宋" panose="02010609060101010101" charset="-122"/>
              <a:cs typeface="仿宋" panose="02010609060101010101" charset="-122"/>
            </a:endParaRPr>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latin typeface="仿宋" panose="02010609060101010101" charset="-122"/>
                <a:ea typeface="仿宋" panose="02010609060101010101" charset="-122"/>
                <a:cs typeface="仿宋" panose="02010609060101010101" charset="-122"/>
              </a:rPr>
            </a:fld>
            <a:endParaRPr lang="zh-CN" altLang="en-US">
              <a:latin typeface="仿宋" panose="02010609060101010101" charset="-122"/>
              <a:ea typeface="仿宋" panose="02010609060101010101" charset="-122"/>
              <a:cs typeface="仿宋" panose="02010609060101010101" charset="-122"/>
            </a:endParaRPr>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latin typeface="仿宋" panose="02010609060101010101" charset="-122"/>
              <a:ea typeface="仿宋" panose="02010609060101010101" charset="-122"/>
              <a:cs typeface="仿宋" panose="02010609060101010101" charset="-122"/>
            </a:endParaRPr>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latin typeface="仿宋" panose="02010609060101010101" charset="-122"/>
                <a:ea typeface="仿宋" panose="02010609060101010101" charset="-122"/>
                <a:cs typeface="仿宋" panose="02010609060101010101" charset="-122"/>
              </a:rPr>
            </a:fld>
            <a:endParaRPr lang="zh-CN" altLang="en-US">
              <a:latin typeface="仿宋" panose="02010609060101010101" charset="-122"/>
              <a:ea typeface="仿宋" panose="02010609060101010101" charset="-122"/>
              <a:cs typeface="仿宋" panose="02010609060101010101" charset="-122"/>
            </a:endParaRP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仿宋" panose="02010609060101010101" charset="-122"/>
                <a:ea typeface="仿宋" panose="02010609060101010101" charset="-122"/>
                <a:cs typeface="仿宋" panose="02010609060101010101" charset="-122"/>
              </a:defRPr>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仿宋" panose="02010609060101010101" charset="-122"/>
                <a:ea typeface="仿宋" panose="02010609060101010101" charset="-122"/>
                <a:cs typeface="仿宋" panose="02010609060101010101" charset="-122"/>
              </a:defRPr>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仿宋" panose="02010609060101010101" charset="-122"/>
                <a:ea typeface="仿宋" panose="02010609060101010101" charset="-122"/>
                <a:cs typeface="仿宋" panose="02010609060101010101" charset="-122"/>
              </a:defRPr>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仿宋" panose="02010609060101010101" charset="-122"/>
                <a:ea typeface="仿宋" panose="02010609060101010101" charset="-122"/>
                <a:cs typeface="仿宋" panose="02010609060101010101" charset="-122"/>
              </a:defRPr>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仿宋" panose="02010609060101010101" charset="-122"/>
        <a:ea typeface="仿宋" panose="02010609060101010101" charset="-122"/>
        <a:cs typeface="仿宋" panose="02010609060101010101" charset="-122"/>
      </a:defRPr>
    </a:lvl1pPr>
    <a:lvl2pPr marL="457200" algn="l" defTabSz="914400" rtl="0" eaLnBrk="1" latinLnBrk="0" hangingPunct="1">
      <a:defRPr sz="1200" kern="1200">
        <a:solidFill>
          <a:schemeClr val="tx1"/>
        </a:solidFill>
        <a:latin typeface="仿宋" panose="02010609060101010101" charset="-122"/>
        <a:ea typeface="仿宋" panose="02010609060101010101" charset="-122"/>
        <a:cs typeface="仿宋" panose="02010609060101010101" charset="-122"/>
      </a:defRPr>
    </a:lvl2pPr>
    <a:lvl3pPr marL="914400" algn="l" defTabSz="914400" rtl="0" eaLnBrk="1" latinLnBrk="0" hangingPunct="1">
      <a:defRPr sz="1200" kern="1200">
        <a:solidFill>
          <a:schemeClr val="tx1"/>
        </a:solidFill>
        <a:latin typeface="仿宋" panose="02010609060101010101" charset="-122"/>
        <a:ea typeface="仿宋" panose="02010609060101010101" charset="-122"/>
        <a:cs typeface="仿宋" panose="02010609060101010101" charset="-122"/>
      </a:defRPr>
    </a:lvl3pPr>
    <a:lvl4pPr marL="1371600" algn="l" defTabSz="914400" rtl="0" eaLnBrk="1" latinLnBrk="0" hangingPunct="1">
      <a:defRPr sz="1200" kern="1200">
        <a:solidFill>
          <a:schemeClr val="tx1"/>
        </a:solidFill>
        <a:latin typeface="仿宋" panose="02010609060101010101" charset="-122"/>
        <a:ea typeface="仿宋" panose="02010609060101010101" charset="-122"/>
        <a:cs typeface="仿宋" panose="02010609060101010101" charset="-122"/>
      </a:defRPr>
    </a:lvl4pPr>
    <a:lvl5pPr marL="1828800" algn="l" defTabSz="914400" rtl="0" eaLnBrk="1" latinLnBrk="0" hangingPunct="1">
      <a:defRPr sz="1200" kern="1200">
        <a:solidFill>
          <a:schemeClr val="tx1"/>
        </a:solidFill>
        <a:latin typeface="仿宋" panose="02010609060101010101" charset="-122"/>
        <a:ea typeface="仿宋" panose="02010609060101010101" charset="-122"/>
        <a:cs typeface="仿宋" panose="02010609060101010101" charset="-122"/>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98800" y="914400"/>
            <a:ext cx="9799200" cy="2570400"/>
          </a:xfrm>
        </p:spPr>
        <p:txBody>
          <a:bodyPr lIns="90000" tIns="46800" rIns="90000" bIns="46800" anchor="b" anchorCtr="0">
            <a:normAutofit/>
          </a:bodyPr>
          <a:lstStyle>
            <a:lvl1pPr algn="ctr">
              <a:defRPr sz="6000"/>
            </a:lvl1pPr>
          </a:lstStyle>
          <a:p>
            <a:pPr fontAlgn="auto"/>
            <a:r>
              <a:rPr lang="zh-CN" altLang="en-US" strike="noStrike" noProof="1"/>
              <a:t>单击此处编辑母版标题样式</a:t>
            </a:r>
            <a:endParaRPr lang="zh-CN" altLang="en-US" strike="noStrike" noProof="1"/>
          </a:p>
        </p:txBody>
      </p:sp>
      <p:sp>
        <p:nvSpPr>
          <p:cNvPr id="3" name="副标题 2"/>
          <p:cNvSpPr>
            <a:spLocks noGrp="1"/>
          </p:cNvSpPr>
          <p:nvPr>
            <p:ph type="subTitle" idx="1"/>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fontAlgn="auto"/>
            <a:r>
              <a:rPr lang="zh-CN" altLang="en-US" strike="noStrike" noProof="1"/>
              <a:t>单击此处编辑母版副标题样式</a:t>
            </a:r>
            <a:endParaRPr lang="zh-CN" altLang="en-US" strike="noStrike" noProof="1"/>
          </a:p>
        </p:txBody>
      </p:sp>
      <p:sp>
        <p:nvSpPr>
          <p:cNvPr id="4" name="日期占位符 3"/>
          <p:cNvSpPr>
            <a:spLocks noGrp="1"/>
          </p:cNvSpPr>
          <p:nvPr>
            <p:ph type="dt" sz="half" idx="10"/>
          </p:nvPr>
        </p:nvSpPr>
        <p:spPr/>
        <p:txBody>
          <a:bodyPr/>
          <a:lstStyle/>
          <a:p>
            <a:pPr fontAlgn="auto"/>
            <a:fld id="{760FBDFE-C587-4B4C-A407-44438C67B59E}" type="datetimeFigureOut">
              <a:rPr lang="zh-CN" altLang="en-US" strike="noStrike" noProof="1" smtClean="0">
                <a:latin typeface="+mn-lt"/>
                <a:ea typeface="+mn-ea"/>
              </a:rPr>
            </a:fld>
            <a:endParaRPr lang="zh-CN" altLang="en-US" strike="noStrike" noProof="1"/>
          </a:p>
        </p:txBody>
      </p:sp>
      <p:sp>
        <p:nvSpPr>
          <p:cNvPr id="5" name="页脚占位符 4"/>
          <p:cNvSpPr>
            <a:spLocks noGrp="1"/>
          </p:cNvSpPr>
          <p:nvPr>
            <p:ph type="ftr" sz="quarter" idx="11"/>
          </p:nvPr>
        </p:nvSpPr>
        <p:spPr/>
        <p:txBody>
          <a:bodyPr/>
          <a:lstStyle/>
          <a:p>
            <a:pPr fontAlgn="auto"/>
            <a:endParaRPr lang="zh-CN" altLang="en-US" strike="noStrike" noProof="1"/>
          </a:p>
        </p:txBody>
      </p:sp>
      <p:sp>
        <p:nvSpPr>
          <p:cNvPr id="6" name="灯片编号占位符 5"/>
          <p:cNvSpPr>
            <a:spLocks noGrp="1"/>
          </p:cNvSpPr>
          <p:nvPr>
            <p:ph type="sldNum" sz="quarter" idx="12"/>
          </p:nvPr>
        </p:nvSpPr>
        <p:spPr/>
        <p:txBody>
          <a:bodyPr/>
          <a:lstStyle/>
          <a:p>
            <a:pPr fontAlgn="auto"/>
            <a:fld id="{49AE70B2-8BF9-45C0-BB95-33D1B9D3A854}" type="slidenum">
              <a:rPr lang="zh-CN" altLang="en-US" strike="noStrike" noProof="1" smtClean="0">
                <a:latin typeface="+mn-lt"/>
                <a:ea typeface="+mn-ea"/>
              </a:rPr>
            </a:fld>
            <a:endParaRPr lang="zh-CN" altLang="en-US" strike="noStrike" noProof="1"/>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7" name="内容占位符 6"/>
          <p:cNvSpPr>
            <a:spLocks noGrp="1"/>
          </p:cNvSpPr>
          <p:nvPr>
            <p:ph sz="quarter" idx="13"/>
          </p:nvPr>
        </p:nvSpPr>
        <p:spPr>
          <a:xfrm>
            <a:off x="608400" y="774000"/>
            <a:ext cx="10972800" cy="5482800"/>
          </a:xfrm>
        </p:spPr>
        <p:txBody>
          <a:bodyPr/>
          <a:lstStyle/>
          <a:p>
            <a:pPr lvl="0" fontAlgn="auto"/>
            <a:r>
              <a:rPr lang="zh-CN" altLang="en-US" strike="noStrike" noProof="1"/>
              <a:t>单击此处编辑母版文本样式</a:t>
            </a:r>
            <a:endParaRPr lang="zh-CN" altLang="en-US" strike="noStrike" noProof="1"/>
          </a:p>
          <a:p>
            <a:pPr lvl="1" fontAlgn="auto"/>
            <a:r>
              <a:rPr lang="zh-CN" altLang="en-US" strike="noStrike" noProof="1"/>
              <a:t>第二级</a:t>
            </a:r>
            <a:endParaRPr lang="zh-CN" altLang="en-US" strike="noStrike" noProof="1"/>
          </a:p>
          <a:p>
            <a:pPr lvl="2" fontAlgn="auto"/>
            <a:r>
              <a:rPr lang="zh-CN" altLang="en-US" strike="noStrike" noProof="1"/>
              <a:t>第三级</a:t>
            </a:r>
            <a:endParaRPr lang="zh-CN" altLang="en-US" strike="noStrike" noProof="1"/>
          </a:p>
          <a:p>
            <a:pPr lvl="3" fontAlgn="auto"/>
            <a:r>
              <a:rPr lang="zh-CN" altLang="en-US" strike="noStrike" noProof="1"/>
              <a:t>第四级</a:t>
            </a:r>
            <a:endParaRPr lang="zh-CN" altLang="en-US" strike="noStrike" noProof="1"/>
          </a:p>
          <a:p>
            <a:pPr lvl="4" fontAlgn="auto"/>
            <a:r>
              <a:rPr lang="zh-CN" altLang="en-US" strike="noStrike" noProof="1"/>
              <a:t>第五级</a:t>
            </a:r>
            <a:endParaRPr lang="zh-CN" altLang="en-US" strike="noStrike" noProof="1"/>
          </a:p>
        </p:txBody>
      </p:sp>
      <p:sp>
        <p:nvSpPr>
          <p:cNvPr id="2" name="日期占位符 1"/>
          <p:cNvSpPr>
            <a:spLocks noGrp="1"/>
          </p:cNvSpPr>
          <p:nvPr>
            <p:ph type="dt" sz="half" idx="14"/>
          </p:nvPr>
        </p:nvSpPr>
        <p:spPr/>
        <p:txBody>
          <a:bodyPr/>
          <a:lstStyle/>
          <a:p>
            <a:pPr fontAlgn="auto"/>
            <a:fld id="{760FBDFE-C587-4B4C-A407-44438C67B59E}" type="datetimeFigureOut">
              <a:rPr lang="zh-CN" altLang="en-US" strike="noStrike" noProof="1" smtClean="0">
                <a:latin typeface="+mn-lt"/>
                <a:ea typeface="+mn-ea"/>
              </a:rPr>
            </a:fld>
            <a:endParaRPr lang="zh-CN" altLang="en-US" strike="noStrike" noProof="1"/>
          </a:p>
        </p:txBody>
      </p:sp>
      <p:sp>
        <p:nvSpPr>
          <p:cNvPr id="3" name="页脚占位符 2"/>
          <p:cNvSpPr>
            <a:spLocks noGrp="1"/>
          </p:cNvSpPr>
          <p:nvPr>
            <p:ph type="ftr" sz="quarter" idx="15"/>
          </p:nvPr>
        </p:nvSpPr>
        <p:spPr/>
        <p:txBody>
          <a:bodyPr/>
          <a:lstStyle/>
          <a:p>
            <a:pPr fontAlgn="auto"/>
            <a:endParaRPr lang="zh-CN" altLang="en-US" strike="noStrike" noProof="1"/>
          </a:p>
        </p:txBody>
      </p:sp>
      <p:sp>
        <p:nvSpPr>
          <p:cNvPr id="4" name="灯片编号占位符 3"/>
          <p:cNvSpPr>
            <a:spLocks noGrp="1"/>
          </p:cNvSpPr>
          <p:nvPr>
            <p:ph type="sldNum" sz="quarter" idx="16"/>
          </p:nvPr>
        </p:nvSpPr>
        <p:spPr/>
        <p:txBody>
          <a:bodyPr/>
          <a:lstStyle/>
          <a:p>
            <a:pPr fontAlgn="auto"/>
            <a:fld id="{49AE70B2-8BF9-45C0-BB95-33D1B9D3A854}" type="slidenum">
              <a:rPr lang="zh-CN" altLang="en-US" strike="noStrike" noProof="1" smtClean="0">
                <a:latin typeface="+mn-lt"/>
                <a:ea typeface="+mn-ea"/>
              </a:rPr>
            </a:fld>
            <a:endParaRPr lang="zh-CN" altLang="en-US" strike="noStrike" noProof="1"/>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1198800" y="2484000"/>
            <a:ext cx="9799200" cy="1018800"/>
          </a:xfrm>
        </p:spPr>
        <p:txBody>
          <a:bodyPr vert="horz" lIns="90000" tIns="46800" rIns="90000" bIns="46800" rtlCol="0" anchor="t" anchorCtr="0">
            <a:normAutofit/>
          </a:bodyPr>
          <a:lstStyle>
            <a:lvl1pPr algn="ctr">
              <a:defRPr sz="6000"/>
            </a:lvl1pPr>
          </a:lstStyle>
          <a:p>
            <a:pPr lvl="0" fontAlgn="auto"/>
            <a:r>
              <a:rPr lang="zh-CN" altLang="en-US" strike="noStrike" noProof="1"/>
              <a:t>单击此处编辑标题</a:t>
            </a:r>
            <a:endParaRPr lang="zh-CN" altLang="en-US" strike="noStrike" noProof="1"/>
          </a:p>
        </p:txBody>
      </p:sp>
      <p:sp>
        <p:nvSpPr>
          <p:cNvPr id="7" name="文本占位符 6"/>
          <p:cNvSpPr>
            <a:spLocks noGrp="1"/>
          </p:cNvSpPr>
          <p:nvPr>
            <p:ph type="body" sz="quarter" idx="13"/>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fontAlgn="auto"/>
            <a:r>
              <a:rPr lang="zh-CN" altLang="en-US" strike="noStrike" noProof="1"/>
              <a:t>单击此处编辑母版文本样式</a:t>
            </a:r>
            <a:endParaRPr lang="zh-CN" altLang="en-US" strike="noStrike" noProof="1"/>
          </a:p>
        </p:txBody>
      </p:sp>
      <p:sp>
        <p:nvSpPr>
          <p:cNvPr id="3" name="日期占位符 2"/>
          <p:cNvSpPr>
            <a:spLocks noGrp="1"/>
          </p:cNvSpPr>
          <p:nvPr>
            <p:ph type="dt" sz="half" idx="14"/>
          </p:nvPr>
        </p:nvSpPr>
        <p:spPr/>
        <p:txBody>
          <a:bodyPr/>
          <a:lstStyle/>
          <a:p>
            <a:pPr fontAlgn="auto"/>
            <a:fld id="{760FBDFE-C587-4B4C-A407-44438C67B59E}" type="datetimeFigureOut">
              <a:rPr lang="zh-CN" altLang="en-US" strike="noStrike" noProof="1" smtClean="0">
                <a:latin typeface="+mn-lt"/>
                <a:ea typeface="+mn-ea"/>
              </a:rPr>
            </a:fld>
            <a:endParaRPr lang="zh-CN" altLang="en-US" strike="noStrike" noProof="1"/>
          </a:p>
        </p:txBody>
      </p:sp>
      <p:sp>
        <p:nvSpPr>
          <p:cNvPr id="4" name="页脚占位符 3"/>
          <p:cNvSpPr>
            <a:spLocks noGrp="1"/>
          </p:cNvSpPr>
          <p:nvPr>
            <p:ph type="ftr" sz="quarter" idx="15"/>
          </p:nvPr>
        </p:nvSpPr>
        <p:spPr/>
        <p:txBody>
          <a:bodyPr/>
          <a:lstStyle/>
          <a:p>
            <a:pPr fontAlgn="auto"/>
            <a:endParaRPr lang="zh-CN" altLang="en-US" strike="noStrike" noProof="1"/>
          </a:p>
        </p:txBody>
      </p:sp>
      <p:sp>
        <p:nvSpPr>
          <p:cNvPr id="5" name="灯片编号占位符 4"/>
          <p:cNvSpPr>
            <a:spLocks noGrp="1"/>
          </p:cNvSpPr>
          <p:nvPr>
            <p:ph type="sldNum" sz="quarter" idx="16"/>
          </p:nvPr>
        </p:nvSpPr>
        <p:spPr/>
        <p:txBody>
          <a:bodyPr/>
          <a:lstStyle/>
          <a:p>
            <a:pPr fontAlgn="auto"/>
            <a:fld id="{49AE70B2-8BF9-45C0-BB95-33D1B9D3A854}" type="slidenum">
              <a:rPr lang="zh-CN" altLang="en-US" strike="noStrike" noProof="1" smtClean="0">
                <a:latin typeface="+mn-lt"/>
                <a:ea typeface="+mn-ea"/>
              </a:rPr>
            </a:fld>
            <a:endParaRPr lang="zh-CN" altLang="en-US" strike="noStrike" noProof="1"/>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98800" y="914400"/>
            <a:ext cx="9799200" cy="2570400"/>
          </a:xfrm>
        </p:spPr>
        <p:txBody>
          <a:bodyPr lIns="90000" tIns="46800" rIns="90000" bIns="46800" anchor="b" anchorCtr="0">
            <a:normAutofit/>
          </a:bodyPr>
          <a:lstStyle>
            <a:lvl1pPr algn="ctr">
              <a:defRPr sz="6000"/>
            </a:lvl1pPr>
          </a:lstStyle>
          <a:p>
            <a:pPr fontAlgn="auto"/>
            <a:r>
              <a:rPr lang="zh-CN" altLang="en-US" strike="noStrike" noProof="1"/>
              <a:t>单击此处编辑母版标题样式</a:t>
            </a:r>
            <a:endParaRPr lang="zh-CN" altLang="en-US" strike="noStrike" noProof="1"/>
          </a:p>
        </p:txBody>
      </p:sp>
      <p:sp>
        <p:nvSpPr>
          <p:cNvPr id="3" name="副标题 2"/>
          <p:cNvSpPr>
            <a:spLocks noGrp="1"/>
          </p:cNvSpPr>
          <p:nvPr>
            <p:ph type="subTitle" idx="1"/>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fontAlgn="auto"/>
            <a:r>
              <a:rPr lang="zh-CN" altLang="en-US" strike="noStrike" noProof="1"/>
              <a:t>单击此处编辑母版副标题样式</a:t>
            </a:r>
            <a:endParaRPr lang="zh-CN" altLang="en-US" strike="noStrike" noProof="1"/>
          </a:p>
        </p:txBody>
      </p:sp>
      <p:sp>
        <p:nvSpPr>
          <p:cNvPr id="4" name="日期占位符 3"/>
          <p:cNvSpPr>
            <a:spLocks noGrp="1"/>
          </p:cNvSpPr>
          <p:nvPr>
            <p:ph type="dt" sz="half" idx="10"/>
          </p:nvPr>
        </p:nvSpPr>
        <p:spPr/>
        <p:txBody>
          <a:bodyPr/>
          <a:lstStyle/>
          <a:p>
            <a:pPr fontAlgn="auto"/>
            <a:fld id="{760FBDFE-C587-4B4C-A407-44438C67B59E}" type="datetimeFigureOut">
              <a:rPr lang="zh-CN" altLang="en-US" strike="noStrike" noProof="1" smtClean="0">
                <a:latin typeface="+mn-lt"/>
                <a:ea typeface="+mn-ea"/>
              </a:rPr>
            </a:fld>
            <a:endParaRPr lang="zh-CN" altLang="en-US" strike="noStrike" noProof="1"/>
          </a:p>
        </p:txBody>
      </p:sp>
      <p:sp>
        <p:nvSpPr>
          <p:cNvPr id="5" name="页脚占位符 4"/>
          <p:cNvSpPr>
            <a:spLocks noGrp="1"/>
          </p:cNvSpPr>
          <p:nvPr>
            <p:ph type="ftr" sz="quarter" idx="11"/>
          </p:nvPr>
        </p:nvSpPr>
        <p:spPr/>
        <p:txBody>
          <a:bodyPr/>
          <a:lstStyle/>
          <a:p>
            <a:pPr fontAlgn="auto"/>
            <a:endParaRPr lang="zh-CN" altLang="en-US" strike="noStrike" noProof="1"/>
          </a:p>
        </p:txBody>
      </p:sp>
      <p:sp>
        <p:nvSpPr>
          <p:cNvPr id="6" name="灯片编号占位符 5"/>
          <p:cNvSpPr>
            <a:spLocks noGrp="1"/>
          </p:cNvSpPr>
          <p:nvPr>
            <p:ph type="sldNum" sz="quarter" idx="12"/>
          </p:nvPr>
        </p:nvSpPr>
        <p:spPr/>
        <p:txBody>
          <a:bodyPr/>
          <a:lstStyle/>
          <a:p>
            <a:pPr fontAlgn="auto"/>
            <a:fld id="{49AE70B2-8BF9-45C0-BB95-33D1B9D3A854}" type="slidenum">
              <a:rPr lang="zh-CN" altLang="en-US" strike="noStrike" noProof="1" smtClean="0">
                <a:latin typeface="+mn-lt"/>
                <a:ea typeface="+mn-ea"/>
              </a:rPr>
            </a:fld>
            <a:endParaRPr lang="zh-CN" altLang="en-US" strike="noStrike" noProof="1"/>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08400" y="608400"/>
            <a:ext cx="10969200" cy="705600"/>
          </a:xfrm>
        </p:spPr>
        <p:txBody>
          <a:bodyPr vert="horz" lIns="90000" tIns="46800" rIns="90000" bIns="46800" rtlCol="0" anchor="ctr" anchorCtr="0">
            <a:normAutofit/>
          </a:bodyPr>
          <a:lstStyle/>
          <a:p>
            <a:pPr lvl="0" fontAlgn="auto"/>
            <a:r>
              <a:rPr lang="zh-CN" altLang="en-US" strike="noStrike" noProof="1"/>
              <a:t>单击此处编辑母版标题样式</a:t>
            </a:r>
            <a:endParaRPr lang="zh-CN" altLang="en-US" strike="noStrike" noProof="1"/>
          </a:p>
        </p:txBody>
      </p:sp>
      <p:sp>
        <p:nvSpPr>
          <p:cNvPr id="3" name="内容占位符 2"/>
          <p:cNvSpPr>
            <a:spLocks noGrp="1"/>
          </p:cNvSpPr>
          <p:nvPr>
            <p:ph idx="1"/>
          </p:nvPr>
        </p:nvSpPr>
        <p:spPr>
          <a:xfrm>
            <a:off x="608400" y="1490400"/>
            <a:ext cx="10969200" cy="4759200"/>
          </a:xfrm>
        </p:spPr>
        <p:txBody>
          <a:bodyPr vert="horz" lIns="90000" tIns="46800" rIns="90000" bIns="46800" rtlCol="0">
            <a:normAutofit/>
          </a:bodyPr>
          <a:lstStyle/>
          <a:p>
            <a:pPr lvl="0" fontAlgn="auto"/>
            <a:r>
              <a:rPr lang="zh-CN" altLang="en-US" strike="noStrike" noProof="1"/>
              <a:t>单击此处编辑母版文本样式</a:t>
            </a:r>
            <a:endParaRPr lang="zh-CN" altLang="en-US" strike="noStrike" noProof="1"/>
          </a:p>
          <a:p>
            <a:pPr lvl="1" fontAlgn="auto"/>
            <a:r>
              <a:rPr lang="zh-CN" altLang="en-US" strike="noStrike" noProof="1"/>
              <a:t>第二级</a:t>
            </a:r>
            <a:endParaRPr lang="zh-CN" altLang="en-US" strike="noStrike" noProof="1"/>
          </a:p>
          <a:p>
            <a:pPr lvl="2" fontAlgn="auto"/>
            <a:r>
              <a:rPr lang="zh-CN" altLang="en-US" strike="noStrike" noProof="1"/>
              <a:t>第三级</a:t>
            </a:r>
            <a:endParaRPr lang="zh-CN" altLang="en-US" strike="noStrike" noProof="1"/>
          </a:p>
          <a:p>
            <a:pPr lvl="3" fontAlgn="auto"/>
            <a:r>
              <a:rPr lang="zh-CN" altLang="en-US" strike="noStrike" noProof="1"/>
              <a:t>第四级</a:t>
            </a:r>
            <a:endParaRPr lang="zh-CN" altLang="en-US" strike="noStrike" noProof="1"/>
          </a:p>
          <a:p>
            <a:pPr lvl="4" fontAlgn="auto"/>
            <a:r>
              <a:rPr lang="zh-CN" altLang="en-US" strike="noStrike" noProof="1"/>
              <a:t>第五级</a:t>
            </a:r>
            <a:endParaRPr lang="zh-CN" altLang="en-US" strike="noStrike" noProof="1"/>
          </a:p>
        </p:txBody>
      </p:sp>
      <p:sp>
        <p:nvSpPr>
          <p:cNvPr id="4" name="日期占位符 3"/>
          <p:cNvSpPr>
            <a:spLocks noGrp="1"/>
          </p:cNvSpPr>
          <p:nvPr>
            <p:ph type="dt" sz="half" idx="10"/>
          </p:nvPr>
        </p:nvSpPr>
        <p:spPr/>
        <p:txBody>
          <a:bodyPr/>
          <a:lstStyle/>
          <a:p>
            <a:pPr fontAlgn="auto"/>
            <a:fld id="{760FBDFE-C587-4B4C-A407-44438C67B59E}" type="datetimeFigureOut">
              <a:rPr lang="zh-CN" altLang="en-US" strike="noStrike" noProof="1" smtClean="0">
                <a:latin typeface="+mn-lt"/>
                <a:ea typeface="+mn-ea"/>
              </a:rPr>
            </a:fld>
            <a:endParaRPr lang="zh-CN" altLang="en-US" strike="noStrike" noProof="1"/>
          </a:p>
        </p:txBody>
      </p:sp>
      <p:sp>
        <p:nvSpPr>
          <p:cNvPr id="5" name="页脚占位符 4"/>
          <p:cNvSpPr>
            <a:spLocks noGrp="1"/>
          </p:cNvSpPr>
          <p:nvPr>
            <p:ph type="ftr" sz="quarter" idx="11"/>
          </p:nvPr>
        </p:nvSpPr>
        <p:spPr/>
        <p:txBody>
          <a:bodyPr/>
          <a:lstStyle/>
          <a:p>
            <a:pPr fontAlgn="auto"/>
            <a:endParaRPr lang="zh-CN" altLang="en-US" strike="noStrike" noProof="1"/>
          </a:p>
        </p:txBody>
      </p:sp>
      <p:sp>
        <p:nvSpPr>
          <p:cNvPr id="6" name="灯片编号占位符 5"/>
          <p:cNvSpPr>
            <a:spLocks noGrp="1"/>
          </p:cNvSpPr>
          <p:nvPr>
            <p:ph type="sldNum" sz="quarter" idx="12"/>
          </p:nvPr>
        </p:nvSpPr>
        <p:spPr/>
        <p:txBody>
          <a:bodyPr/>
          <a:lstStyle/>
          <a:p>
            <a:pPr fontAlgn="auto"/>
            <a:fld id="{49AE70B2-8BF9-45C0-BB95-33D1B9D3A854}" type="slidenum">
              <a:rPr lang="zh-CN" altLang="en-US" strike="noStrike" noProof="1" smtClean="0">
                <a:latin typeface="+mn-lt"/>
                <a:ea typeface="+mn-ea"/>
              </a:rPr>
            </a:fld>
            <a:endParaRPr lang="zh-CN" altLang="en-US" strike="noStrike" noProof="1"/>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1990800" y="3848400"/>
            <a:ext cx="7768800" cy="766800"/>
          </a:xfrm>
        </p:spPr>
        <p:txBody>
          <a:bodyPr lIns="90000" tIns="46800" rIns="90000" bIns="46800" anchor="b" anchorCtr="0">
            <a:normAutofit/>
          </a:bodyPr>
          <a:lstStyle>
            <a:lvl1pPr>
              <a:defRPr sz="4400"/>
            </a:lvl1pPr>
          </a:lstStyle>
          <a:p>
            <a:pPr fontAlgn="auto"/>
            <a:r>
              <a:rPr lang="zh-CN" altLang="en-US" strike="noStrike" noProof="1"/>
              <a:t>单击此处编辑标题</a:t>
            </a:r>
            <a:endParaRPr lang="zh-CN" altLang="en-US" strike="noStrike" noProof="1"/>
          </a:p>
        </p:txBody>
      </p:sp>
      <p:sp>
        <p:nvSpPr>
          <p:cNvPr id="3" name="文本占位符 2"/>
          <p:cNvSpPr>
            <a:spLocks noGrp="1"/>
          </p:cNvSpPr>
          <p:nvPr>
            <p:ph type="body" idx="1" hasCustomPrompt="1"/>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fontAlgn="auto"/>
            <a:r>
              <a:rPr lang="zh-CN" altLang="en-US" strike="noStrike" noProof="1"/>
              <a:t>单击此处编辑文本</a:t>
            </a:r>
            <a:endParaRPr lang="zh-CN" altLang="en-US" strike="noStrike" noProof="1"/>
          </a:p>
        </p:txBody>
      </p:sp>
      <p:sp>
        <p:nvSpPr>
          <p:cNvPr id="4" name="日期占位符 3"/>
          <p:cNvSpPr>
            <a:spLocks noGrp="1"/>
          </p:cNvSpPr>
          <p:nvPr>
            <p:ph type="dt" sz="half" idx="10"/>
          </p:nvPr>
        </p:nvSpPr>
        <p:spPr/>
        <p:txBody>
          <a:bodyPr/>
          <a:lstStyle/>
          <a:p>
            <a:pPr fontAlgn="auto"/>
            <a:fld id="{760FBDFE-C587-4B4C-A407-44438C67B59E}" type="datetimeFigureOut">
              <a:rPr lang="zh-CN" altLang="en-US" strike="noStrike" noProof="1" smtClean="0">
                <a:latin typeface="+mn-lt"/>
                <a:ea typeface="+mn-ea"/>
              </a:rPr>
            </a:fld>
            <a:endParaRPr lang="zh-CN" altLang="en-US" strike="noStrike" noProof="1"/>
          </a:p>
        </p:txBody>
      </p:sp>
      <p:sp>
        <p:nvSpPr>
          <p:cNvPr id="5" name="页脚占位符 4"/>
          <p:cNvSpPr>
            <a:spLocks noGrp="1"/>
          </p:cNvSpPr>
          <p:nvPr>
            <p:ph type="ftr" sz="quarter" idx="11"/>
          </p:nvPr>
        </p:nvSpPr>
        <p:spPr/>
        <p:txBody>
          <a:bodyPr/>
          <a:lstStyle/>
          <a:p>
            <a:pPr fontAlgn="auto"/>
            <a:endParaRPr lang="zh-CN" altLang="en-US" strike="noStrike" noProof="1"/>
          </a:p>
        </p:txBody>
      </p:sp>
      <p:sp>
        <p:nvSpPr>
          <p:cNvPr id="6" name="灯片编号占位符 5"/>
          <p:cNvSpPr>
            <a:spLocks noGrp="1"/>
          </p:cNvSpPr>
          <p:nvPr>
            <p:ph type="sldNum" sz="quarter" idx="12"/>
          </p:nvPr>
        </p:nvSpPr>
        <p:spPr/>
        <p:txBody>
          <a:bodyPr/>
          <a:lstStyle/>
          <a:p>
            <a:pPr fontAlgn="auto"/>
            <a:fld id="{49AE70B2-8BF9-45C0-BB95-33D1B9D3A854}" type="slidenum">
              <a:rPr lang="zh-CN" altLang="en-US" strike="noStrike" noProof="1" smtClean="0">
                <a:latin typeface="+mn-lt"/>
                <a:ea typeface="+mn-ea"/>
              </a:rPr>
            </a:fld>
            <a:endParaRPr lang="zh-CN" altLang="en-US" strike="noStrike" noProof="1"/>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08400" y="608400"/>
            <a:ext cx="10969200" cy="705600"/>
          </a:xfrm>
        </p:spPr>
        <p:txBody>
          <a:bodyPr vert="horz" lIns="90000" tIns="46800" rIns="90000" bIns="46800" rtlCol="0" anchor="ctr" anchorCtr="0">
            <a:normAutofit/>
          </a:bodyPr>
          <a:lstStyle/>
          <a:p>
            <a:pPr lvl="0" fontAlgn="auto"/>
            <a:r>
              <a:rPr lang="zh-CN" altLang="en-US" strike="noStrike" noProof="1"/>
              <a:t>单击此处编辑母版标题样式</a:t>
            </a:r>
            <a:endParaRPr lang="zh-CN" altLang="en-US" strike="noStrike" noProof="1"/>
          </a:p>
        </p:txBody>
      </p:sp>
      <p:sp>
        <p:nvSpPr>
          <p:cNvPr id="3" name="内容占位符 2"/>
          <p:cNvSpPr>
            <a:spLocks noGrp="1"/>
          </p:cNvSpPr>
          <p:nvPr>
            <p:ph sz="half" idx="1"/>
          </p:nvPr>
        </p:nvSpPr>
        <p:spPr>
          <a:xfrm>
            <a:off x="608400" y="1501200"/>
            <a:ext cx="5176800" cy="4748400"/>
          </a:xfrm>
        </p:spPr>
        <p:txBody>
          <a:bodyPr vert="horz" lIns="90000" tIns="46800" rIns="90000" bIns="46800" rtlCol="0">
            <a:normAutofit/>
          </a:bodyPr>
          <a:lstStyle/>
          <a:p>
            <a:pPr lvl="0" fontAlgn="auto"/>
            <a:r>
              <a:rPr lang="zh-CN" altLang="en-US" strike="noStrike" noProof="1"/>
              <a:t>单击此处编辑母版文本样式</a:t>
            </a:r>
            <a:endParaRPr lang="zh-CN" altLang="en-US" strike="noStrike" noProof="1"/>
          </a:p>
          <a:p>
            <a:pPr lvl="1" fontAlgn="auto"/>
            <a:r>
              <a:rPr lang="zh-CN" altLang="en-US" strike="noStrike" noProof="1"/>
              <a:t>第二级</a:t>
            </a:r>
            <a:endParaRPr lang="zh-CN" altLang="en-US" strike="noStrike" noProof="1"/>
          </a:p>
          <a:p>
            <a:pPr lvl="2" fontAlgn="auto"/>
            <a:r>
              <a:rPr lang="zh-CN" altLang="en-US" strike="noStrike" noProof="1"/>
              <a:t>第三级</a:t>
            </a:r>
            <a:endParaRPr lang="zh-CN" altLang="en-US" strike="noStrike" noProof="1"/>
          </a:p>
          <a:p>
            <a:pPr lvl="3" fontAlgn="auto"/>
            <a:r>
              <a:rPr lang="zh-CN" altLang="en-US" strike="noStrike" noProof="1"/>
              <a:t>第四级</a:t>
            </a:r>
            <a:endParaRPr lang="zh-CN" altLang="en-US" strike="noStrike" noProof="1"/>
          </a:p>
          <a:p>
            <a:pPr lvl="4" fontAlgn="auto"/>
            <a:r>
              <a:rPr lang="zh-CN" altLang="en-US" strike="noStrike" noProof="1"/>
              <a:t>第五级</a:t>
            </a:r>
            <a:endParaRPr lang="zh-CN" altLang="en-US" strike="noStrike" noProof="1"/>
          </a:p>
        </p:txBody>
      </p:sp>
      <p:sp>
        <p:nvSpPr>
          <p:cNvPr id="4" name="内容占位符 3"/>
          <p:cNvSpPr>
            <a:spLocks noGrp="1"/>
          </p:cNvSpPr>
          <p:nvPr>
            <p:ph sz="half" idx="2"/>
          </p:nvPr>
        </p:nvSpPr>
        <p:spPr>
          <a:xfrm>
            <a:off x="6411600" y="1501200"/>
            <a:ext cx="5176800" cy="4748400"/>
          </a:xfrm>
        </p:spPr>
        <p:txBody>
          <a:bodyPr lIns="90000" tIns="46800" rIns="90000" bIns="46800">
            <a:normAutofit/>
          </a:bodyPr>
          <a:lstStyle/>
          <a:p>
            <a:pPr lvl="0" fontAlgn="auto"/>
            <a:r>
              <a:rPr lang="zh-CN" altLang="en-US" strike="noStrike" noProof="1"/>
              <a:t>单击此处编辑母版文本样式</a:t>
            </a:r>
            <a:endParaRPr lang="zh-CN" altLang="en-US" strike="noStrike" noProof="1"/>
          </a:p>
          <a:p>
            <a:pPr lvl="1" fontAlgn="auto"/>
            <a:r>
              <a:rPr lang="zh-CN" altLang="en-US" strike="noStrike" noProof="1"/>
              <a:t>第二级</a:t>
            </a:r>
            <a:endParaRPr lang="zh-CN" altLang="en-US" strike="noStrike" noProof="1"/>
          </a:p>
          <a:p>
            <a:pPr lvl="2" fontAlgn="auto"/>
            <a:r>
              <a:rPr lang="zh-CN" altLang="en-US" strike="noStrike" noProof="1"/>
              <a:t>第三级</a:t>
            </a:r>
            <a:endParaRPr lang="zh-CN" altLang="en-US" strike="noStrike" noProof="1"/>
          </a:p>
          <a:p>
            <a:pPr lvl="3" fontAlgn="auto"/>
            <a:r>
              <a:rPr lang="zh-CN" altLang="en-US" strike="noStrike" noProof="1"/>
              <a:t>第四级</a:t>
            </a:r>
            <a:endParaRPr lang="zh-CN" altLang="en-US" strike="noStrike" noProof="1"/>
          </a:p>
          <a:p>
            <a:pPr lvl="4" fontAlgn="auto"/>
            <a:r>
              <a:rPr lang="zh-CN" altLang="en-US" strike="noStrike" noProof="1"/>
              <a:t>第五级</a:t>
            </a:r>
            <a:endParaRPr lang="zh-CN" altLang="en-US" strike="noStrike" noProof="1"/>
          </a:p>
        </p:txBody>
      </p:sp>
      <p:sp>
        <p:nvSpPr>
          <p:cNvPr id="5" name="日期占位符 4"/>
          <p:cNvSpPr>
            <a:spLocks noGrp="1"/>
          </p:cNvSpPr>
          <p:nvPr>
            <p:ph type="dt" sz="half" idx="10"/>
          </p:nvPr>
        </p:nvSpPr>
        <p:spPr/>
        <p:txBody>
          <a:bodyPr/>
          <a:lstStyle/>
          <a:p>
            <a:pPr fontAlgn="auto"/>
            <a:fld id="{760FBDFE-C587-4B4C-A407-44438C67B59E}" type="datetimeFigureOut">
              <a:rPr lang="zh-CN" altLang="en-US" strike="noStrike" noProof="1" smtClean="0">
                <a:latin typeface="+mn-lt"/>
                <a:ea typeface="+mn-ea"/>
              </a:rPr>
            </a:fld>
            <a:endParaRPr lang="zh-CN" altLang="en-US" strike="noStrike" noProof="1"/>
          </a:p>
        </p:txBody>
      </p:sp>
      <p:sp>
        <p:nvSpPr>
          <p:cNvPr id="6" name="页脚占位符 5"/>
          <p:cNvSpPr>
            <a:spLocks noGrp="1"/>
          </p:cNvSpPr>
          <p:nvPr>
            <p:ph type="ftr" sz="quarter" idx="11"/>
          </p:nvPr>
        </p:nvSpPr>
        <p:spPr/>
        <p:txBody>
          <a:bodyPr/>
          <a:lstStyle/>
          <a:p>
            <a:pPr fontAlgn="auto"/>
            <a:endParaRPr lang="zh-CN" altLang="en-US" strike="noStrike" noProof="1"/>
          </a:p>
        </p:txBody>
      </p:sp>
      <p:sp>
        <p:nvSpPr>
          <p:cNvPr id="7" name="灯片编号占位符 6"/>
          <p:cNvSpPr>
            <a:spLocks noGrp="1"/>
          </p:cNvSpPr>
          <p:nvPr>
            <p:ph type="sldNum" sz="quarter" idx="12"/>
          </p:nvPr>
        </p:nvSpPr>
        <p:spPr/>
        <p:txBody>
          <a:bodyPr/>
          <a:lstStyle/>
          <a:p>
            <a:pPr fontAlgn="auto"/>
            <a:fld id="{49AE70B2-8BF9-45C0-BB95-33D1B9D3A854}" type="slidenum">
              <a:rPr lang="zh-CN" altLang="en-US" strike="noStrike" noProof="1" smtClean="0">
                <a:latin typeface="+mn-lt"/>
                <a:ea typeface="+mn-ea"/>
              </a:rPr>
            </a:fld>
            <a:endParaRPr lang="zh-CN" altLang="en-US" strike="noStrike" noProof="1"/>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8400" y="608400"/>
            <a:ext cx="10969200" cy="705600"/>
          </a:xfrm>
        </p:spPr>
        <p:txBody>
          <a:bodyPr vert="horz" lIns="90000" tIns="46800" rIns="90000" bIns="46800" rtlCol="0" anchor="ctr" anchorCtr="0">
            <a:normAutofit/>
          </a:bodyPr>
          <a:lstStyle/>
          <a:p>
            <a:pPr lvl="0" fontAlgn="auto"/>
            <a:r>
              <a:rPr lang="zh-CN" altLang="en-US" strike="noStrike" noProof="1"/>
              <a:t>单击此处编辑母版标题样式</a:t>
            </a:r>
            <a:endParaRPr lang="zh-CN" altLang="en-US" strike="noStrike" noProof="1"/>
          </a:p>
        </p:txBody>
      </p:sp>
      <p:sp>
        <p:nvSpPr>
          <p:cNvPr id="3" name="文本占位符 2"/>
          <p:cNvSpPr>
            <a:spLocks noGrp="1"/>
          </p:cNvSpPr>
          <p:nvPr>
            <p:ph type="body" idx="1" hasCustomPrompt="1"/>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auto"/>
            <a:r>
              <a:rPr lang="zh-CN" altLang="en-US" strike="noStrike" noProof="1"/>
              <a:t>单击此处编辑文本</a:t>
            </a:r>
            <a:endParaRPr lang="zh-CN" altLang="en-US" strike="noStrike" noProof="1"/>
          </a:p>
        </p:txBody>
      </p:sp>
      <p:sp>
        <p:nvSpPr>
          <p:cNvPr id="4" name="内容占位符 3"/>
          <p:cNvSpPr>
            <a:spLocks noGrp="1"/>
          </p:cNvSpPr>
          <p:nvPr>
            <p:ph sz="half" idx="2"/>
          </p:nvPr>
        </p:nvSpPr>
        <p:spPr>
          <a:xfrm>
            <a:off x="608400" y="1854000"/>
            <a:ext cx="5342400" cy="4395600"/>
          </a:xfrm>
        </p:spPr>
        <p:txBody>
          <a:bodyPr vert="horz" lIns="101600" tIns="0" rIns="82550" bIns="0" rtlCol="0">
            <a:normAutofit/>
          </a:bodyPr>
          <a:lstStyle/>
          <a:p>
            <a:pPr lvl="0" fontAlgn="auto"/>
            <a:r>
              <a:rPr lang="zh-CN" altLang="en-US" strike="noStrike" noProof="1"/>
              <a:t>单击此处编辑母版文本样式</a:t>
            </a:r>
            <a:endParaRPr lang="zh-CN" altLang="en-US" strike="noStrike" noProof="1"/>
          </a:p>
          <a:p>
            <a:pPr lvl="1" fontAlgn="auto"/>
            <a:r>
              <a:rPr lang="zh-CN" altLang="en-US" strike="noStrike" noProof="1"/>
              <a:t>第二级</a:t>
            </a:r>
            <a:endParaRPr lang="zh-CN" altLang="en-US" strike="noStrike" noProof="1"/>
          </a:p>
          <a:p>
            <a:pPr lvl="2" fontAlgn="auto"/>
            <a:r>
              <a:rPr lang="zh-CN" altLang="en-US" strike="noStrike" noProof="1"/>
              <a:t>第三级</a:t>
            </a:r>
            <a:endParaRPr lang="zh-CN" altLang="en-US" strike="noStrike" noProof="1"/>
          </a:p>
          <a:p>
            <a:pPr lvl="3" fontAlgn="auto"/>
            <a:r>
              <a:rPr lang="zh-CN" altLang="en-US" strike="noStrike" noProof="1"/>
              <a:t>第四级</a:t>
            </a:r>
            <a:endParaRPr lang="zh-CN" altLang="en-US" strike="noStrike" noProof="1"/>
          </a:p>
          <a:p>
            <a:pPr lvl="4" fontAlgn="auto"/>
            <a:r>
              <a:rPr lang="zh-CN" altLang="en-US" strike="noStrike" noProof="1"/>
              <a:t>第五级</a:t>
            </a:r>
            <a:endParaRPr lang="zh-CN" altLang="en-US" strike="noStrike" noProof="1"/>
          </a:p>
        </p:txBody>
      </p:sp>
      <p:sp>
        <p:nvSpPr>
          <p:cNvPr id="5" name="文本占位符 4"/>
          <p:cNvSpPr>
            <a:spLocks noGrp="1"/>
          </p:cNvSpPr>
          <p:nvPr>
            <p:ph type="body" sz="quarter" idx="3" hasCustomPrompt="1"/>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auto"/>
            <a:r>
              <a:rPr lang="zh-CN" altLang="en-US" strike="noStrike" noProof="1"/>
              <a:t>单击此处编辑文本</a:t>
            </a:r>
            <a:endParaRPr lang="zh-CN" altLang="en-US" strike="noStrike" noProof="1"/>
          </a:p>
        </p:txBody>
      </p:sp>
      <p:sp>
        <p:nvSpPr>
          <p:cNvPr id="6" name="内容占位符 5"/>
          <p:cNvSpPr>
            <a:spLocks noGrp="1"/>
          </p:cNvSpPr>
          <p:nvPr>
            <p:ph sz="quarter" idx="4"/>
          </p:nvPr>
        </p:nvSpPr>
        <p:spPr>
          <a:xfrm>
            <a:off x="6235750" y="1854000"/>
            <a:ext cx="5342400" cy="4395600"/>
          </a:xfrm>
        </p:spPr>
        <p:txBody>
          <a:bodyPr vert="horz" lIns="101600" tIns="0" rIns="82550" bIns="0" rtlCol="0">
            <a:normAutofit/>
          </a:bodyPr>
          <a:lstStyle/>
          <a:p>
            <a:pPr lvl="0" fontAlgn="auto"/>
            <a:r>
              <a:rPr lang="zh-CN" altLang="en-US" strike="noStrike" noProof="1"/>
              <a:t>单击此处编辑母版文本样式</a:t>
            </a:r>
            <a:endParaRPr lang="zh-CN" altLang="en-US" strike="noStrike" noProof="1"/>
          </a:p>
          <a:p>
            <a:pPr lvl="1" fontAlgn="auto"/>
            <a:r>
              <a:rPr lang="zh-CN" altLang="en-US" strike="noStrike" noProof="1"/>
              <a:t>第二级</a:t>
            </a:r>
            <a:endParaRPr lang="zh-CN" altLang="en-US" strike="noStrike" noProof="1"/>
          </a:p>
          <a:p>
            <a:pPr lvl="2" fontAlgn="auto"/>
            <a:r>
              <a:rPr lang="zh-CN" altLang="en-US" strike="noStrike" noProof="1"/>
              <a:t>第三级</a:t>
            </a:r>
            <a:endParaRPr lang="zh-CN" altLang="en-US" strike="noStrike" noProof="1"/>
          </a:p>
          <a:p>
            <a:pPr lvl="3" fontAlgn="auto"/>
            <a:r>
              <a:rPr lang="zh-CN" altLang="en-US" strike="noStrike" noProof="1"/>
              <a:t>第四级</a:t>
            </a:r>
            <a:endParaRPr lang="zh-CN" altLang="en-US" strike="noStrike" noProof="1"/>
          </a:p>
          <a:p>
            <a:pPr lvl="4" fontAlgn="auto"/>
            <a:r>
              <a:rPr lang="zh-CN" altLang="en-US" strike="noStrike" noProof="1"/>
              <a:t>第五级</a:t>
            </a:r>
            <a:endParaRPr lang="zh-CN" altLang="en-US" strike="noStrike" noProof="1"/>
          </a:p>
        </p:txBody>
      </p:sp>
      <p:sp>
        <p:nvSpPr>
          <p:cNvPr id="7" name="日期占位符 6"/>
          <p:cNvSpPr>
            <a:spLocks noGrp="1"/>
          </p:cNvSpPr>
          <p:nvPr>
            <p:ph type="dt" sz="half" idx="10"/>
          </p:nvPr>
        </p:nvSpPr>
        <p:spPr/>
        <p:txBody>
          <a:bodyPr/>
          <a:lstStyle/>
          <a:p>
            <a:pPr fontAlgn="auto"/>
            <a:fld id="{760FBDFE-C587-4B4C-A407-44438C67B59E}" type="datetimeFigureOut">
              <a:rPr lang="zh-CN" altLang="en-US" strike="noStrike" noProof="1" smtClean="0">
                <a:latin typeface="+mn-lt"/>
                <a:ea typeface="+mn-ea"/>
              </a:rPr>
            </a:fld>
            <a:endParaRPr lang="zh-CN" altLang="en-US" strike="noStrike" noProof="1"/>
          </a:p>
        </p:txBody>
      </p:sp>
      <p:sp>
        <p:nvSpPr>
          <p:cNvPr id="8" name="页脚占位符 7"/>
          <p:cNvSpPr>
            <a:spLocks noGrp="1"/>
          </p:cNvSpPr>
          <p:nvPr>
            <p:ph type="ftr" sz="quarter" idx="11"/>
          </p:nvPr>
        </p:nvSpPr>
        <p:spPr/>
        <p:txBody>
          <a:bodyPr/>
          <a:lstStyle/>
          <a:p>
            <a:pPr fontAlgn="auto"/>
            <a:endParaRPr lang="zh-CN" altLang="en-US" strike="noStrike" noProof="1"/>
          </a:p>
        </p:txBody>
      </p:sp>
      <p:sp>
        <p:nvSpPr>
          <p:cNvPr id="9" name="灯片编号占位符 8"/>
          <p:cNvSpPr>
            <a:spLocks noGrp="1"/>
          </p:cNvSpPr>
          <p:nvPr>
            <p:ph type="sldNum" sz="quarter" idx="12"/>
          </p:nvPr>
        </p:nvSpPr>
        <p:spPr/>
        <p:txBody>
          <a:bodyPr/>
          <a:lstStyle/>
          <a:p>
            <a:pPr fontAlgn="auto"/>
            <a:fld id="{49AE70B2-8BF9-45C0-BB95-33D1B9D3A854}" type="slidenum">
              <a:rPr lang="zh-CN" altLang="en-US" strike="noStrike" noProof="1" smtClean="0">
                <a:latin typeface="+mn-lt"/>
                <a:ea typeface="+mn-ea"/>
              </a:rPr>
            </a:fld>
            <a:endParaRPr lang="zh-CN" altLang="en-US" strike="noStrike" noProof="1"/>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08400" y="608400"/>
            <a:ext cx="10969200" cy="705600"/>
          </a:xfrm>
        </p:spPr>
        <p:txBody>
          <a:bodyPr vert="horz" lIns="90000" tIns="46800" rIns="90000" bIns="46800" rtlCol="0" anchor="ctr" anchorCtr="0">
            <a:normAutofit/>
          </a:bodyPr>
          <a:lstStyle/>
          <a:p>
            <a:pPr lvl="0" fontAlgn="auto"/>
            <a:r>
              <a:rPr lang="zh-CN" altLang="en-US" strike="noStrike" noProof="1"/>
              <a:t>单击此处编辑母版标题样式</a:t>
            </a:r>
            <a:endParaRPr lang="zh-CN" altLang="en-US" strike="noStrike" noProof="1"/>
          </a:p>
        </p:txBody>
      </p:sp>
      <p:sp>
        <p:nvSpPr>
          <p:cNvPr id="3" name="日期占位符 2"/>
          <p:cNvSpPr>
            <a:spLocks noGrp="1"/>
          </p:cNvSpPr>
          <p:nvPr>
            <p:ph type="dt" sz="half" idx="10"/>
          </p:nvPr>
        </p:nvSpPr>
        <p:spPr/>
        <p:txBody>
          <a:bodyPr/>
          <a:lstStyle/>
          <a:p>
            <a:pPr fontAlgn="auto"/>
            <a:fld id="{760FBDFE-C587-4B4C-A407-44438C67B59E}" type="datetimeFigureOut">
              <a:rPr lang="zh-CN" altLang="en-US" strike="noStrike" noProof="1" smtClean="0">
                <a:latin typeface="+mn-lt"/>
                <a:ea typeface="+mn-ea"/>
              </a:rPr>
            </a:fld>
            <a:endParaRPr lang="zh-CN" altLang="en-US" strike="noStrike" noProof="1"/>
          </a:p>
        </p:txBody>
      </p:sp>
      <p:sp>
        <p:nvSpPr>
          <p:cNvPr id="4" name="页脚占位符 3"/>
          <p:cNvSpPr>
            <a:spLocks noGrp="1"/>
          </p:cNvSpPr>
          <p:nvPr>
            <p:ph type="ftr" sz="quarter" idx="11"/>
          </p:nvPr>
        </p:nvSpPr>
        <p:spPr/>
        <p:txBody>
          <a:bodyPr/>
          <a:lstStyle/>
          <a:p>
            <a:pPr fontAlgn="auto"/>
            <a:endParaRPr lang="zh-CN" altLang="en-US" strike="noStrike" noProof="1"/>
          </a:p>
        </p:txBody>
      </p:sp>
      <p:sp>
        <p:nvSpPr>
          <p:cNvPr id="5" name="灯片编号占位符 4"/>
          <p:cNvSpPr>
            <a:spLocks noGrp="1"/>
          </p:cNvSpPr>
          <p:nvPr>
            <p:ph type="sldNum" sz="quarter" idx="12"/>
          </p:nvPr>
        </p:nvSpPr>
        <p:spPr/>
        <p:txBody>
          <a:bodyPr/>
          <a:lstStyle/>
          <a:p>
            <a:pPr fontAlgn="auto"/>
            <a:fld id="{49AE70B2-8BF9-45C0-BB95-33D1B9D3A854}" type="slidenum">
              <a:rPr lang="zh-CN" altLang="en-US" strike="noStrike" noProof="1" smtClean="0">
                <a:latin typeface="+mn-lt"/>
                <a:ea typeface="+mn-ea"/>
              </a:rPr>
            </a:fld>
            <a:endParaRPr lang="zh-CN" altLang="en-US" strike="noStrike" noProof="1"/>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fontAlgn="auto"/>
            <a:fld id="{760FBDFE-C587-4B4C-A407-44438C67B59E}" type="datetimeFigureOut">
              <a:rPr lang="zh-CN" altLang="en-US" strike="noStrike" noProof="1" smtClean="0">
                <a:latin typeface="+mn-lt"/>
                <a:ea typeface="+mn-ea"/>
              </a:rPr>
            </a:fld>
            <a:endParaRPr lang="zh-CN" altLang="en-US" strike="noStrike" noProof="1"/>
          </a:p>
        </p:txBody>
      </p:sp>
      <p:sp>
        <p:nvSpPr>
          <p:cNvPr id="3" name="页脚占位符 2"/>
          <p:cNvSpPr>
            <a:spLocks noGrp="1"/>
          </p:cNvSpPr>
          <p:nvPr>
            <p:ph type="ftr" sz="quarter" idx="11"/>
          </p:nvPr>
        </p:nvSpPr>
        <p:spPr/>
        <p:txBody>
          <a:bodyPr/>
          <a:lstStyle/>
          <a:p>
            <a:pPr fontAlgn="auto"/>
            <a:endParaRPr lang="zh-CN" altLang="en-US" strike="noStrike" noProof="1"/>
          </a:p>
        </p:txBody>
      </p:sp>
      <p:sp>
        <p:nvSpPr>
          <p:cNvPr id="4" name="灯片编号占位符 3"/>
          <p:cNvSpPr>
            <a:spLocks noGrp="1"/>
          </p:cNvSpPr>
          <p:nvPr>
            <p:ph type="sldNum" sz="quarter" idx="12"/>
          </p:nvPr>
        </p:nvSpPr>
        <p:spPr/>
        <p:txBody>
          <a:bodyPr/>
          <a:lstStyle/>
          <a:p>
            <a:pPr fontAlgn="auto"/>
            <a:fld id="{49AE70B2-8BF9-45C0-BB95-33D1B9D3A854}" type="slidenum">
              <a:rPr lang="zh-CN" altLang="en-US" strike="noStrike" noProof="1" smtClean="0">
                <a:latin typeface="+mn-lt"/>
                <a:ea typeface="+mn-ea"/>
              </a:rPr>
            </a:fld>
            <a:endParaRPr lang="zh-CN" altLang="en-US" strike="noStrike" noProof="1"/>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608400" y="1555200"/>
            <a:ext cx="5233077" cy="4608000"/>
          </a:xfrm>
        </p:spPr>
        <p:txBody>
          <a:bodyPr vert="horz" lIns="90000" tIns="46800" rIns="90000" bIns="46800" rtlCol="0">
            <a:normAutofit/>
          </a:bodyPr>
          <a:lstStyle>
            <a:lvl1pPr>
              <a:buNone/>
              <a:defRPr sz="1600"/>
            </a:lvl1pPr>
          </a:lstStyle>
          <a:p>
            <a:pPr lvl="0" fontAlgn="auto"/>
            <a:endParaRPr lang="zh-CN" altLang="en-US" strike="noStrike" noProof="1"/>
          </a:p>
        </p:txBody>
      </p:sp>
      <p:sp>
        <p:nvSpPr>
          <p:cNvPr id="4" name="文本占位符 3"/>
          <p:cNvSpPr>
            <a:spLocks noGrp="1"/>
          </p:cNvSpPr>
          <p:nvPr>
            <p:ph type="body" sz="half" idx="2"/>
          </p:nvPr>
        </p:nvSpPr>
        <p:spPr>
          <a:xfrm>
            <a:off x="6350400" y="1555200"/>
            <a:ext cx="5227200" cy="4608000"/>
          </a:xfrm>
        </p:spPr>
        <p:txBody>
          <a:bodyPr vert="horz" lIns="90000" tIns="46800" rIns="90000" bIns="46800" rtlCol="0">
            <a:normAutofit/>
          </a:bodyPr>
          <a:lstStyle>
            <a:lvl1pPr>
              <a:buNone/>
              <a:defRPr sz="1600"/>
            </a:lvl1pPr>
          </a:lstStyle>
          <a:p>
            <a:pPr lvl="0" fontAlgn="auto"/>
            <a:r>
              <a:rPr lang="zh-CN" altLang="en-US" strike="noStrike" noProof="1"/>
              <a:t>单击此处编辑母版文本样式</a:t>
            </a:r>
            <a:endParaRPr lang="zh-CN" altLang="en-US" strike="noStrike" noProof="1"/>
          </a:p>
        </p:txBody>
      </p:sp>
      <p:sp>
        <p:nvSpPr>
          <p:cNvPr id="9" name="标题 8"/>
          <p:cNvSpPr>
            <a:spLocks noGrp="1"/>
          </p:cNvSpPr>
          <p:nvPr>
            <p:ph type="title"/>
          </p:nvPr>
        </p:nvSpPr>
        <p:spPr/>
        <p:txBody>
          <a:bodyPr/>
          <a:lstStyle/>
          <a:p>
            <a:pPr fontAlgn="auto"/>
            <a:r>
              <a:rPr lang="zh-CN" altLang="en-US" strike="noStrike" noProof="1"/>
              <a:t>单击此处编辑母版标题样式</a:t>
            </a:r>
            <a:endParaRPr lang="zh-CN" altLang="en-US" strike="noStrike" noProof="1"/>
          </a:p>
        </p:txBody>
      </p:sp>
      <p:sp>
        <p:nvSpPr>
          <p:cNvPr id="2" name="日期占位符 1"/>
          <p:cNvSpPr>
            <a:spLocks noGrp="1"/>
          </p:cNvSpPr>
          <p:nvPr>
            <p:ph type="dt" sz="half" idx="10"/>
          </p:nvPr>
        </p:nvSpPr>
        <p:spPr/>
        <p:txBody>
          <a:bodyPr/>
          <a:lstStyle/>
          <a:p>
            <a:pPr fontAlgn="auto"/>
            <a:fld id="{760FBDFE-C587-4B4C-A407-44438C67B59E}" type="datetimeFigureOut">
              <a:rPr lang="zh-CN" altLang="en-US" strike="noStrike" noProof="1" smtClean="0">
                <a:latin typeface="+mn-lt"/>
                <a:ea typeface="+mn-ea"/>
              </a:rPr>
            </a:fld>
            <a:endParaRPr lang="zh-CN" altLang="en-US" strike="noStrike" noProof="1"/>
          </a:p>
        </p:txBody>
      </p:sp>
      <p:sp>
        <p:nvSpPr>
          <p:cNvPr id="5" name="页脚占位符 4"/>
          <p:cNvSpPr>
            <a:spLocks noGrp="1"/>
          </p:cNvSpPr>
          <p:nvPr>
            <p:ph type="ftr" sz="quarter" idx="11"/>
          </p:nvPr>
        </p:nvSpPr>
        <p:spPr/>
        <p:txBody>
          <a:bodyPr/>
          <a:lstStyle/>
          <a:p>
            <a:pPr fontAlgn="auto"/>
            <a:endParaRPr lang="zh-CN" altLang="en-US" strike="noStrike" noProof="1"/>
          </a:p>
        </p:txBody>
      </p:sp>
      <p:sp>
        <p:nvSpPr>
          <p:cNvPr id="6" name="灯片编号占位符 5"/>
          <p:cNvSpPr>
            <a:spLocks noGrp="1"/>
          </p:cNvSpPr>
          <p:nvPr>
            <p:ph type="sldNum" sz="quarter" idx="12"/>
          </p:nvPr>
        </p:nvSpPr>
        <p:spPr/>
        <p:txBody>
          <a:bodyPr/>
          <a:lstStyle/>
          <a:p>
            <a:pPr fontAlgn="auto"/>
            <a:fld id="{49AE70B2-8BF9-45C0-BB95-33D1B9D3A854}" type="slidenum">
              <a:rPr lang="zh-CN" altLang="en-US" strike="noStrike" noProof="1" smtClean="0">
                <a:latin typeface="+mn-lt"/>
                <a:ea typeface="+mn-ea"/>
              </a:rPr>
            </a:fld>
            <a:endParaRPr lang="zh-CN" altLang="en-US" strike="noStrike" noProof="1"/>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08400" y="608400"/>
            <a:ext cx="10969200" cy="705600"/>
          </a:xfrm>
        </p:spPr>
        <p:txBody>
          <a:bodyPr vert="horz" lIns="90000" tIns="46800" rIns="90000" bIns="46800" rtlCol="0" anchor="ctr" anchorCtr="0">
            <a:normAutofit/>
          </a:bodyPr>
          <a:lstStyle/>
          <a:p>
            <a:pPr lvl="0" fontAlgn="auto"/>
            <a:r>
              <a:rPr lang="zh-CN" altLang="en-US" strike="noStrike" noProof="1"/>
              <a:t>单击此处编辑母版标题样式</a:t>
            </a:r>
            <a:endParaRPr lang="zh-CN" altLang="en-US" strike="noStrike" noProof="1"/>
          </a:p>
        </p:txBody>
      </p:sp>
      <p:sp>
        <p:nvSpPr>
          <p:cNvPr id="3" name="内容占位符 2"/>
          <p:cNvSpPr>
            <a:spLocks noGrp="1"/>
          </p:cNvSpPr>
          <p:nvPr>
            <p:ph idx="1"/>
          </p:nvPr>
        </p:nvSpPr>
        <p:spPr>
          <a:xfrm>
            <a:off x="608400" y="1490400"/>
            <a:ext cx="10969200" cy="4759200"/>
          </a:xfrm>
        </p:spPr>
        <p:txBody>
          <a:bodyPr vert="horz" lIns="90000" tIns="46800" rIns="90000" bIns="46800" rtlCol="0">
            <a:normAutofit/>
          </a:bodyPr>
          <a:lstStyle/>
          <a:p>
            <a:pPr lvl="0" fontAlgn="auto"/>
            <a:r>
              <a:rPr lang="zh-CN" altLang="en-US" strike="noStrike" noProof="1"/>
              <a:t>单击此处编辑母版文本样式</a:t>
            </a:r>
            <a:endParaRPr lang="zh-CN" altLang="en-US" strike="noStrike" noProof="1"/>
          </a:p>
          <a:p>
            <a:pPr lvl="1" fontAlgn="auto"/>
            <a:r>
              <a:rPr lang="zh-CN" altLang="en-US" strike="noStrike" noProof="1"/>
              <a:t>第二级</a:t>
            </a:r>
            <a:endParaRPr lang="zh-CN" altLang="en-US" strike="noStrike" noProof="1"/>
          </a:p>
          <a:p>
            <a:pPr lvl="2" fontAlgn="auto"/>
            <a:r>
              <a:rPr lang="zh-CN" altLang="en-US" strike="noStrike" noProof="1"/>
              <a:t>第三级</a:t>
            </a:r>
            <a:endParaRPr lang="zh-CN" altLang="en-US" strike="noStrike" noProof="1"/>
          </a:p>
          <a:p>
            <a:pPr lvl="3" fontAlgn="auto"/>
            <a:r>
              <a:rPr lang="zh-CN" altLang="en-US" strike="noStrike" noProof="1"/>
              <a:t>第四级</a:t>
            </a:r>
            <a:endParaRPr lang="zh-CN" altLang="en-US" strike="noStrike" noProof="1"/>
          </a:p>
          <a:p>
            <a:pPr lvl="4" fontAlgn="auto"/>
            <a:r>
              <a:rPr lang="zh-CN" altLang="en-US" strike="noStrike" noProof="1"/>
              <a:t>第五级</a:t>
            </a:r>
            <a:endParaRPr lang="zh-CN" altLang="en-US" strike="noStrike" noProof="1"/>
          </a:p>
        </p:txBody>
      </p:sp>
      <p:sp>
        <p:nvSpPr>
          <p:cNvPr id="4" name="日期占位符 3"/>
          <p:cNvSpPr>
            <a:spLocks noGrp="1"/>
          </p:cNvSpPr>
          <p:nvPr>
            <p:ph type="dt" sz="half" idx="10"/>
          </p:nvPr>
        </p:nvSpPr>
        <p:spPr/>
        <p:txBody>
          <a:bodyPr/>
          <a:lstStyle/>
          <a:p>
            <a:pPr fontAlgn="auto"/>
            <a:fld id="{760FBDFE-C587-4B4C-A407-44438C67B59E}" type="datetimeFigureOut">
              <a:rPr lang="zh-CN" altLang="en-US" strike="noStrike" noProof="1" smtClean="0">
                <a:latin typeface="+mn-lt"/>
                <a:ea typeface="+mn-ea"/>
              </a:rPr>
            </a:fld>
            <a:endParaRPr lang="zh-CN" altLang="en-US" strike="noStrike" noProof="1"/>
          </a:p>
        </p:txBody>
      </p:sp>
      <p:sp>
        <p:nvSpPr>
          <p:cNvPr id="5" name="页脚占位符 4"/>
          <p:cNvSpPr>
            <a:spLocks noGrp="1"/>
          </p:cNvSpPr>
          <p:nvPr>
            <p:ph type="ftr" sz="quarter" idx="11"/>
          </p:nvPr>
        </p:nvSpPr>
        <p:spPr/>
        <p:txBody>
          <a:bodyPr/>
          <a:lstStyle/>
          <a:p>
            <a:pPr fontAlgn="auto"/>
            <a:endParaRPr lang="zh-CN" altLang="en-US" strike="noStrike" noProof="1"/>
          </a:p>
        </p:txBody>
      </p:sp>
      <p:sp>
        <p:nvSpPr>
          <p:cNvPr id="6" name="灯片编号占位符 5"/>
          <p:cNvSpPr>
            <a:spLocks noGrp="1"/>
          </p:cNvSpPr>
          <p:nvPr>
            <p:ph type="sldNum" sz="quarter" idx="12"/>
          </p:nvPr>
        </p:nvSpPr>
        <p:spPr/>
        <p:txBody>
          <a:bodyPr/>
          <a:lstStyle/>
          <a:p>
            <a:pPr fontAlgn="auto"/>
            <a:fld id="{49AE70B2-8BF9-45C0-BB95-33D1B9D3A854}" type="slidenum">
              <a:rPr lang="zh-CN" altLang="en-US" strike="noStrike" noProof="1" smtClean="0">
                <a:latin typeface="+mn-lt"/>
                <a:ea typeface="+mn-ea"/>
              </a:rPr>
            </a:fld>
            <a:endParaRPr lang="zh-CN" altLang="en-US" strike="noStrike" noProof="1"/>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10234800" y="914400"/>
            <a:ext cx="1044000" cy="5029200"/>
          </a:xfrm>
        </p:spPr>
        <p:txBody>
          <a:bodyPr vert="eaVert" lIns="90000" tIns="46800" rIns="90000" bIns="46800" rtlCol="0" anchor="ctr" anchorCtr="0">
            <a:normAutofit/>
          </a:bodyPr>
          <a:lstStyle>
            <a:lvl1pPr>
              <a:buNone/>
              <a:defRPr sz="2800"/>
            </a:lvl1pPr>
          </a:lstStyle>
          <a:p>
            <a:pPr lvl="0" fontAlgn="auto"/>
            <a:r>
              <a:rPr lang="zh-CN" altLang="en-US" strike="noStrike" noProof="1"/>
              <a:t>单击此处编辑标题</a:t>
            </a:r>
            <a:endParaRPr lang="zh-CN" altLang="en-US" strike="noStrike" noProof="1"/>
          </a:p>
        </p:txBody>
      </p:sp>
      <p:sp>
        <p:nvSpPr>
          <p:cNvPr id="3" name="竖排文字占位符 2"/>
          <p:cNvSpPr>
            <a:spLocks noGrp="1"/>
          </p:cNvSpPr>
          <p:nvPr>
            <p:ph type="body" orient="vert" idx="1"/>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fontAlgn="auto"/>
            <a:r>
              <a:rPr lang="zh-CN" altLang="en-US" strike="noStrike" noProof="1"/>
              <a:t>单击此处编辑母版文本样式</a:t>
            </a:r>
            <a:endParaRPr lang="zh-CN" altLang="en-US" strike="noStrike" noProof="1"/>
          </a:p>
          <a:p>
            <a:pPr lvl="1" fontAlgn="auto"/>
            <a:r>
              <a:rPr lang="zh-CN" altLang="en-US" strike="noStrike" noProof="1"/>
              <a:t>第二级</a:t>
            </a:r>
            <a:endParaRPr lang="zh-CN" altLang="en-US" strike="noStrike" noProof="1"/>
          </a:p>
          <a:p>
            <a:pPr lvl="2" fontAlgn="auto"/>
            <a:r>
              <a:rPr lang="zh-CN" altLang="en-US" strike="noStrike" noProof="1"/>
              <a:t>第三级</a:t>
            </a:r>
            <a:endParaRPr lang="zh-CN" altLang="en-US" strike="noStrike" noProof="1"/>
          </a:p>
          <a:p>
            <a:pPr lvl="3" fontAlgn="auto"/>
            <a:r>
              <a:rPr lang="zh-CN" altLang="en-US" strike="noStrike" noProof="1"/>
              <a:t>第四级</a:t>
            </a:r>
            <a:endParaRPr lang="zh-CN" altLang="en-US" strike="noStrike" noProof="1"/>
          </a:p>
          <a:p>
            <a:pPr lvl="4" fontAlgn="auto"/>
            <a:r>
              <a:rPr lang="zh-CN" altLang="en-US" strike="noStrike" noProof="1"/>
              <a:t>第五级</a:t>
            </a:r>
            <a:endParaRPr lang="zh-CN" altLang="en-US" strike="noStrike" noProof="1"/>
          </a:p>
        </p:txBody>
      </p:sp>
      <p:sp>
        <p:nvSpPr>
          <p:cNvPr id="4" name="日期占位符 3"/>
          <p:cNvSpPr>
            <a:spLocks noGrp="1"/>
          </p:cNvSpPr>
          <p:nvPr>
            <p:ph type="dt" sz="half" idx="10"/>
          </p:nvPr>
        </p:nvSpPr>
        <p:spPr/>
        <p:txBody>
          <a:bodyPr/>
          <a:lstStyle/>
          <a:p>
            <a:pPr fontAlgn="auto"/>
            <a:fld id="{760FBDFE-C587-4B4C-A407-44438C67B59E}" type="datetimeFigureOut">
              <a:rPr lang="zh-CN" altLang="en-US" strike="noStrike" noProof="1" smtClean="0">
                <a:latin typeface="+mn-lt"/>
                <a:ea typeface="+mn-ea"/>
              </a:rPr>
            </a:fld>
            <a:endParaRPr lang="zh-CN" altLang="en-US" strike="noStrike" noProof="1"/>
          </a:p>
        </p:txBody>
      </p:sp>
      <p:sp>
        <p:nvSpPr>
          <p:cNvPr id="5" name="页脚占位符 4"/>
          <p:cNvSpPr>
            <a:spLocks noGrp="1"/>
          </p:cNvSpPr>
          <p:nvPr>
            <p:ph type="ftr" sz="quarter" idx="11"/>
          </p:nvPr>
        </p:nvSpPr>
        <p:spPr/>
        <p:txBody>
          <a:bodyPr/>
          <a:lstStyle/>
          <a:p>
            <a:pPr fontAlgn="auto"/>
            <a:endParaRPr lang="zh-CN" altLang="en-US" strike="noStrike" noProof="1"/>
          </a:p>
        </p:txBody>
      </p:sp>
      <p:sp>
        <p:nvSpPr>
          <p:cNvPr id="6" name="灯片编号占位符 5"/>
          <p:cNvSpPr>
            <a:spLocks noGrp="1"/>
          </p:cNvSpPr>
          <p:nvPr>
            <p:ph type="sldNum" sz="quarter" idx="12"/>
          </p:nvPr>
        </p:nvSpPr>
        <p:spPr/>
        <p:txBody>
          <a:bodyPr/>
          <a:lstStyle/>
          <a:p>
            <a:pPr fontAlgn="auto"/>
            <a:fld id="{49AE70B2-8BF9-45C0-BB95-33D1B9D3A854}" type="slidenum">
              <a:rPr lang="zh-CN" altLang="en-US" strike="noStrike" noProof="1" smtClean="0">
                <a:latin typeface="+mn-lt"/>
                <a:ea typeface="+mn-ea"/>
              </a:rPr>
            </a:fld>
            <a:endParaRPr lang="zh-CN" altLang="en-US" strike="noStrike" noProof="1"/>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7" name="内容占位符 6"/>
          <p:cNvSpPr>
            <a:spLocks noGrp="1"/>
          </p:cNvSpPr>
          <p:nvPr>
            <p:ph sz="quarter" idx="13"/>
          </p:nvPr>
        </p:nvSpPr>
        <p:spPr>
          <a:xfrm>
            <a:off x="608400" y="774000"/>
            <a:ext cx="10972800" cy="5482800"/>
          </a:xfrm>
        </p:spPr>
        <p:txBody>
          <a:bodyPr/>
          <a:lstStyle/>
          <a:p>
            <a:pPr lvl="0" fontAlgn="auto"/>
            <a:r>
              <a:rPr lang="zh-CN" altLang="en-US" strike="noStrike" noProof="1"/>
              <a:t>单击此处编辑母版文本样式</a:t>
            </a:r>
            <a:endParaRPr lang="zh-CN" altLang="en-US" strike="noStrike" noProof="1"/>
          </a:p>
          <a:p>
            <a:pPr lvl="1" fontAlgn="auto"/>
            <a:r>
              <a:rPr lang="zh-CN" altLang="en-US" strike="noStrike" noProof="1"/>
              <a:t>第二级</a:t>
            </a:r>
            <a:endParaRPr lang="zh-CN" altLang="en-US" strike="noStrike" noProof="1"/>
          </a:p>
          <a:p>
            <a:pPr lvl="2" fontAlgn="auto"/>
            <a:r>
              <a:rPr lang="zh-CN" altLang="en-US" strike="noStrike" noProof="1"/>
              <a:t>第三级</a:t>
            </a:r>
            <a:endParaRPr lang="zh-CN" altLang="en-US" strike="noStrike" noProof="1"/>
          </a:p>
          <a:p>
            <a:pPr lvl="3" fontAlgn="auto"/>
            <a:r>
              <a:rPr lang="zh-CN" altLang="en-US" strike="noStrike" noProof="1"/>
              <a:t>第四级</a:t>
            </a:r>
            <a:endParaRPr lang="zh-CN" altLang="en-US" strike="noStrike" noProof="1"/>
          </a:p>
          <a:p>
            <a:pPr lvl="4" fontAlgn="auto"/>
            <a:r>
              <a:rPr lang="zh-CN" altLang="en-US" strike="noStrike" noProof="1"/>
              <a:t>第五级</a:t>
            </a:r>
            <a:endParaRPr lang="zh-CN" altLang="en-US" strike="noStrike" noProof="1"/>
          </a:p>
        </p:txBody>
      </p:sp>
      <p:sp>
        <p:nvSpPr>
          <p:cNvPr id="2" name="日期占位符 1"/>
          <p:cNvSpPr>
            <a:spLocks noGrp="1"/>
          </p:cNvSpPr>
          <p:nvPr>
            <p:ph type="dt" sz="half" idx="14"/>
          </p:nvPr>
        </p:nvSpPr>
        <p:spPr/>
        <p:txBody>
          <a:bodyPr/>
          <a:lstStyle/>
          <a:p>
            <a:pPr fontAlgn="auto"/>
            <a:fld id="{760FBDFE-C587-4B4C-A407-44438C67B59E}" type="datetimeFigureOut">
              <a:rPr lang="zh-CN" altLang="en-US" strike="noStrike" noProof="1" smtClean="0">
                <a:latin typeface="+mn-lt"/>
                <a:ea typeface="+mn-ea"/>
              </a:rPr>
            </a:fld>
            <a:endParaRPr lang="zh-CN" altLang="en-US" strike="noStrike" noProof="1"/>
          </a:p>
        </p:txBody>
      </p:sp>
      <p:sp>
        <p:nvSpPr>
          <p:cNvPr id="3" name="页脚占位符 2"/>
          <p:cNvSpPr>
            <a:spLocks noGrp="1"/>
          </p:cNvSpPr>
          <p:nvPr>
            <p:ph type="ftr" sz="quarter" idx="15"/>
          </p:nvPr>
        </p:nvSpPr>
        <p:spPr/>
        <p:txBody>
          <a:bodyPr/>
          <a:lstStyle/>
          <a:p>
            <a:pPr fontAlgn="auto"/>
            <a:endParaRPr lang="zh-CN" altLang="en-US" strike="noStrike" noProof="1"/>
          </a:p>
        </p:txBody>
      </p:sp>
      <p:sp>
        <p:nvSpPr>
          <p:cNvPr id="4" name="灯片编号占位符 3"/>
          <p:cNvSpPr>
            <a:spLocks noGrp="1"/>
          </p:cNvSpPr>
          <p:nvPr>
            <p:ph type="sldNum" sz="quarter" idx="16"/>
          </p:nvPr>
        </p:nvSpPr>
        <p:spPr/>
        <p:txBody>
          <a:bodyPr/>
          <a:lstStyle/>
          <a:p>
            <a:pPr fontAlgn="auto"/>
            <a:fld id="{49AE70B2-8BF9-45C0-BB95-33D1B9D3A854}" type="slidenum">
              <a:rPr lang="zh-CN" altLang="en-US" strike="noStrike" noProof="1" smtClean="0">
                <a:latin typeface="+mn-lt"/>
                <a:ea typeface="+mn-ea"/>
              </a:rPr>
            </a:fld>
            <a:endParaRPr lang="zh-CN" altLang="en-US" strike="noStrike" noProof="1"/>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1198800" y="2484000"/>
            <a:ext cx="9799200" cy="1018800"/>
          </a:xfrm>
        </p:spPr>
        <p:txBody>
          <a:bodyPr vert="horz" lIns="90000" tIns="46800" rIns="90000" bIns="46800" rtlCol="0" anchor="t" anchorCtr="0">
            <a:normAutofit/>
          </a:bodyPr>
          <a:lstStyle>
            <a:lvl1pPr algn="ctr">
              <a:defRPr sz="6000"/>
            </a:lvl1pPr>
          </a:lstStyle>
          <a:p>
            <a:pPr lvl="0" fontAlgn="auto"/>
            <a:r>
              <a:rPr lang="zh-CN" altLang="en-US" strike="noStrike" noProof="1"/>
              <a:t>单击此处编辑标题</a:t>
            </a:r>
            <a:endParaRPr lang="zh-CN" altLang="en-US" strike="noStrike" noProof="1"/>
          </a:p>
        </p:txBody>
      </p:sp>
      <p:sp>
        <p:nvSpPr>
          <p:cNvPr id="7" name="文本占位符 6"/>
          <p:cNvSpPr>
            <a:spLocks noGrp="1"/>
          </p:cNvSpPr>
          <p:nvPr>
            <p:ph type="body" sz="quarter" idx="13"/>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fontAlgn="auto"/>
            <a:r>
              <a:rPr lang="zh-CN" altLang="en-US" strike="noStrike" noProof="1"/>
              <a:t>单击此处编辑母版文本样式</a:t>
            </a:r>
            <a:endParaRPr lang="zh-CN" altLang="en-US" strike="noStrike" noProof="1"/>
          </a:p>
        </p:txBody>
      </p:sp>
      <p:sp>
        <p:nvSpPr>
          <p:cNvPr id="3" name="日期占位符 2"/>
          <p:cNvSpPr>
            <a:spLocks noGrp="1"/>
          </p:cNvSpPr>
          <p:nvPr>
            <p:ph type="dt" sz="half" idx="14"/>
          </p:nvPr>
        </p:nvSpPr>
        <p:spPr/>
        <p:txBody>
          <a:bodyPr/>
          <a:lstStyle/>
          <a:p>
            <a:pPr fontAlgn="auto"/>
            <a:fld id="{760FBDFE-C587-4B4C-A407-44438C67B59E}" type="datetimeFigureOut">
              <a:rPr lang="zh-CN" altLang="en-US" strike="noStrike" noProof="1" smtClean="0">
                <a:latin typeface="+mn-lt"/>
                <a:ea typeface="+mn-ea"/>
              </a:rPr>
            </a:fld>
            <a:endParaRPr lang="zh-CN" altLang="en-US" strike="noStrike" noProof="1"/>
          </a:p>
        </p:txBody>
      </p:sp>
      <p:sp>
        <p:nvSpPr>
          <p:cNvPr id="4" name="页脚占位符 3"/>
          <p:cNvSpPr>
            <a:spLocks noGrp="1"/>
          </p:cNvSpPr>
          <p:nvPr>
            <p:ph type="ftr" sz="quarter" idx="15"/>
          </p:nvPr>
        </p:nvSpPr>
        <p:spPr/>
        <p:txBody>
          <a:bodyPr/>
          <a:lstStyle/>
          <a:p>
            <a:pPr fontAlgn="auto"/>
            <a:endParaRPr lang="zh-CN" altLang="en-US" strike="noStrike" noProof="1"/>
          </a:p>
        </p:txBody>
      </p:sp>
      <p:sp>
        <p:nvSpPr>
          <p:cNvPr id="5" name="灯片编号占位符 4"/>
          <p:cNvSpPr>
            <a:spLocks noGrp="1"/>
          </p:cNvSpPr>
          <p:nvPr>
            <p:ph type="sldNum" sz="quarter" idx="16"/>
          </p:nvPr>
        </p:nvSpPr>
        <p:spPr/>
        <p:txBody>
          <a:bodyPr/>
          <a:lstStyle/>
          <a:p>
            <a:pPr fontAlgn="auto"/>
            <a:fld id="{49AE70B2-8BF9-45C0-BB95-33D1B9D3A854}" type="slidenum">
              <a:rPr lang="zh-CN" altLang="en-US" strike="noStrike" noProof="1" smtClean="0">
                <a:latin typeface="+mn-lt"/>
                <a:ea typeface="+mn-ea"/>
              </a:rPr>
            </a:fld>
            <a:endParaRPr lang="zh-CN" altLang="en-US" strike="noStrike" noProof="1"/>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1990800" y="3848400"/>
            <a:ext cx="7768800" cy="766800"/>
          </a:xfrm>
        </p:spPr>
        <p:txBody>
          <a:bodyPr lIns="90000" tIns="46800" rIns="90000" bIns="46800" anchor="b" anchorCtr="0">
            <a:normAutofit/>
          </a:bodyPr>
          <a:lstStyle>
            <a:lvl1pPr>
              <a:defRPr sz="4400"/>
            </a:lvl1pPr>
          </a:lstStyle>
          <a:p>
            <a:pPr fontAlgn="auto"/>
            <a:r>
              <a:rPr lang="zh-CN" altLang="en-US" strike="noStrike" noProof="1"/>
              <a:t>单击此处编辑标题</a:t>
            </a:r>
            <a:endParaRPr lang="zh-CN" altLang="en-US" strike="noStrike" noProof="1"/>
          </a:p>
        </p:txBody>
      </p:sp>
      <p:sp>
        <p:nvSpPr>
          <p:cNvPr id="3" name="文本占位符 2"/>
          <p:cNvSpPr>
            <a:spLocks noGrp="1"/>
          </p:cNvSpPr>
          <p:nvPr>
            <p:ph type="body" idx="1" hasCustomPrompt="1"/>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fontAlgn="auto"/>
            <a:r>
              <a:rPr lang="zh-CN" altLang="en-US" strike="noStrike" noProof="1"/>
              <a:t>单击此处编辑文本</a:t>
            </a:r>
            <a:endParaRPr lang="zh-CN" altLang="en-US" strike="noStrike" noProof="1"/>
          </a:p>
        </p:txBody>
      </p:sp>
      <p:sp>
        <p:nvSpPr>
          <p:cNvPr id="4" name="日期占位符 3"/>
          <p:cNvSpPr>
            <a:spLocks noGrp="1"/>
          </p:cNvSpPr>
          <p:nvPr>
            <p:ph type="dt" sz="half" idx="10"/>
          </p:nvPr>
        </p:nvSpPr>
        <p:spPr/>
        <p:txBody>
          <a:bodyPr/>
          <a:lstStyle/>
          <a:p>
            <a:pPr fontAlgn="auto"/>
            <a:fld id="{760FBDFE-C587-4B4C-A407-44438C67B59E}" type="datetimeFigureOut">
              <a:rPr lang="zh-CN" altLang="en-US" strike="noStrike" noProof="1" smtClean="0">
                <a:latin typeface="+mn-lt"/>
                <a:ea typeface="+mn-ea"/>
              </a:rPr>
            </a:fld>
            <a:endParaRPr lang="zh-CN" altLang="en-US" strike="noStrike" noProof="1"/>
          </a:p>
        </p:txBody>
      </p:sp>
      <p:sp>
        <p:nvSpPr>
          <p:cNvPr id="5" name="页脚占位符 4"/>
          <p:cNvSpPr>
            <a:spLocks noGrp="1"/>
          </p:cNvSpPr>
          <p:nvPr>
            <p:ph type="ftr" sz="quarter" idx="11"/>
          </p:nvPr>
        </p:nvSpPr>
        <p:spPr/>
        <p:txBody>
          <a:bodyPr/>
          <a:lstStyle/>
          <a:p>
            <a:pPr fontAlgn="auto"/>
            <a:endParaRPr lang="zh-CN" altLang="en-US" strike="noStrike" noProof="1"/>
          </a:p>
        </p:txBody>
      </p:sp>
      <p:sp>
        <p:nvSpPr>
          <p:cNvPr id="6" name="灯片编号占位符 5"/>
          <p:cNvSpPr>
            <a:spLocks noGrp="1"/>
          </p:cNvSpPr>
          <p:nvPr>
            <p:ph type="sldNum" sz="quarter" idx="12"/>
          </p:nvPr>
        </p:nvSpPr>
        <p:spPr/>
        <p:txBody>
          <a:bodyPr/>
          <a:lstStyle/>
          <a:p>
            <a:pPr fontAlgn="auto"/>
            <a:fld id="{49AE70B2-8BF9-45C0-BB95-33D1B9D3A854}" type="slidenum">
              <a:rPr lang="zh-CN" altLang="en-US" strike="noStrike" noProof="1" smtClean="0">
                <a:latin typeface="+mn-lt"/>
                <a:ea typeface="+mn-ea"/>
              </a:rPr>
            </a:fld>
            <a:endParaRPr lang="zh-CN" altLang="en-US" strike="noStrike" noProof="1"/>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08400" y="608400"/>
            <a:ext cx="10969200" cy="705600"/>
          </a:xfrm>
        </p:spPr>
        <p:txBody>
          <a:bodyPr vert="horz" lIns="90000" tIns="46800" rIns="90000" bIns="46800" rtlCol="0" anchor="ctr" anchorCtr="0">
            <a:normAutofit/>
          </a:bodyPr>
          <a:lstStyle/>
          <a:p>
            <a:pPr lvl="0" fontAlgn="auto"/>
            <a:r>
              <a:rPr lang="zh-CN" altLang="en-US" strike="noStrike" noProof="1"/>
              <a:t>单击此处编辑母版标题样式</a:t>
            </a:r>
            <a:endParaRPr lang="zh-CN" altLang="en-US" strike="noStrike" noProof="1"/>
          </a:p>
        </p:txBody>
      </p:sp>
      <p:sp>
        <p:nvSpPr>
          <p:cNvPr id="3" name="内容占位符 2"/>
          <p:cNvSpPr>
            <a:spLocks noGrp="1"/>
          </p:cNvSpPr>
          <p:nvPr>
            <p:ph sz="half" idx="1"/>
          </p:nvPr>
        </p:nvSpPr>
        <p:spPr>
          <a:xfrm>
            <a:off x="608400" y="1501200"/>
            <a:ext cx="5176800" cy="4748400"/>
          </a:xfrm>
        </p:spPr>
        <p:txBody>
          <a:bodyPr vert="horz" lIns="90000" tIns="46800" rIns="90000" bIns="46800" rtlCol="0">
            <a:normAutofit/>
          </a:bodyPr>
          <a:lstStyle/>
          <a:p>
            <a:pPr lvl="0" fontAlgn="auto"/>
            <a:r>
              <a:rPr lang="zh-CN" altLang="en-US" strike="noStrike" noProof="1"/>
              <a:t>单击此处编辑母版文本样式</a:t>
            </a:r>
            <a:endParaRPr lang="zh-CN" altLang="en-US" strike="noStrike" noProof="1"/>
          </a:p>
          <a:p>
            <a:pPr lvl="1" fontAlgn="auto"/>
            <a:r>
              <a:rPr lang="zh-CN" altLang="en-US" strike="noStrike" noProof="1"/>
              <a:t>第二级</a:t>
            </a:r>
            <a:endParaRPr lang="zh-CN" altLang="en-US" strike="noStrike" noProof="1"/>
          </a:p>
          <a:p>
            <a:pPr lvl="2" fontAlgn="auto"/>
            <a:r>
              <a:rPr lang="zh-CN" altLang="en-US" strike="noStrike" noProof="1"/>
              <a:t>第三级</a:t>
            </a:r>
            <a:endParaRPr lang="zh-CN" altLang="en-US" strike="noStrike" noProof="1"/>
          </a:p>
          <a:p>
            <a:pPr lvl="3" fontAlgn="auto"/>
            <a:r>
              <a:rPr lang="zh-CN" altLang="en-US" strike="noStrike" noProof="1"/>
              <a:t>第四级</a:t>
            </a:r>
            <a:endParaRPr lang="zh-CN" altLang="en-US" strike="noStrike" noProof="1"/>
          </a:p>
          <a:p>
            <a:pPr lvl="4" fontAlgn="auto"/>
            <a:r>
              <a:rPr lang="zh-CN" altLang="en-US" strike="noStrike" noProof="1"/>
              <a:t>第五级</a:t>
            </a:r>
            <a:endParaRPr lang="zh-CN" altLang="en-US" strike="noStrike" noProof="1"/>
          </a:p>
        </p:txBody>
      </p:sp>
      <p:sp>
        <p:nvSpPr>
          <p:cNvPr id="4" name="内容占位符 3"/>
          <p:cNvSpPr>
            <a:spLocks noGrp="1"/>
          </p:cNvSpPr>
          <p:nvPr>
            <p:ph sz="half" idx="2"/>
          </p:nvPr>
        </p:nvSpPr>
        <p:spPr>
          <a:xfrm>
            <a:off x="6411600" y="1501200"/>
            <a:ext cx="5176800" cy="4748400"/>
          </a:xfrm>
        </p:spPr>
        <p:txBody>
          <a:bodyPr lIns="90000" tIns="46800" rIns="90000" bIns="46800">
            <a:normAutofit/>
          </a:bodyPr>
          <a:lstStyle/>
          <a:p>
            <a:pPr lvl="0" fontAlgn="auto"/>
            <a:r>
              <a:rPr lang="zh-CN" altLang="en-US" strike="noStrike" noProof="1"/>
              <a:t>单击此处编辑母版文本样式</a:t>
            </a:r>
            <a:endParaRPr lang="zh-CN" altLang="en-US" strike="noStrike" noProof="1"/>
          </a:p>
          <a:p>
            <a:pPr lvl="1" fontAlgn="auto"/>
            <a:r>
              <a:rPr lang="zh-CN" altLang="en-US" strike="noStrike" noProof="1"/>
              <a:t>第二级</a:t>
            </a:r>
            <a:endParaRPr lang="zh-CN" altLang="en-US" strike="noStrike" noProof="1"/>
          </a:p>
          <a:p>
            <a:pPr lvl="2" fontAlgn="auto"/>
            <a:r>
              <a:rPr lang="zh-CN" altLang="en-US" strike="noStrike" noProof="1"/>
              <a:t>第三级</a:t>
            </a:r>
            <a:endParaRPr lang="zh-CN" altLang="en-US" strike="noStrike" noProof="1"/>
          </a:p>
          <a:p>
            <a:pPr lvl="3" fontAlgn="auto"/>
            <a:r>
              <a:rPr lang="zh-CN" altLang="en-US" strike="noStrike" noProof="1"/>
              <a:t>第四级</a:t>
            </a:r>
            <a:endParaRPr lang="zh-CN" altLang="en-US" strike="noStrike" noProof="1"/>
          </a:p>
          <a:p>
            <a:pPr lvl="4" fontAlgn="auto"/>
            <a:r>
              <a:rPr lang="zh-CN" altLang="en-US" strike="noStrike" noProof="1"/>
              <a:t>第五级</a:t>
            </a:r>
            <a:endParaRPr lang="zh-CN" altLang="en-US" strike="noStrike" noProof="1"/>
          </a:p>
        </p:txBody>
      </p:sp>
      <p:sp>
        <p:nvSpPr>
          <p:cNvPr id="5" name="日期占位符 4"/>
          <p:cNvSpPr>
            <a:spLocks noGrp="1"/>
          </p:cNvSpPr>
          <p:nvPr>
            <p:ph type="dt" sz="half" idx="10"/>
          </p:nvPr>
        </p:nvSpPr>
        <p:spPr/>
        <p:txBody>
          <a:bodyPr/>
          <a:lstStyle/>
          <a:p>
            <a:pPr fontAlgn="auto"/>
            <a:fld id="{760FBDFE-C587-4B4C-A407-44438C67B59E}" type="datetimeFigureOut">
              <a:rPr lang="zh-CN" altLang="en-US" strike="noStrike" noProof="1" smtClean="0">
                <a:latin typeface="+mn-lt"/>
                <a:ea typeface="+mn-ea"/>
              </a:rPr>
            </a:fld>
            <a:endParaRPr lang="zh-CN" altLang="en-US" strike="noStrike" noProof="1"/>
          </a:p>
        </p:txBody>
      </p:sp>
      <p:sp>
        <p:nvSpPr>
          <p:cNvPr id="6" name="页脚占位符 5"/>
          <p:cNvSpPr>
            <a:spLocks noGrp="1"/>
          </p:cNvSpPr>
          <p:nvPr>
            <p:ph type="ftr" sz="quarter" idx="11"/>
          </p:nvPr>
        </p:nvSpPr>
        <p:spPr/>
        <p:txBody>
          <a:bodyPr/>
          <a:lstStyle/>
          <a:p>
            <a:pPr fontAlgn="auto"/>
            <a:endParaRPr lang="zh-CN" altLang="en-US" strike="noStrike" noProof="1"/>
          </a:p>
        </p:txBody>
      </p:sp>
      <p:sp>
        <p:nvSpPr>
          <p:cNvPr id="7" name="灯片编号占位符 6"/>
          <p:cNvSpPr>
            <a:spLocks noGrp="1"/>
          </p:cNvSpPr>
          <p:nvPr>
            <p:ph type="sldNum" sz="quarter" idx="12"/>
          </p:nvPr>
        </p:nvSpPr>
        <p:spPr/>
        <p:txBody>
          <a:bodyPr/>
          <a:lstStyle/>
          <a:p>
            <a:pPr fontAlgn="auto"/>
            <a:fld id="{49AE70B2-8BF9-45C0-BB95-33D1B9D3A854}" type="slidenum">
              <a:rPr lang="zh-CN" altLang="en-US" strike="noStrike" noProof="1" smtClean="0">
                <a:latin typeface="+mn-lt"/>
                <a:ea typeface="+mn-ea"/>
              </a:rPr>
            </a:fld>
            <a:endParaRPr lang="zh-CN" altLang="en-US" strike="noStrike" noProof="1"/>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8400" y="608400"/>
            <a:ext cx="10969200" cy="705600"/>
          </a:xfrm>
        </p:spPr>
        <p:txBody>
          <a:bodyPr vert="horz" lIns="90000" tIns="46800" rIns="90000" bIns="46800" rtlCol="0" anchor="ctr" anchorCtr="0">
            <a:normAutofit/>
          </a:bodyPr>
          <a:lstStyle/>
          <a:p>
            <a:pPr lvl="0" fontAlgn="auto"/>
            <a:r>
              <a:rPr lang="zh-CN" altLang="en-US" strike="noStrike" noProof="1"/>
              <a:t>单击此处编辑母版标题样式</a:t>
            </a:r>
            <a:endParaRPr lang="zh-CN" altLang="en-US" strike="noStrike" noProof="1"/>
          </a:p>
        </p:txBody>
      </p:sp>
      <p:sp>
        <p:nvSpPr>
          <p:cNvPr id="3" name="文本占位符 2"/>
          <p:cNvSpPr>
            <a:spLocks noGrp="1"/>
          </p:cNvSpPr>
          <p:nvPr>
            <p:ph type="body" idx="1" hasCustomPrompt="1"/>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auto"/>
            <a:r>
              <a:rPr lang="zh-CN" altLang="en-US" strike="noStrike" noProof="1"/>
              <a:t>单击此处编辑文本</a:t>
            </a:r>
            <a:endParaRPr lang="zh-CN" altLang="en-US" strike="noStrike" noProof="1"/>
          </a:p>
        </p:txBody>
      </p:sp>
      <p:sp>
        <p:nvSpPr>
          <p:cNvPr id="4" name="内容占位符 3"/>
          <p:cNvSpPr>
            <a:spLocks noGrp="1"/>
          </p:cNvSpPr>
          <p:nvPr>
            <p:ph sz="half" idx="2"/>
          </p:nvPr>
        </p:nvSpPr>
        <p:spPr>
          <a:xfrm>
            <a:off x="608400" y="1854000"/>
            <a:ext cx="5342400" cy="4395600"/>
          </a:xfrm>
        </p:spPr>
        <p:txBody>
          <a:bodyPr vert="horz" lIns="101600" tIns="0" rIns="82550" bIns="0" rtlCol="0">
            <a:normAutofit/>
          </a:bodyPr>
          <a:lstStyle/>
          <a:p>
            <a:pPr lvl="0" fontAlgn="auto"/>
            <a:r>
              <a:rPr lang="zh-CN" altLang="en-US" strike="noStrike" noProof="1"/>
              <a:t>单击此处编辑母版文本样式</a:t>
            </a:r>
            <a:endParaRPr lang="zh-CN" altLang="en-US" strike="noStrike" noProof="1"/>
          </a:p>
          <a:p>
            <a:pPr lvl="1" fontAlgn="auto"/>
            <a:r>
              <a:rPr lang="zh-CN" altLang="en-US" strike="noStrike" noProof="1"/>
              <a:t>第二级</a:t>
            </a:r>
            <a:endParaRPr lang="zh-CN" altLang="en-US" strike="noStrike" noProof="1"/>
          </a:p>
          <a:p>
            <a:pPr lvl="2" fontAlgn="auto"/>
            <a:r>
              <a:rPr lang="zh-CN" altLang="en-US" strike="noStrike" noProof="1"/>
              <a:t>第三级</a:t>
            </a:r>
            <a:endParaRPr lang="zh-CN" altLang="en-US" strike="noStrike" noProof="1"/>
          </a:p>
          <a:p>
            <a:pPr lvl="3" fontAlgn="auto"/>
            <a:r>
              <a:rPr lang="zh-CN" altLang="en-US" strike="noStrike" noProof="1"/>
              <a:t>第四级</a:t>
            </a:r>
            <a:endParaRPr lang="zh-CN" altLang="en-US" strike="noStrike" noProof="1"/>
          </a:p>
          <a:p>
            <a:pPr lvl="4" fontAlgn="auto"/>
            <a:r>
              <a:rPr lang="zh-CN" altLang="en-US" strike="noStrike" noProof="1"/>
              <a:t>第五级</a:t>
            </a:r>
            <a:endParaRPr lang="zh-CN" altLang="en-US" strike="noStrike" noProof="1"/>
          </a:p>
        </p:txBody>
      </p:sp>
      <p:sp>
        <p:nvSpPr>
          <p:cNvPr id="5" name="文本占位符 4"/>
          <p:cNvSpPr>
            <a:spLocks noGrp="1"/>
          </p:cNvSpPr>
          <p:nvPr>
            <p:ph type="body" sz="quarter" idx="3" hasCustomPrompt="1"/>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auto"/>
            <a:r>
              <a:rPr lang="zh-CN" altLang="en-US" strike="noStrike" noProof="1"/>
              <a:t>单击此处编辑文本</a:t>
            </a:r>
            <a:endParaRPr lang="zh-CN" altLang="en-US" strike="noStrike" noProof="1"/>
          </a:p>
        </p:txBody>
      </p:sp>
      <p:sp>
        <p:nvSpPr>
          <p:cNvPr id="6" name="内容占位符 5"/>
          <p:cNvSpPr>
            <a:spLocks noGrp="1"/>
          </p:cNvSpPr>
          <p:nvPr>
            <p:ph sz="quarter" idx="4"/>
          </p:nvPr>
        </p:nvSpPr>
        <p:spPr>
          <a:xfrm>
            <a:off x="6235750" y="1854000"/>
            <a:ext cx="5342400" cy="4395600"/>
          </a:xfrm>
        </p:spPr>
        <p:txBody>
          <a:bodyPr vert="horz" lIns="101600" tIns="0" rIns="82550" bIns="0" rtlCol="0">
            <a:normAutofit/>
          </a:bodyPr>
          <a:lstStyle/>
          <a:p>
            <a:pPr lvl="0" fontAlgn="auto"/>
            <a:r>
              <a:rPr lang="zh-CN" altLang="en-US" strike="noStrike" noProof="1"/>
              <a:t>单击此处编辑母版文本样式</a:t>
            </a:r>
            <a:endParaRPr lang="zh-CN" altLang="en-US" strike="noStrike" noProof="1"/>
          </a:p>
          <a:p>
            <a:pPr lvl="1" fontAlgn="auto"/>
            <a:r>
              <a:rPr lang="zh-CN" altLang="en-US" strike="noStrike" noProof="1"/>
              <a:t>第二级</a:t>
            </a:r>
            <a:endParaRPr lang="zh-CN" altLang="en-US" strike="noStrike" noProof="1"/>
          </a:p>
          <a:p>
            <a:pPr lvl="2" fontAlgn="auto"/>
            <a:r>
              <a:rPr lang="zh-CN" altLang="en-US" strike="noStrike" noProof="1"/>
              <a:t>第三级</a:t>
            </a:r>
            <a:endParaRPr lang="zh-CN" altLang="en-US" strike="noStrike" noProof="1"/>
          </a:p>
          <a:p>
            <a:pPr lvl="3" fontAlgn="auto"/>
            <a:r>
              <a:rPr lang="zh-CN" altLang="en-US" strike="noStrike" noProof="1"/>
              <a:t>第四级</a:t>
            </a:r>
            <a:endParaRPr lang="zh-CN" altLang="en-US" strike="noStrike" noProof="1"/>
          </a:p>
          <a:p>
            <a:pPr lvl="4" fontAlgn="auto"/>
            <a:r>
              <a:rPr lang="zh-CN" altLang="en-US" strike="noStrike" noProof="1"/>
              <a:t>第五级</a:t>
            </a:r>
            <a:endParaRPr lang="zh-CN" altLang="en-US" strike="noStrike" noProof="1"/>
          </a:p>
        </p:txBody>
      </p:sp>
      <p:sp>
        <p:nvSpPr>
          <p:cNvPr id="7" name="日期占位符 6"/>
          <p:cNvSpPr>
            <a:spLocks noGrp="1"/>
          </p:cNvSpPr>
          <p:nvPr>
            <p:ph type="dt" sz="half" idx="10"/>
          </p:nvPr>
        </p:nvSpPr>
        <p:spPr/>
        <p:txBody>
          <a:bodyPr/>
          <a:lstStyle/>
          <a:p>
            <a:pPr fontAlgn="auto"/>
            <a:fld id="{760FBDFE-C587-4B4C-A407-44438C67B59E}" type="datetimeFigureOut">
              <a:rPr lang="zh-CN" altLang="en-US" strike="noStrike" noProof="1" smtClean="0">
                <a:latin typeface="+mn-lt"/>
                <a:ea typeface="+mn-ea"/>
              </a:rPr>
            </a:fld>
            <a:endParaRPr lang="zh-CN" altLang="en-US" strike="noStrike" noProof="1"/>
          </a:p>
        </p:txBody>
      </p:sp>
      <p:sp>
        <p:nvSpPr>
          <p:cNvPr id="8" name="页脚占位符 7"/>
          <p:cNvSpPr>
            <a:spLocks noGrp="1"/>
          </p:cNvSpPr>
          <p:nvPr>
            <p:ph type="ftr" sz="quarter" idx="11"/>
          </p:nvPr>
        </p:nvSpPr>
        <p:spPr/>
        <p:txBody>
          <a:bodyPr/>
          <a:lstStyle/>
          <a:p>
            <a:pPr fontAlgn="auto"/>
            <a:endParaRPr lang="zh-CN" altLang="en-US" strike="noStrike" noProof="1"/>
          </a:p>
        </p:txBody>
      </p:sp>
      <p:sp>
        <p:nvSpPr>
          <p:cNvPr id="9" name="灯片编号占位符 8"/>
          <p:cNvSpPr>
            <a:spLocks noGrp="1"/>
          </p:cNvSpPr>
          <p:nvPr>
            <p:ph type="sldNum" sz="quarter" idx="12"/>
          </p:nvPr>
        </p:nvSpPr>
        <p:spPr/>
        <p:txBody>
          <a:bodyPr/>
          <a:lstStyle/>
          <a:p>
            <a:pPr fontAlgn="auto"/>
            <a:fld id="{49AE70B2-8BF9-45C0-BB95-33D1B9D3A854}" type="slidenum">
              <a:rPr lang="zh-CN" altLang="en-US" strike="noStrike" noProof="1" smtClean="0">
                <a:latin typeface="+mn-lt"/>
                <a:ea typeface="+mn-ea"/>
              </a:rPr>
            </a:fld>
            <a:endParaRPr lang="zh-CN" altLang="en-US" strike="noStrike" noProof="1"/>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08400" y="608400"/>
            <a:ext cx="10969200" cy="705600"/>
          </a:xfrm>
        </p:spPr>
        <p:txBody>
          <a:bodyPr vert="horz" lIns="90000" tIns="46800" rIns="90000" bIns="46800" rtlCol="0" anchor="ctr" anchorCtr="0">
            <a:normAutofit/>
          </a:bodyPr>
          <a:lstStyle/>
          <a:p>
            <a:pPr lvl="0" fontAlgn="auto"/>
            <a:r>
              <a:rPr lang="zh-CN" altLang="en-US" strike="noStrike" noProof="1"/>
              <a:t>单击此处编辑母版标题样式</a:t>
            </a:r>
            <a:endParaRPr lang="zh-CN" altLang="en-US" strike="noStrike" noProof="1"/>
          </a:p>
        </p:txBody>
      </p:sp>
      <p:sp>
        <p:nvSpPr>
          <p:cNvPr id="3" name="日期占位符 2"/>
          <p:cNvSpPr>
            <a:spLocks noGrp="1"/>
          </p:cNvSpPr>
          <p:nvPr>
            <p:ph type="dt" sz="half" idx="10"/>
          </p:nvPr>
        </p:nvSpPr>
        <p:spPr/>
        <p:txBody>
          <a:bodyPr/>
          <a:lstStyle/>
          <a:p>
            <a:pPr fontAlgn="auto"/>
            <a:fld id="{760FBDFE-C587-4B4C-A407-44438C67B59E}" type="datetimeFigureOut">
              <a:rPr lang="zh-CN" altLang="en-US" strike="noStrike" noProof="1" smtClean="0">
                <a:latin typeface="+mn-lt"/>
                <a:ea typeface="+mn-ea"/>
              </a:rPr>
            </a:fld>
            <a:endParaRPr lang="zh-CN" altLang="en-US" strike="noStrike" noProof="1"/>
          </a:p>
        </p:txBody>
      </p:sp>
      <p:sp>
        <p:nvSpPr>
          <p:cNvPr id="4" name="页脚占位符 3"/>
          <p:cNvSpPr>
            <a:spLocks noGrp="1"/>
          </p:cNvSpPr>
          <p:nvPr>
            <p:ph type="ftr" sz="quarter" idx="11"/>
          </p:nvPr>
        </p:nvSpPr>
        <p:spPr/>
        <p:txBody>
          <a:bodyPr/>
          <a:lstStyle/>
          <a:p>
            <a:pPr fontAlgn="auto"/>
            <a:endParaRPr lang="zh-CN" altLang="en-US" strike="noStrike" noProof="1"/>
          </a:p>
        </p:txBody>
      </p:sp>
      <p:sp>
        <p:nvSpPr>
          <p:cNvPr id="5" name="灯片编号占位符 4"/>
          <p:cNvSpPr>
            <a:spLocks noGrp="1"/>
          </p:cNvSpPr>
          <p:nvPr>
            <p:ph type="sldNum" sz="quarter" idx="12"/>
          </p:nvPr>
        </p:nvSpPr>
        <p:spPr/>
        <p:txBody>
          <a:bodyPr/>
          <a:lstStyle/>
          <a:p>
            <a:pPr fontAlgn="auto"/>
            <a:fld id="{49AE70B2-8BF9-45C0-BB95-33D1B9D3A854}" type="slidenum">
              <a:rPr lang="zh-CN" altLang="en-US" strike="noStrike" noProof="1" smtClean="0">
                <a:latin typeface="+mn-lt"/>
                <a:ea typeface="+mn-ea"/>
              </a:rPr>
            </a:fld>
            <a:endParaRPr lang="zh-CN" altLang="en-US" strike="noStrike" noProof="1"/>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fontAlgn="auto"/>
            <a:fld id="{760FBDFE-C587-4B4C-A407-44438C67B59E}" type="datetimeFigureOut">
              <a:rPr lang="zh-CN" altLang="en-US" strike="noStrike" noProof="1" smtClean="0">
                <a:latin typeface="+mn-lt"/>
                <a:ea typeface="+mn-ea"/>
              </a:rPr>
            </a:fld>
            <a:endParaRPr lang="zh-CN" altLang="en-US" strike="noStrike" noProof="1"/>
          </a:p>
        </p:txBody>
      </p:sp>
      <p:sp>
        <p:nvSpPr>
          <p:cNvPr id="3" name="页脚占位符 2"/>
          <p:cNvSpPr>
            <a:spLocks noGrp="1"/>
          </p:cNvSpPr>
          <p:nvPr>
            <p:ph type="ftr" sz="quarter" idx="11"/>
          </p:nvPr>
        </p:nvSpPr>
        <p:spPr/>
        <p:txBody>
          <a:bodyPr/>
          <a:lstStyle/>
          <a:p>
            <a:pPr fontAlgn="auto"/>
            <a:endParaRPr lang="zh-CN" altLang="en-US" strike="noStrike" noProof="1"/>
          </a:p>
        </p:txBody>
      </p:sp>
      <p:sp>
        <p:nvSpPr>
          <p:cNvPr id="4" name="灯片编号占位符 3"/>
          <p:cNvSpPr>
            <a:spLocks noGrp="1"/>
          </p:cNvSpPr>
          <p:nvPr>
            <p:ph type="sldNum" sz="quarter" idx="12"/>
          </p:nvPr>
        </p:nvSpPr>
        <p:spPr/>
        <p:txBody>
          <a:bodyPr/>
          <a:lstStyle/>
          <a:p>
            <a:pPr fontAlgn="auto"/>
            <a:fld id="{49AE70B2-8BF9-45C0-BB95-33D1B9D3A854}" type="slidenum">
              <a:rPr lang="zh-CN" altLang="en-US" strike="noStrike" noProof="1" smtClean="0">
                <a:latin typeface="+mn-lt"/>
                <a:ea typeface="+mn-ea"/>
              </a:rPr>
            </a:fld>
            <a:endParaRPr lang="zh-CN" altLang="en-US" strike="noStrike" noProof="1"/>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608400" y="1555200"/>
            <a:ext cx="5233077" cy="4608000"/>
          </a:xfrm>
        </p:spPr>
        <p:txBody>
          <a:bodyPr vert="horz" lIns="90000" tIns="46800" rIns="90000" bIns="46800" rtlCol="0">
            <a:normAutofit/>
          </a:bodyPr>
          <a:lstStyle>
            <a:lvl1pPr>
              <a:buNone/>
              <a:defRPr sz="1600"/>
            </a:lvl1pPr>
          </a:lstStyle>
          <a:p>
            <a:pPr lvl="0" fontAlgn="auto"/>
            <a:endParaRPr lang="zh-CN" altLang="en-US" strike="noStrike" noProof="1"/>
          </a:p>
        </p:txBody>
      </p:sp>
      <p:sp>
        <p:nvSpPr>
          <p:cNvPr id="4" name="文本占位符 3"/>
          <p:cNvSpPr>
            <a:spLocks noGrp="1"/>
          </p:cNvSpPr>
          <p:nvPr>
            <p:ph type="body" sz="half" idx="2"/>
          </p:nvPr>
        </p:nvSpPr>
        <p:spPr>
          <a:xfrm>
            <a:off x="6350400" y="1555200"/>
            <a:ext cx="5227200" cy="4608000"/>
          </a:xfrm>
        </p:spPr>
        <p:txBody>
          <a:bodyPr vert="horz" lIns="90000" tIns="46800" rIns="90000" bIns="46800" rtlCol="0">
            <a:normAutofit/>
          </a:bodyPr>
          <a:lstStyle>
            <a:lvl1pPr>
              <a:buNone/>
              <a:defRPr sz="1600"/>
            </a:lvl1pPr>
          </a:lstStyle>
          <a:p>
            <a:pPr lvl="0" fontAlgn="auto"/>
            <a:r>
              <a:rPr lang="zh-CN" altLang="en-US" strike="noStrike" noProof="1"/>
              <a:t>单击此处编辑母版文本样式</a:t>
            </a:r>
            <a:endParaRPr lang="zh-CN" altLang="en-US" strike="noStrike" noProof="1"/>
          </a:p>
        </p:txBody>
      </p:sp>
      <p:sp>
        <p:nvSpPr>
          <p:cNvPr id="9" name="标题 8"/>
          <p:cNvSpPr>
            <a:spLocks noGrp="1"/>
          </p:cNvSpPr>
          <p:nvPr>
            <p:ph type="title"/>
          </p:nvPr>
        </p:nvSpPr>
        <p:spPr/>
        <p:txBody>
          <a:bodyPr/>
          <a:lstStyle/>
          <a:p>
            <a:pPr fontAlgn="auto"/>
            <a:r>
              <a:rPr lang="zh-CN" altLang="en-US" strike="noStrike" noProof="1"/>
              <a:t>单击此处编辑母版标题样式</a:t>
            </a:r>
            <a:endParaRPr lang="zh-CN" altLang="en-US" strike="noStrike" noProof="1"/>
          </a:p>
        </p:txBody>
      </p:sp>
      <p:sp>
        <p:nvSpPr>
          <p:cNvPr id="2" name="日期占位符 1"/>
          <p:cNvSpPr>
            <a:spLocks noGrp="1"/>
          </p:cNvSpPr>
          <p:nvPr>
            <p:ph type="dt" sz="half" idx="10"/>
          </p:nvPr>
        </p:nvSpPr>
        <p:spPr/>
        <p:txBody>
          <a:bodyPr/>
          <a:lstStyle/>
          <a:p>
            <a:pPr fontAlgn="auto"/>
            <a:fld id="{760FBDFE-C587-4B4C-A407-44438C67B59E}" type="datetimeFigureOut">
              <a:rPr lang="zh-CN" altLang="en-US" strike="noStrike" noProof="1" smtClean="0">
                <a:latin typeface="+mn-lt"/>
                <a:ea typeface="+mn-ea"/>
              </a:rPr>
            </a:fld>
            <a:endParaRPr lang="zh-CN" altLang="en-US" strike="noStrike" noProof="1"/>
          </a:p>
        </p:txBody>
      </p:sp>
      <p:sp>
        <p:nvSpPr>
          <p:cNvPr id="5" name="页脚占位符 4"/>
          <p:cNvSpPr>
            <a:spLocks noGrp="1"/>
          </p:cNvSpPr>
          <p:nvPr>
            <p:ph type="ftr" sz="quarter" idx="11"/>
          </p:nvPr>
        </p:nvSpPr>
        <p:spPr/>
        <p:txBody>
          <a:bodyPr/>
          <a:lstStyle/>
          <a:p>
            <a:pPr fontAlgn="auto"/>
            <a:endParaRPr lang="zh-CN" altLang="en-US" strike="noStrike" noProof="1"/>
          </a:p>
        </p:txBody>
      </p:sp>
      <p:sp>
        <p:nvSpPr>
          <p:cNvPr id="6" name="灯片编号占位符 5"/>
          <p:cNvSpPr>
            <a:spLocks noGrp="1"/>
          </p:cNvSpPr>
          <p:nvPr>
            <p:ph type="sldNum" sz="quarter" idx="12"/>
          </p:nvPr>
        </p:nvSpPr>
        <p:spPr/>
        <p:txBody>
          <a:bodyPr/>
          <a:lstStyle/>
          <a:p>
            <a:pPr fontAlgn="auto"/>
            <a:fld id="{49AE70B2-8BF9-45C0-BB95-33D1B9D3A854}" type="slidenum">
              <a:rPr lang="zh-CN" altLang="en-US" strike="noStrike" noProof="1" smtClean="0">
                <a:latin typeface="+mn-lt"/>
                <a:ea typeface="+mn-ea"/>
              </a:rPr>
            </a:fld>
            <a:endParaRPr lang="zh-CN" altLang="en-US" strike="noStrike" noProof="1"/>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10234800" y="914400"/>
            <a:ext cx="1044000" cy="5029200"/>
          </a:xfrm>
        </p:spPr>
        <p:txBody>
          <a:bodyPr vert="eaVert" lIns="90000" tIns="46800" rIns="90000" bIns="46800" rtlCol="0" anchor="ctr" anchorCtr="0">
            <a:normAutofit/>
          </a:bodyPr>
          <a:lstStyle>
            <a:lvl1pPr>
              <a:buNone/>
              <a:defRPr sz="2800"/>
            </a:lvl1pPr>
          </a:lstStyle>
          <a:p>
            <a:pPr lvl="0" fontAlgn="auto"/>
            <a:r>
              <a:rPr lang="zh-CN" altLang="en-US" strike="noStrike" noProof="1"/>
              <a:t>单击此处编辑标题</a:t>
            </a:r>
            <a:endParaRPr lang="zh-CN" altLang="en-US" strike="noStrike" noProof="1"/>
          </a:p>
        </p:txBody>
      </p:sp>
      <p:sp>
        <p:nvSpPr>
          <p:cNvPr id="3" name="竖排文字占位符 2"/>
          <p:cNvSpPr>
            <a:spLocks noGrp="1"/>
          </p:cNvSpPr>
          <p:nvPr>
            <p:ph type="body" orient="vert" idx="1"/>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fontAlgn="auto"/>
            <a:r>
              <a:rPr lang="zh-CN" altLang="en-US" strike="noStrike" noProof="1"/>
              <a:t>单击此处编辑母版文本样式</a:t>
            </a:r>
            <a:endParaRPr lang="zh-CN" altLang="en-US" strike="noStrike" noProof="1"/>
          </a:p>
          <a:p>
            <a:pPr lvl="1" fontAlgn="auto"/>
            <a:r>
              <a:rPr lang="zh-CN" altLang="en-US" strike="noStrike" noProof="1"/>
              <a:t>第二级</a:t>
            </a:r>
            <a:endParaRPr lang="zh-CN" altLang="en-US" strike="noStrike" noProof="1"/>
          </a:p>
          <a:p>
            <a:pPr lvl="2" fontAlgn="auto"/>
            <a:r>
              <a:rPr lang="zh-CN" altLang="en-US" strike="noStrike" noProof="1"/>
              <a:t>第三级</a:t>
            </a:r>
            <a:endParaRPr lang="zh-CN" altLang="en-US" strike="noStrike" noProof="1"/>
          </a:p>
          <a:p>
            <a:pPr lvl="3" fontAlgn="auto"/>
            <a:r>
              <a:rPr lang="zh-CN" altLang="en-US" strike="noStrike" noProof="1"/>
              <a:t>第四级</a:t>
            </a:r>
            <a:endParaRPr lang="zh-CN" altLang="en-US" strike="noStrike" noProof="1"/>
          </a:p>
          <a:p>
            <a:pPr lvl="4" fontAlgn="auto"/>
            <a:r>
              <a:rPr lang="zh-CN" altLang="en-US" strike="noStrike" noProof="1"/>
              <a:t>第五级</a:t>
            </a:r>
            <a:endParaRPr lang="zh-CN" altLang="en-US" strike="noStrike" noProof="1"/>
          </a:p>
        </p:txBody>
      </p:sp>
      <p:sp>
        <p:nvSpPr>
          <p:cNvPr id="4" name="日期占位符 3"/>
          <p:cNvSpPr>
            <a:spLocks noGrp="1"/>
          </p:cNvSpPr>
          <p:nvPr>
            <p:ph type="dt" sz="half" idx="10"/>
          </p:nvPr>
        </p:nvSpPr>
        <p:spPr/>
        <p:txBody>
          <a:bodyPr/>
          <a:lstStyle/>
          <a:p>
            <a:pPr fontAlgn="auto"/>
            <a:fld id="{760FBDFE-C587-4B4C-A407-44438C67B59E}" type="datetimeFigureOut">
              <a:rPr lang="zh-CN" altLang="en-US" strike="noStrike" noProof="1" smtClean="0">
                <a:latin typeface="+mn-lt"/>
                <a:ea typeface="+mn-ea"/>
              </a:rPr>
            </a:fld>
            <a:endParaRPr lang="zh-CN" altLang="en-US" strike="noStrike" noProof="1"/>
          </a:p>
        </p:txBody>
      </p:sp>
      <p:sp>
        <p:nvSpPr>
          <p:cNvPr id="5" name="页脚占位符 4"/>
          <p:cNvSpPr>
            <a:spLocks noGrp="1"/>
          </p:cNvSpPr>
          <p:nvPr>
            <p:ph type="ftr" sz="quarter" idx="11"/>
          </p:nvPr>
        </p:nvSpPr>
        <p:spPr/>
        <p:txBody>
          <a:bodyPr/>
          <a:lstStyle/>
          <a:p>
            <a:pPr fontAlgn="auto"/>
            <a:endParaRPr lang="zh-CN" altLang="en-US" strike="noStrike" noProof="1"/>
          </a:p>
        </p:txBody>
      </p:sp>
      <p:sp>
        <p:nvSpPr>
          <p:cNvPr id="6" name="灯片编号占位符 5"/>
          <p:cNvSpPr>
            <a:spLocks noGrp="1"/>
          </p:cNvSpPr>
          <p:nvPr>
            <p:ph type="sldNum" sz="quarter" idx="12"/>
          </p:nvPr>
        </p:nvSpPr>
        <p:spPr/>
        <p:txBody>
          <a:bodyPr/>
          <a:lstStyle/>
          <a:p>
            <a:pPr fontAlgn="auto"/>
            <a:fld id="{49AE70B2-8BF9-45C0-BB95-33D1B9D3A854}" type="slidenum">
              <a:rPr lang="zh-CN" altLang="en-US" strike="noStrike" noProof="1" smtClean="0">
                <a:latin typeface="+mn-lt"/>
                <a:ea typeface="+mn-ea"/>
              </a:rPr>
            </a:fld>
            <a:endParaRPr lang="zh-CN" altLang="en-US" strike="noStrike" noProof="1"/>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7" Type="http://schemas.openxmlformats.org/officeDocument/2006/relationships/theme" Target="../theme/theme1.xml"/><Relationship Id="rId16" Type="http://schemas.openxmlformats.org/officeDocument/2006/relationships/tags" Target="../tags/tag5.xml"/><Relationship Id="rId15" Type="http://schemas.openxmlformats.org/officeDocument/2006/relationships/tags" Target="../tags/tag4.xml"/><Relationship Id="rId14" Type="http://schemas.openxmlformats.org/officeDocument/2006/relationships/tags" Target="../tags/tag3.xml"/><Relationship Id="rId13" Type="http://schemas.openxmlformats.org/officeDocument/2006/relationships/tags" Target="../tags/tag2.xml"/><Relationship Id="rId12" Type="http://schemas.openxmlformats.org/officeDocument/2006/relationships/tags" Target="../tags/tag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7" Type="http://schemas.openxmlformats.org/officeDocument/2006/relationships/theme" Target="../theme/theme2.xml"/><Relationship Id="rId16" Type="http://schemas.openxmlformats.org/officeDocument/2006/relationships/tags" Target="../tags/tag10.xml"/><Relationship Id="rId15" Type="http://schemas.openxmlformats.org/officeDocument/2006/relationships/tags" Target="../tags/tag9.xml"/><Relationship Id="rId14" Type="http://schemas.openxmlformats.org/officeDocument/2006/relationships/tags" Target="../tags/tag8.xml"/><Relationship Id="rId13" Type="http://schemas.openxmlformats.org/officeDocument/2006/relationships/tags" Target="../tags/tag7.xml"/><Relationship Id="rId12" Type="http://schemas.openxmlformats.org/officeDocument/2006/relationships/tags" Target="../tags/tag6.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0E7DD"/>
        </a:solidFill>
        <a:effectLst/>
      </p:bgPr>
    </p:bg>
    <p:spTree>
      <p:nvGrpSpPr>
        <p:cNvPr id="1" name=""/>
        <p:cNvGrpSpPr/>
        <p:nvPr/>
      </p:nvGrpSpPr>
      <p:grpSpPr>
        <a:xfrm>
          <a:off x="0" y="0"/>
          <a:ext cx="0" cy="0"/>
          <a:chOff x="0" y="0"/>
          <a:chExt cx="0" cy="0"/>
        </a:xfrm>
      </p:grpSpPr>
      <p:sp>
        <p:nvSpPr>
          <p:cNvPr id="1026" name="标题占位符 1"/>
          <p:cNvSpPr>
            <a:spLocks noGrp="1"/>
          </p:cNvSpPr>
          <p:nvPr>
            <p:ph type="title"/>
            <p:custDataLst>
              <p:tags r:id="rId12"/>
            </p:custDataLst>
          </p:nvPr>
        </p:nvSpPr>
        <p:spPr>
          <a:xfrm>
            <a:off x="608013" y="608013"/>
            <a:ext cx="10969625" cy="706437"/>
          </a:xfrm>
          <a:prstGeom prst="rect">
            <a:avLst/>
          </a:prstGeom>
          <a:noFill/>
          <a:ln w="9525">
            <a:noFill/>
          </a:ln>
        </p:spPr>
        <p:txBody>
          <a:bodyPr vert="horz" lIns="90170" tIns="46990" rIns="90170" bIns="46990" anchor="ctr" anchorCtr="0"/>
          <a:lstStyle/>
          <a:p>
            <a:pPr lvl="0"/>
            <a:r>
              <a:rPr lang="zh-CN" altLang="en-US"/>
              <a:t>单击此处编辑母版标题样式</a:t>
            </a:r>
            <a:endParaRPr lang="zh-CN" altLang="en-US"/>
          </a:p>
        </p:txBody>
      </p:sp>
      <p:sp>
        <p:nvSpPr>
          <p:cNvPr id="1027" name="文本占位符 2"/>
          <p:cNvSpPr>
            <a:spLocks noGrp="1"/>
          </p:cNvSpPr>
          <p:nvPr>
            <p:ph type="body" idx="5"/>
            <p:custDataLst>
              <p:tags r:id="rId13"/>
            </p:custDataLst>
          </p:nvPr>
        </p:nvSpPr>
        <p:spPr>
          <a:xfrm>
            <a:off x="608013" y="1490663"/>
            <a:ext cx="10969625" cy="4759325"/>
          </a:xfrm>
          <a:prstGeom prst="rect">
            <a:avLst/>
          </a:prstGeom>
          <a:noFill/>
          <a:ln w="9525">
            <a:noFill/>
          </a:ln>
        </p:spPr>
        <p:txBody>
          <a:bodyPr vert="horz" lIns="90000" tIns="46800" rIns="90000" bIns="46800" anchor="t" anchorCtr="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custDataLst>
              <p:tags r:id="rId14"/>
            </p:custDataLst>
          </p:nvPr>
        </p:nvSpPr>
        <p:spPr>
          <a:xfrm>
            <a:off x="612775" y="6315075"/>
            <a:ext cx="2698750" cy="315913"/>
          </a:xfrm>
          <a:prstGeom prst="rect">
            <a:avLst/>
          </a:prstGeom>
        </p:spPr>
        <p:txBody>
          <a:bodyPr vert="horz" lIns="91440" tIns="45720" rIns="91440" bIns="45720" rtlCol="0" anchor="ctr">
            <a:normAutofit/>
          </a:bodyPr>
          <a:lstStyle>
            <a:lvl1pPr algn="l">
              <a:defRPr sz="1000" baseline="0">
                <a:solidFill>
                  <a:schemeClr val="tx1">
                    <a:tint val="75000"/>
                  </a:schemeClr>
                </a:solidFill>
                <a:latin typeface="仿宋" panose="02010609060101010101" charset="-122"/>
                <a:ea typeface="仿宋" panose="02010609060101010101" charset="-122"/>
                <a:cs typeface="仿宋" panose="02010609060101010101" charset="-122"/>
                <a:sym typeface="仿宋" panose="02010609060101010101" charset="-122"/>
              </a:defRPr>
            </a:lvl1pPr>
          </a:lstStyle>
          <a:p>
            <a:pPr fontAlgn="auto"/>
            <a:fld id="{760FBDFE-C587-4B4C-A407-44438C67B59E}" type="datetimeFigureOut">
              <a:rPr lang="zh-CN" altLang="en-US" strike="noStrike" noProof="1" smtClean="0"/>
            </a:fld>
            <a:endParaRPr lang="zh-CN" altLang="en-US" strike="noStrike" noProof="1"/>
          </a:p>
        </p:txBody>
      </p:sp>
      <p:sp>
        <p:nvSpPr>
          <p:cNvPr id="5" name="页脚占位符 4"/>
          <p:cNvSpPr>
            <a:spLocks noGrp="1"/>
          </p:cNvSpPr>
          <p:nvPr>
            <p:ph type="ftr" sz="quarter" idx="3"/>
            <p:custDataLst>
              <p:tags r:id="rId15"/>
            </p:custDataLst>
          </p:nvPr>
        </p:nvSpPr>
        <p:spPr>
          <a:xfrm>
            <a:off x="4116388" y="6315075"/>
            <a:ext cx="3959225" cy="315913"/>
          </a:xfrm>
          <a:prstGeom prst="rect">
            <a:avLst/>
          </a:prstGeom>
        </p:spPr>
        <p:txBody>
          <a:bodyPr vert="horz" lIns="91440" tIns="45720" rIns="91440" bIns="45720" rtlCol="0" anchor="ctr">
            <a:normAutofit/>
          </a:bodyPr>
          <a:lstStyle>
            <a:lvl1pPr algn="ctr">
              <a:defRPr sz="1000" baseline="0">
                <a:solidFill>
                  <a:schemeClr val="tx1">
                    <a:tint val="75000"/>
                  </a:schemeClr>
                </a:solidFill>
                <a:latin typeface="仿宋" panose="02010609060101010101" charset="-122"/>
                <a:ea typeface="仿宋" panose="02010609060101010101" charset="-122"/>
                <a:cs typeface="仿宋" panose="02010609060101010101" charset="-122"/>
              </a:defRPr>
            </a:lvl1pPr>
          </a:lstStyle>
          <a:p>
            <a:pPr fontAlgn="auto"/>
            <a:endParaRPr lang="zh-CN" altLang="en-US" strike="noStrike" noProof="1"/>
          </a:p>
        </p:txBody>
      </p:sp>
      <p:sp>
        <p:nvSpPr>
          <p:cNvPr id="6" name="灯片编号占位符 5"/>
          <p:cNvSpPr>
            <a:spLocks noGrp="1"/>
          </p:cNvSpPr>
          <p:nvPr>
            <p:ph type="sldNum" sz="quarter" idx="4"/>
            <p:custDataLst>
              <p:tags r:id="rId16"/>
            </p:custDataLst>
          </p:nvPr>
        </p:nvSpPr>
        <p:spPr>
          <a:xfrm>
            <a:off x="8877300" y="6315075"/>
            <a:ext cx="2700338" cy="315913"/>
          </a:xfrm>
          <a:prstGeom prst="rect">
            <a:avLst/>
          </a:prstGeom>
        </p:spPr>
        <p:txBody>
          <a:bodyPr vert="horz" lIns="91440" tIns="45720" rIns="91440" bIns="45720" rtlCol="0" anchor="ctr">
            <a:normAutofit/>
          </a:bodyPr>
          <a:lstStyle>
            <a:lvl1pPr algn="r">
              <a:defRPr sz="1000" baseline="0">
                <a:solidFill>
                  <a:schemeClr val="tx1">
                    <a:tint val="75000"/>
                  </a:schemeClr>
                </a:solidFill>
                <a:latin typeface="仿宋" panose="02010609060101010101" charset="-122"/>
                <a:ea typeface="仿宋" panose="02010609060101010101" charset="-122"/>
                <a:cs typeface="仿宋" panose="02010609060101010101" charset="-122"/>
                <a:sym typeface="仿宋" panose="02010609060101010101" charset="-122"/>
              </a:defRPr>
            </a:lvl1pPr>
          </a:lstStyle>
          <a:p>
            <a:pPr fontAlgn="auto"/>
            <a:fld id="{49AE70B2-8BF9-45C0-BB95-33D1B9D3A854}" type="slidenum">
              <a:rPr lang="zh-CN" altLang="en-US" strike="noStrike" noProof="1" smtClean="0"/>
            </a:fld>
            <a:endParaRPr lang="zh-CN" altLang="en-US" strike="noStrike" noProof="1"/>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仿宋" panose="02010609060101010101" charset="-122"/>
          <a:ea typeface="仿宋" panose="02010609060101010101" charset="-122"/>
          <a:cs typeface="仿宋" panose="02010609060101010101" charset="-122"/>
        </a:defRPr>
      </a:lvl1pPr>
    </p:titleStyle>
    <p:bodyStyle>
      <a:lvl1pPr marL="228600" indent="-228600" algn="l" defTabSz="914400" rtl="0" eaLnBrk="1" fontAlgn="auto" latinLnBrk="0" hangingPunct="1">
        <a:lnSpc>
          <a:spcPct val="130000"/>
        </a:lnSpc>
        <a:spcBef>
          <a:spcPct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仿宋" panose="02010609060101010101" charset="-122"/>
          <a:ea typeface="仿宋" panose="02010609060101010101" charset="-122"/>
          <a:cs typeface="仿宋" panose="02010609060101010101" charset="-122"/>
        </a:defRPr>
      </a:lvl1pPr>
      <a:lvl2pPr marL="685800" indent="-228600" algn="l" defTabSz="914400" rtl="0" eaLnBrk="1" fontAlgn="auto" latinLnBrk="0" hangingPunct="1">
        <a:lnSpc>
          <a:spcPct val="120000"/>
        </a:lnSpc>
        <a:spcBef>
          <a:spcPct val="0"/>
        </a:spcBef>
        <a:spcAft>
          <a:spcPts val="600"/>
        </a:spcAft>
        <a:buFont typeface="Arial" panose="020B0604020202020204" pitchFamily="34" charset="0"/>
        <a:buChar char="●"/>
        <a:tabLst>
          <a:tab pos="1609725" algn="l"/>
        </a:tabLst>
        <a:defRPr sz="1600" u="none" strike="noStrike" kern="1200" cap="none" spc="150" normalizeH="0" baseline="0">
          <a:solidFill>
            <a:schemeClr val="tx1">
              <a:lumMod val="65000"/>
              <a:lumOff val="35000"/>
            </a:schemeClr>
          </a:solidFill>
          <a:uFillTx/>
          <a:latin typeface="仿宋" panose="02010609060101010101" charset="-122"/>
          <a:ea typeface="仿宋" panose="02010609060101010101" charset="-122"/>
          <a:cs typeface="仿宋" panose="02010609060101010101" charset="-122"/>
        </a:defRPr>
      </a:lvl2pPr>
      <a:lvl3pPr marL="1143000" indent="-228600" algn="l" defTabSz="914400" rtl="0" eaLnBrk="1" fontAlgn="auto" latinLnBrk="0" hangingPunct="1">
        <a:lnSpc>
          <a:spcPct val="120000"/>
        </a:lnSpc>
        <a:spcBef>
          <a:spcPct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仿宋" panose="02010609060101010101" charset="-122"/>
          <a:ea typeface="仿宋" panose="02010609060101010101" charset="-122"/>
          <a:cs typeface="仿宋" panose="02010609060101010101" charset="-122"/>
        </a:defRPr>
      </a:lvl3pPr>
      <a:lvl4pPr marL="1600200" indent="-228600" algn="l" defTabSz="914400" rtl="0" eaLnBrk="1" fontAlgn="auto" latinLnBrk="0" hangingPunct="1">
        <a:lnSpc>
          <a:spcPct val="120000"/>
        </a:lnSpc>
        <a:spcBef>
          <a:spcPct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仿宋" panose="02010609060101010101" charset="-122"/>
          <a:ea typeface="仿宋" panose="02010609060101010101" charset="-122"/>
          <a:cs typeface="仿宋" panose="02010609060101010101" charset="-122"/>
        </a:defRPr>
      </a:lvl4pPr>
      <a:lvl5pPr marL="2057400" indent="-228600" algn="l" defTabSz="914400" rtl="0" eaLnBrk="1" fontAlgn="auto" latinLnBrk="0" hangingPunct="1">
        <a:lnSpc>
          <a:spcPct val="120000"/>
        </a:lnSpc>
        <a:spcBef>
          <a:spcPct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仿宋" panose="02010609060101010101" charset="-122"/>
          <a:ea typeface="仿宋" panose="02010609060101010101" charset="-122"/>
          <a:cs typeface="仿宋" panose="02010609060101010101"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0E7DD"/>
        </a:solidFill>
        <a:effectLst/>
      </p:bgPr>
    </p:bg>
    <p:spTree>
      <p:nvGrpSpPr>
        <p:cNvPr id="1" name=""/>
        <p:cNvGrpSpPr/>
        <p:nvPr/>
      </p:nvGrpSpPr>
      <p:grpSpPr>
        <a:xfrm>
          <a:off x="0" y="0"/>
          <a:ext cx="0" cy="0"/>
          <a:chOff x="0" y="0"/>
          <a:chExt cx="0" cy="0"/>
        </a:xfrm>
      </p:grpSpPr>
      <p:sp>
        <p:nvSpPr>
          <p:cNvPr id="1026" name="标题占位符 1"/>
          <p:cNvSpPr>
            <a:spLocks noGrp="1"/>
          </p:cNvSpPr>
          <p:nvPr>
            <p:ph type="title"/>
            <p:custDataLst>
              <p:tags r:id="rId12"/>
            </p:custDataLst>
          </p:nvPr>
        </p:nvSpPr>
        <p:spPr>
          <a:xfrm>
            <a:off x="608013" y="608013"/>
            <a:ext cx="10969625" cy="706437"/>
          </a:xfrm>
          <a:prstGeom prst="rect">
            <a:avLst/>
          </a:prstGeom>
          <a:noFill/>
          <a:ln w="9525">
            <a:noFill/>
          </a:ln>
        </p:spPr>
        <p:txBody>
          <a:bodyPr vert="horz" lIns="90170" tIns="46990" rIns="90170" bIns="46990" anchor="ctr" anchorCtr="0"/>
          <a:lstStyle/>
          <a:p>
            <a:pPr lvl="0"/>
            <a:r>
              <a:rPr lang="zh-CN" altLang="en-US"/>
              <a:t>单击此处编辑母版标题样式</a:t>
            </a:r>
            <a:endParaRPr lang="zh-CN" altLang="en-US"/>
          </a:p>
        </p:txBody>
      </p:sp>
      <p:sp>
        <p:nvSpPr>
          <p:cNvPr id="1027" name="文本占位符 2"/>
          <p:cNvSpPr>
            <a:spLocks noGrp="1"/>
          </p:cNvSpPr>
          <p:nvPr>
            <p:ph type="body" idx="5"/>
            <p:custDataLst>
              <p:tags r:id="rId13"/>
            </p:custDataLst>
          </p:nvPr>
        </p:nvSpPr>
        <p:spPr>
          <a:xfrm>
            <a:off x="608013" y="1490663"/>
            <a:ext cx="10969625" cy="4759325"/>
          </a:xfrm>
          <a:prstGeom prst="rect">
            <a:avLst/>
          </a:prstGeom>
          <a:noFill/>
          <a:ln w="9525">
            <a:noFill/>
          </a:ln>
        </p:spPr>
        <p:txBody>
          <a:bodyPr vert="horz" lIns="90000" tIns="46800" rIns="90000" bIns="46800" anchor="t" anchorCtr="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custDataLst>
              <p:tags r:id="rId14"/>
            </p:custDataLst>
          </p:nvPr>
        </p:nvSpPr>
        <p:spPr>
          <a:xfrm>
            <a:off x="612775" y="6315075"/>
            <a:ext cx="2698750" cy="315913"/>
          </a:xfrm>
          <a:prstGeom prst="rect">
            <a:avLst/>
          </a:prstGeom>
        </p:spPr>
        <p:txBody>
          <a:bodyPr vert="horz" lIns="91440" tIns="45720" rIns="91440" bIns="45720" rtlCol="0" anchor="ctr">
            <a:normAutofit/>
          </a:bodyPr>
          <a:lstStyle>
            <a:lvl1pPr algn="l">
              <a:defRPr sz="1000" baseline="0">
                <a:solidFill>
                  <a:schemeClr val="tx1">
                    <a:tint val="75000"/>
                  </a:schemeClr>
                </a:solidFill>
                <a:latin typeface="仿宋" panose="02010609060101010101" charset="-122"/>
                <a:ea typeface="仿宋" panose="02010609060101010101" charset="-122"/>
                <a:cs typeface="仿宋" panose="02010609060101010101" charset="-122"/>
                <a:sym typeface="仿宋" panose="02010609060101010101" charset="-122"/>
              </a:defRPr>
            </a:lvl1pPr>
          </a:lstStyle>
          <a:p>
            <a:pPr fontAlgn="auto"/>
            <a:fld id="{760FBDFE-C587-4B4C-A407-44438C67B59E}" type="datetimeFigureOut">
              <a:rPr lang="zh-CN" altLang="en-US" strike="noStrike" noProof="1" smtClean="0"/>
            </a:fld>
            <a:endParaRPr lang="zh-CN" altLang="en-US" strike="noStrike" noProof="1"/>
          </a:p>
        </p:txBody>
      </p:sp>
      <p:sp>
        <p:nvSpPr>
          <p:cNvPr id="5" name="页脚占位符 4"/>
          <p:cNvSpPr>
            <a:spLocks noGrp="1"/>
          </p:cNvSpPr>
          <p:nvPr>
            <p:ph type="ftr" sz="quarter" idx="3"/>
            <p:custDataLst>
              <p:tags r:id="rId15"/>
            </p:custDataLst>
          </p:nvPr>
        </p:nvSpPr>
        <p:spPr>
          <a:xfrm>
            <a:off x="4116388" y="6315075"/>
            <a:ext cx="3959225" cy="315913"/>
          </a:xfrm>
          <a:prstGeom prst="rect">
            <a:avLst/>
          </a:prstGeom>
        </p:spPr>
        <p:txBody>
          <a:bodyPr vert="horz" lIns="91440" tIns="45720" rIns="91440" bIns="45720" rtlCol="0" anchor="ctr">
            <a:normAutofit/>
          </a:bodyPr>
          <a:lstStyle>
            <a:lvl1pPr algn="ctr">
              <a:defRPr sz="1000" baseline="0">
                <a:solidFill>
                  <a:schemeClr val="tx1">
                    <a:tint val="75000"/>
                  </a:schemeClr>
                </a:solidFill>
                <a:latin typeface="仿宋" panose="02010609060101010101" charset="-122"/>
                <a:ea typeface="仿宋" panose="02010609060101010101" charset="-122"/>
                <a:cs typeface="仿宋" panose="02010609060101010101" charset="-122"/>
              </a:defRPr>
            </a:lvl1pPr>
          </a:lstStyle>
          <a:p>
            <a:pPr fontAlgn="auto"/>
            <a:endParaRPr lang="zh-CN" altLang="en-US" strike="noStrike" noProof="1"/>
          </a:p>
        </p:txBody>
      </p:sp>
      <p:sp>
        <p:nvSpPr>
          <p:cNvPr id="6" name="灯片编号占位符 5"/>
          <p:cNvSpPr>
            <a:spLocks noGrp="1"/>
          </p:cNvSpPr>
          <p:nvPr>
            <p:ph type="sldNum" sz="quarter" idx="4"/>
            <p:custDataLst>
              <p:tags r:id="rId16"/>
            </p:custDataLst>
          </p:nvPr>
        </p:nvSpPr>
        <p:spPr>
          <a:xfrm>
            <a:off x="8877300" y="6315075"/>
            <a:ext cx="2700338" cy="315913"/>
          </a:xfrm>
          <a:prstGeom prst="rect">
            <a:avLst/>
          </a:prstGeom>
        </p:spPr>
        <p:txBody>
          <a:bodyPr vert="horz" lIns="91440" tIns="45720" rIns="91440" bIns="45720" rtlCol="0" anchor="ctr">
            <a:normAutofit/>
          </a:bodyPr>
          <a:lstStyle>
            <a:lvl1pPr algn="r">
              <a:defRPr sz="1000" baseline="0">
                <a:solidFill>
                  <a:schemeClr val="tx1">
                    <a:tint val="75000"/>
                  </a:schemeClr>
                </a:solidFill>
                <a:latin typeface="仿宋" panose="02010609060101010101" charset="-122"/>
                <a:ea typeface="仿宋" panose="02010609060101010101" charset="-122"/>
                <a:cs typeface="仿宋" panose="02010609060101010101" charset="-122"/>
                <a:sym typeface="仿宋" panose="02010609060101010101" charset="-122"/>
              </a:defRPr>
            </a:lvl1pPr>
          </a:lstStyle>
          <a:p>
            <a:pPr fontAlgn="auto"/>
            <a:fld id="{49AE70B2-8BF9-45C0-BB95-33D1B9D3A854}" type="slidenum">
              <a:rPr lang="zh-CN" altLang="en-US" strike="noStrike" noProof="1" smtClean="0"/>
            </a:fld>
            <a:endParaRPr lang="zh-CN" altLang="en-US" strike="noStrike" noProof="1"/>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仿宋" panose="02010609060101010101" charset="-122"/>
          <a:ea typeface="仿宋" panose="02010609060101010101" charset="-122"/>
          <a:cs typeface="仿宋" panose="02010609060101010101" charset="-122"/>
        </a:defRPr>
      </a:lvl1pPr>
    </p:titleStyle>
    <p:bodyStyle>
      <a:lvl1pPr marL="228600" indent="-228600" algn="l" defTabSz="914400" rtl="0" eaLnBrk="1" fontAlgn="auto" latinLnBrk="0" hangingPunct="1">
        <a:lnSpc>
          <a:spcPct val="130000"/>
        </a:lnSpc>
        <a:spcBef>
          <a:spcPct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仿宋" panose="02010609060101010101" charset="-122"/>
          <a:ea typeface="仿宋" panose="02010609060101010101" charset="-122"/>
          <a:cs typeface="仿宋" panose="02010609060101010101" charset="-122"/>
        </a:defRPr>
      </a:lvl1pPr>
      <a:lvl2pPr marL="685800" indent="-228600" algn="l" defTabSz="914400" rtl="0" eaLnBrk="1" fontAlgn="auto" latinLnBrk="0" hangingPunct="1">
        <a:lnSpc>
          <a:spcPct val="120000"/>
        </a:lnSpc>
        <a:spcBef>
          <a:spcPct val="0"/>
        </a:spcBef>
        <a:spcAft>
          <a:spcPts val="600"/>
        </a:spcAft>
        <a:buFont typeface="Arial" panose="020B0604020202020204" pitchFamily="34" charset="0"/>
        <a:buChar char="●"/>
        <a:tabLst>
          <a:tab pos="1609725" algn="l"/>
        </a:tabLst>
        <a:defRPr sz="1600" u="none" strike="noStrike" kern="1200" cap="none" spc="150" normalizeH="0" baseline="0">
          <a:solidFill>
            <a:schemeClr val="tx1">
              <a:lumMod val="65000"/>
              <a:lumOff val="35000"/>
            </a:schemeClr>
          </a:solidFill>
          <a:uFillTx/>
          <a:latin typeface="仿宋" panose="02010609060101010101" charset="-122"/>
          <a:ea typeface="仿宋" panose="02010609060101010101" charset="-122"/>
          <a:cs typeface="仿宋" panose="02010609060101010101" charset="-122"/>
        </a:defRPr>
      </a:lvl2pPr>
      <a:lvl3pPr marL="1143000" indent="-228600" algn="l" defTabSz="914400" rtl="0" eaLnBrk="1" fontAlgn="auto" latinLnBrk="0" hangingPunct="1">
        <a:lnSpc>
          <a:spcPct val="120000"/>
        </a:lnSpc>
        <a:spcBef>
          <a:spcPct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仿宋" panose="02010609060101010101" charset="-122"/>
          <a:ea typeface="仿宋" panose="02010609060101010101" charset="-122"/>
          <a:cs typeface="仿宋" panose="02010609060101010101" charset="-122"/>
        </a:defRPr>
      </a:lvl3pPr>
      <a:lvl4pPr marL="1600200" indent="-228600" algn="l" defTabSz="914400" rtl="0" eaLnBrk="1" fontAlgn="auto" latinLnBrk="0" hangingPunct="1">
        <a:lnSpc>
          <a:spcPct val="120000"/>
        </a:lnSpc>
        <a:spcBef>
          <a:spcPct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仿宋" panose="02010609060101010101" charset="-122"/>
          <a:ea typeface="仿宋" panose="02010609060101010101" charset="-122"/>
          <a:cs typeface="仿宋" panose="02010609060101010101" charset="-122"/>
        </a:defRPr>
      </a:lvl4pPr>
      <a:lvl5pPr marL="2057400" indent="-228600" algn="l" defTabSz="914400" rtl="0" eaLnBrk="1" fontAlgn="auto" latinLnBrk="0" hangingPunct="1">
        <a:lnSpc>
          <a:spcPct val="120000"/>
        </a:lnSpc>
        <a:spcBef>
          <a:spcPct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仿宋" panose="02010609060101010101" charset="-122"/>
          <a:ea typeface="仿宋" panose="02010609060101010101" charset="-122"/>
          <a:cs typeface="仿宋" panose="02010609060101010101"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tags" Target="../tags/tag14.xml"/><Relationship Id="rId5" Type="http://schemas.openxmlformats.org/officeDocument/2006/relationships/tags" Target="../tags/tag13.xml"/><Relationship Id="rId4" Type="http://schemas.openxmlformats.org/officeDocument/2006/relationships/image" Target="../media/image2.png"/><Relationship Id="rId3" Type="http://schemas.openxmlformats.org/officeDocument/2006/relationships/tags" Target="../tags/tag12.xml"/><Relationship Id="rId2" Type="http://schemas.openxmlformats.org/officeDocument/2006/relationships/image" Target="../media/image1.png"/><Relationship Id="rId1" Type="http://schemas.openxmlformats.org/officeDocument/2006/relationships/tags" Target="../tags/tag11.xml"/></Relationships>
</file>

<file path=ppt/slides/_rels/slide10.xml.rels><?xml version="1.0" encoding="UTF-8" standalone="yes"?>
<Relationships xmlns="http://schemas.openxmlformats.org/package/2006/relationships"><Relationship Id="rId9" Type="http://schemas.openxmlformats.org/officeDocument/2006/relationships/tags" Target="../tags/tag91.xml"/><Relationship Id="rId8" Type="http://schemas.openxmlformats.org/officeDocument/2006/relationships/tags" Target="../tags/tag90.xml"/><Relationship Id="rId7" Type="http://schemas.openxmlformats.org/officeDocument/2006/relationships/tags" Target="../tags/tag89.xml"/><Relationship Id="rId6" Type="http://schemas.openxmlformats.org/officeDocument/2006/relationships/tags" Target="../tags/tag88.xml"/><Relationship Id="rId5" Type="http://schemas.openxmlformats.org/officeDocument/2006/relationships/image" Target="../media/image3.png"/><Relationship Id="rId43" Type="http://schemas.openxmlformats.org/officeDocument/2006/relationships/slideLayout" Target="../slideLayouts/slideLayout1.xml"/><Relationship Id="rId42" Type="http://schemas.openxmlformats.org/officeDocument/2006/relationships/tags" Target="../tags/tag114.xml"/><Relationship Id="rId41" Type="http://schemas.openxmlformats.org/officeDocument/2006/relationships/tags" Target="../tags/tag113.xml"/><Relationship Id="rId40" Type="http://schemas.openxmlformats.org/officeDocument/2006/relationships/tags" Target="../tags/tag112.xml"/><Relationship Id="rId4" Type="http://schemas.openxmlformats.org/officeDocument/2006/relationships/tags" Target="../tags/tag87.xml"/><Relationship Id="rId39" Type="http://schemas.openxmlformats.org/officeDocument/2006/relationships/image" Target="../media/image5.svg"/><Relationship Id="rId38" Type="http://schemas.openxmlformats.org/officeDocument/2006/relationships/image" Target="../media/image12.png"/><Relationship Id="rId37" Type="http://schemas.openxmlformats.org/officeDocument/2006/relationships/tags" Target="../tags/tag111.xml"/><Relationship Id="rId36" Type="http://schemas.openxmlformats.org/officeDocument/2006/relationships/tags" Target="../tags/tag110.xml"/><Relationship Id="rId35" Type="http://schemas.openxmlformats.org/officeDocument/2006/relationships/image" Target="../media/image4.svg"/><Relationship Id="rId34" Type="http://schemas.openxmlformats.org/officeDocument/2006/relationships/image" Target="../media/image11.png"/><Relationship Id="rId33" Type="http://schemas.openxmlformats.org/officeDocument/2006/relationships/tags" Target="../tags/tag109.xml"/><Relationship Id="rId32" Type="http://schemas.openxmlformats.org/officeDocument/2006/relationships/image" Target="../media/image3.svg"/><Relationship Id="rId31" Type="http://schemas.openxmlformats.org/officeDocument/2006/relationships/image" Target="../media/image10.png"/><Relationship Id="rId30" Type="http://schemas.openxmlformats.org/officeDocument/2006/relationships/tags" Target="../tags/tag108.xml"/><Relationship Id="rId3" Type="http://schemas.openxmlformats.org/officeDocument/2006/relationships/tags" Target="../tags/tag86.xml"/><Relationship Id="rId29" Type="http://schemas.openxmlformats.org/officeDocument/2006/relationships/image" Target="../media/image2.svg"/><Relationship Id="rId28" Type="http://schemas.openxmlformats.org/officeDocument/2006/relationships/image" Target="../media/image9.png"/><Relationship Id="rId27" Type="http://schemas.openxmlformats.org/officeDocument/2006/relationships/tags" Target="../tags/tag107.xml"/><Relationship Id="rId26" Type="http://schemas.openxmlformats.org/officeDocument/2006/relationships/image" Target="../media/image1.svg"/><Relationship Id="rId25" Type="http://schemas.openxmlformats.org/officeDocument/2006/relationships/image" Target="../media/image8.png"/><Relationship Id="rId24" Type="http://schemas.openxmlformats.org/officeDocument/2006/relationships/tags" Target="../tags/tag106.xml"/><Relationship Id="rId23" Type="http://schemas.openxmlformats.org/officeDocument/2006/relationships/tags" Target="../tags/tag105.xml"/><Relationship Id="rId22" Type="http://schemas.openxmlformats.org/officeDocument/2006/relationships/tags" Target="../tags/tag104.xml"/><Relationship Id="rId21" Type="http://schemas.openxmlformats.org/officeDocument/2006/relationships/tags" Target="../tags/tag103.xml"/><Relationship Id="rId20" Type="http://schemas.openxmlformats.org/officeDocument/2006/relationships/tags" Target="../tags/tag102.xml"/><Relationship Id="rId2" Type="http://schemas.openxmlformats.org/officeDocument/2006/relationships/tags" Target="../tags/tag85.xml"/><Relationship Id="rId19" Type="http://schemas.openxmlformats.org/officeDocument/2006/relationships/tags" Target="../tags/tag101.xml"/><Relationship Id="rId18" Type="http://schemas.openxmlformats.org/officeDocument/2006/relationships/tags" Target="../tags/tag100.xml"/><Relationship Id="rId17" Type="http://schemas.openxmlformats.org/officeDocument/2006/relationships/tags" Target="../tags/tag99.xml"/><Relationship Id="rId16" Type="http://schemas.openxmlformats.org/officeDocument/2006/relationships/tags" Target="../tags/tag98.xml"/><Relationship Id="rId15" Type="http://schemas.openxmlformats.org/officeDocument/2006/relationships/tags" Target="../tags/tag97.xml"/><Relationship Id="rId14" Type="http://schemas.openxmlformats.org/officeDocument/2006/relationships/tags" Target="../tags/tag96.xml"/><Relationship Id="rId13" Type="http://schemas.openxmlformats.org/officeDocument/2006/relationships/tags" Target="../tags/tag95.xml"/><Relationship Id="rId12" Type="http://schemas.openxmlformats.org/officeDocument/2006/relationships/tags" Target="../tags/tag94.xml"/><Relationship Id="rId11" Type="http://schemas.openxmlformats.org/officeDocument/2006/relationships/tags" Target="../tags/tag93.xml"/><Relationship Id="rId10" Type="http://schemas.openxmlformats.org/officeDocument/2006/relationships/tags" Target="../tags/tag92.xml"/><Relationship Id="rId1" Type="http://schemas.openxmlformats.org/officeDocument/2006/relationships/tags" Target="../tags/tag84.xml"/></Relationships>
</file>

<file path=ppt/slides/_rels/slide11.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openxmlformats.org/officeDocument/2006/relationships/tags" Target="../tags/tag120.xml"/><Relationship Id="rId6" Type="http://schemas.openxmlformats.org/officeDocument/2006/relationships/tags" Target="../tags/tag119.xml"/><Relationship Id="rId5" Type="http://schemas.openxmlformats.org/officeDocument/2006/relationships/image" Target="../media/image3.png"/><Relationship Id="rId4" Type="http://schemas.openxmlformats.org/officeDocument/2006/relationships/tags" Target="../tags/tag118.xml"/><Relationship Id="rId3" Type="http://schemas.openxmlformats.org/officeDocument/2006/relationships/tags" Target="../tags/tag117.xml"/><Relationship Id="rId2" Type="http://schemas.openxmlformats.org/officeDocument/2006/relationships/tags" Target="../tags/tag116.xml"/><Relationship Id="rId1" Type="http://schemas.openxmlformats.org/officeDocument/2006/relationships/tags" Target="../tags/tag115.xml"/></Relationships>
</file>

<file path=ppt/slides/_rels/slide12.xml.rels><?xml version="1.0" encoding="UTF-8" standalone="yes"?>
<Relationships xmlns="http://schemas.openxmlformats.org/package/2006/relationships"><Relationship Id="rId9" Type="http://schemas.openxmlformats.org/officeDocument/2006/relationships/tags" Target="../tags/tag128.xml"/><Relationship Id="rId8" Type="http://schemas.openxmlformats.org/officeDocument/2006/relationships/tags" Target="../tags/tag127.xml"/><Relationship Id="rId7" Type="http://schemas.openxmlformats.org/officeDocument/2006/relationships/tags" Target="../tags/tag126.xml"/><Relationship Id="rId6" Type="http://schemas.openxmlformats.org/officeDocument/2006/relationships/tags" Target="../tags/tag125.xml"/><Relationship Id="rId5" Type="http://schemas.openxmlformats.org/officeDocument/2006/relationships/tags" Target="../tags/tag124.xml"/><Relationship Id="rId4" Type="http://schemas.openxmlformats.org/officeDocument/2006/relationships/tags" Target="../tags/tag123.xml"/><Relationship Id="rId3" Type="http://schemas.openxmlformats.org/officeDocument/2006/relationships/tags" Target="../tags/tag122.xml"/><Relationship Id="rId2" Type="http://schemas.openxmlformats.org/officeDocument/2006/relationships/image" Target="../media/image2.png"/><Relationship Id="rId12" Type="http://schemas.openxmlformats.org/officeDocument/2006/relationships/slideLayout" Target="../slideLayouts/slideLayout1.xml"/><Relationship Id="rId11" Type="http://schemas.openxmlformats.org/officeDocument/2006/relationships/tags" Target="../tags/tag130.xml"/><Relationship Id="rId10" Type="http://schemas.openxmlformats.org/officeDocument/2006/relationships/tags" Target="../tags/tag129.xml"/><Relationship Id="rId1" Type="http://schemas.openxmlformats.org/officeDocument/2006/relationships/tags" Target="../tags/tag121.xml"/></Relationships>
</file>

<file path=ppt/slides/_rels/slide13.xml.rels><?xml version="1.0" encoding="UTF-8" standalone="yes"?>
<Relationships xmlns="http://schemas.openxmlformats.org/package/2006/relationships"><Relationship Id="rId6" Type="http://schemas.openxmlformats.org/officeDocument/2006/relationships/notesSlide" Target="../notesSlides/notesSlide1.xml"/><Relationship Id="rId5" Type="http://schemas.openxmlformats.org/officeDocument/2006/relationships/slideLayout" Target="../slideLayouts/slideLayout1.xml"/><Relationship Id="rId4" Type="http://schemas.openxmlformats.org/officeDocument/2006/relationships/tags" Target="../tags/tag134.xml"/><Relationship Id="rId3" Type="http://schemas.openxmlformats.org/officeDocument/2006/relationships/tags" Target="../tags/tag133.xml"/><Relationship Id="rId2" Type="http://schemas.openxmlformats.org/officeDocument/2006/relationships/tags" Target="../tags/tag132.xml"/><Relationship Id="rId1" Type="http://schemas.openxmlformats.org/officeDocument/2006/relationships/tags" Target="../tags/tag131.xml"/></Relationships>
</file>

<file path=ppt/slides/_rels/slide14.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tags" Target="../tags/tag139.xml"/><Relationship Id="rId5" Type="http://schemas.openxmlformats.org/officeDocument/2006/relationships/tags" Target="../tags/tag138.xml"/><Relationship Id="rId4" Type="http://schemas.openxmlformats.org/officeDocument/2006/relationships/image" Target="../media/image3.png"/><Relationship Id="rId3" Type="http://schemas.openxmlformats.org/officeDocument/2006/relationships/tags" Target="../tags/tag137.xml"/><Relationship Id="rId2" Type="http://schemas.openxmlformats.org/officeDocument/2006/relationships/tags" Target="../tags/tag136.xml"/><Relationship Id="rId1" Type="http://schemas.openxmlformats.org/officeDocument/2006/relationships/tags" Target="../tags/tag135.xml"/></Relationships>
</file>

<file path=ppt/slides/_rels/slide15.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141.xml"/><Relationship Id="rId2" Type="http://schemas.openxmlformats.org/officeDocument/2006/relationships/image" Target="../media/image3.png"/><Relationship Id="rId1" Type="http://schemas.openxmlformats.org/officeDocument/2006/relationships/tags" Target="../tags/tag140.xml"/></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42.xml"/></Relationships>
</file>

<file path=ppt/slides/_rels/slide17.xml.rels><?xml version="1.0" encoding="UTF-8" standalone="yes"?>
<Relationships xmlns="http://schemas.openxmlformats.org/package/2006/relationships"><Relationship Id="rId9" Type="http://schemas.openxmlformats.org/officeDocument/2006/relationships/tags" Target="../tags/tag148.xml"/><Relationship Id="rId8" Type="http://schemas.openxmlformats.org/officeDocument/2006/relationships/image" Target="../media/image14.png"/><Relationship Id="rId7" Type="http://schemas.openxmlformats.org/officeDocument/2006/relationships/image" Target="../media/image13.png"/><Relationship Id="rId6" Type="http://schemas.openxmlformats.org/officeDocument/2006/relationships/image" Target="../media/image3.png"/><Relationship Id="rId5" Type="http://schemas.openxmlformats.org/officeDocument/2006/relationships/tags" Target="../tags/tag147.xml"/><Relationship Id="rId4" Type="http://schemas.openxmlformats.org/officeDocument/2006/relationships/tags" Target="../tags/tag146.xml"/><Relationship Id="rId3" Type="http://schemas.openxmlformats.org/officeDocument/2006/relationships/tags" Target="../tags/tag145.xml"/><Relationship Id="rId2" Type="http://schemas.openxmlformats.org/officeDocument/2006/relationships/tags" Target="../tags/tag144.xml"/><Relationship Id="rId11" Type="http://schemas.openxmlformats.org/officeDocument/2006/relationships/notesSlide" Target="../notesSlides/notesSlide2.xml"/><Relationship Id="rId10" Type="http://schemas.openxmlformats.org/officeDocument/2006/relationships/slideLayout" Target="../slideLayouts/slideLayout1.xml"/><Relationship Id="rId1" Type="http://schemas.openxmlformats.org/officeDocument/2006/relationships/tags" Target="../tags/tag143.xml"/></Relationships>
</file>

<file path=ppt/slides/_rels/slide18.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openxmlformats.org/officeDocument/2006/relationships/tags" Target="../tags/tag153.xml"/><Relationship Id="rId6" Type="http://schemas.openxmlformats.org/officeDocument/2006/relationships/image" Target="../media/image3.png"/><Relationship Id="rId5" Type="http://schemas.openxmlformats.org/officeDocument/2006/relationships/tags" Target="../tags/tag152.xml"/><Relationship Id="rId4" Type="http://schemas.openxmlformats.org/officeDocument/2006/relationships/image" Target="../media/image15.png"/><Relationship Id="rId3" Type="http://schemas.openxmlformats.org/officeDocument/2006/relationships/tags" Target="../tags/tag151.xml"/><Relationship Id="rId2" Type="http://schemas.openxmlformats.org/officeDocument/2006/relationships/tags" Target="../tags/tag150.xml"/><Relationship Id="rId1" Type="http://schemas.openxmlformats.org/officeDocument/2006/relationships/tags" Target="../tags/tag149.xml"/></Relationships>
</file>

<file path=ppt/slides/_rels/slide19.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openxmlformats.org/officeDocument/2006/relationships/tags" Target="../tags/tag158.xml"/><Relationship Id="rId6" Type="http://schemas.openxmlformats.org/officeDocument/2006/relationships/image" Target="../media/image16.png"/><Relationship Id="rId5" Type="http://schemas.openxmlformats.org/officeDocument/2006/relationships/image" Target="../media/image3.png"/><Relationship Id="rId4" Type="http://schemas.openxmlformats.org/officeDocument/2006/relationships/tags" Target="../tags/tag157.xml"/><Relationship Id="rId3" Type="http://schemas.openxmlformats.org/officeDocument/2006/relationships/tags" Target="../tags/tag156.xml"/><Relationship Id="rId2" Type="http://schemas.openxmlformats.org/officeDocument/2006/relationships/tags" Target="../tags/tag155.xml"/><Relationship Id="rId1" Type="http://schemas.openxmlformats.org/officeDocument/2006/relationships/tags" Target="../tags/tag154.xml"/></Relationships>
</file>

<file path=ppt/slides/_rels/slide2.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tags" Target="../tags/tag15.xml"/></Relationships>
</file>

<file path=ppt/slides/_rels/slide20.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tags" Target="../tags/tag164.xml"/><Relationship Id="rId7" Type="http://schemas.openxmlformats.org/officeDocument/2006/relationships/image" Target="../media/image17.png"/><Relationship Id="rId6" Type="http://schemas.openxmlformats.org/officeDocument/2006/relationships/image" Target="../media/image3.png"/><Relationship Id="rId5" Type="http://schemas.openxmlformats.org/officeDocument/2006/relationships/tags" Target="../tags/tag163.xml"/><Relationship Id="rId4" Type="http://schemas.openxmlformats.org/officeDocument/2006/relationships/tags" Target="../tags/tag162.xml"/><Relationship Id="rId3" Type="http://schemas.openxmlformats.org/officeDocument/2006/relationships/tags" Target="../tags/tag161.xml"/><Relationship Id="rId2" Type="http://schemas.openxmlformats.org/officeDocument/2006/relationships/tags" Target="../tags/tag160.xml"/><Relationship Id="rId1" Type="http://schemas.openxmlformats.org/officeDocument/2006/relationships/tags" Target="../tags/tag159.xml"/></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65.xml"/></Relationships>
</file>

<file path=ppt/slides/_rels/slide22.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openxmlformats.org/officeDocument/2006/relationships/tags" Target="../tags/tag170.xml"/><Relationship Id="rId6" Type="http://schemas.openxmlformats.org/officeDocument/2006/relationships/image" Target="../media/image3.png"/><Relationship Id="rId5" Type="http://schemas.openxmlformats.org/officeDocument/2006/relationships/tags" Target="../tags/tag169.xml"/><Relationship Id="rId4" Type="http://schemas.openxmlformats.org/officeDocument/2006/relationships/image" Target="../media/image15.png"/><Relationship Id="rId3" Type="http://schemas.openxmlformats.org/officeDocument/2006/relationships/tags" Target="../tags/tag168.xml"/><Relationship Id="rId2" Type="http://schemas.openxmlformats.org/officeDocument/2006/relationships/tags" Target="../tags/tag167.xml"/><Relationship Id="rId1" Type="http://schemas.openxmlformats.org/officeDocument/2006/relationships/tags" Target="../tags/tag166.xml"/></Relationships>
</file>

<file path=ppt/slides/_rels/slide23.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openxmlformats.org/officeDocument/2006/relationships/tags" Target="../tags/tag175.xml"/><Relationship Id="rId6" Type="http://schemas.openxmlformats.org/officeDocument/2006/relationships/image" Target="../media/image18.png"/><Relationship Id="rId5" Type="http://schemas.openxmlformats.org/officeDocument/2006/relationships/image" Target="../media/image3.png"/><Relationship Id="rId4" Type="http://schemas.openxmlformats.org/officeDocument/2006/relationships/tags" Target="../tags/tag174.xml"/><Relationship Id="rId3" Type="http://schemas.openxmlformats.org/officeDocument/2006/relationships/tags" Target="../tags/tag173.xml"/><Relationship Id="rId2" Type="http://schemas.openxmlformats.org/officeDocument/2006/relationships/tags" Target="../tags/tag172.xml"/><Relationship Id="rId1" Type="http://schemas.openxmlformats.org/officeDocument/2006/relationships/tags" Target="../tags/tag171.xml"/></Relationships>
</file>

<file path=ppt/slides/_rels/slide24.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openxmlformats.org/officeDocument/2006/relationships/tags" Target="../tags/tag180.xml"/><Relationship Id="rId6" Type="http://schemas.openxmlformats.org/officeDocument/2006/relationships/image" Target="../media/image3.png"/><Relationship Id="rId5" Type="http://schemas.openxmlformats.org/officeDocument/2006/relationships/tags" Target="../tags/tag179.xml"/><Relationship Id="rId4" Type="http://schemas.openxmlformats.org/officeDocument/2006/relationships/image" Target="../media/image15.png"/><Relationship Id="rId3" Type="http://schemas.openxmlformats.org/officeDocument/2006/relationships/tags" Target="../tags/tag178.xml"/><Relationship Id="rId2" Type="http://schemas.openxmlformats.org/officeDocument/2006/relationships/tags" Target="../tags/tag177.xml"/><Relationship Id="rId1" Type="http://schemas.openxmlformats.org/officeDocument/2006/relationships/tags" Target="../tags/tag176.xml"/></Relationships>
</file>

<file path=ppt/slides/_rels/slide25.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tags" Target="../tags/tag186.xml"/><Relationship Id="rId7" Type="http://schemas.openxmlformats.org/officeDocument/2006/relationships/image" Target="../media/image19.png"/><Relationship Id="rId6" Type="http://schemas.openxmlformats.org/officeDocument/2006/relationships/image" Target="../media/image3.png"/><Relationship Id="rId5" Type="http://schemas.openxmlformats.org/officeDocument/2006/relationships/tags" Target="../tags/tag185.xml"/><Relationship Id="rId4" Type="http://schemas.openxmlformats.org/officeDocument/2006/relationships/tags" Target="../tags/tag184.xml"/><Relationship Id="rId3" Type="http://schemas.openxmlformats.org/officeDocument/2006/relationships/tags" Target="../tags/tag183.xml"/><Relationship Id="rId2" Type="http://schemas.openxmlformats.org/officeDocument/2006/relationships/tags" Target="../tags/tag182.xml"/><Relationship Id="rId1" Type="http://schemas.openxmlformats.org/officeDocument/2006/relationships/tags" Target="../tags/tag181.xml"/></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87.xml"/></Relationships>
</file>

<file path=ppt/slides/_rels/slide27.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openxmlformats.org/officeDocument/2006/relationships/tags" Target="../tags/tag192.xml"/><Relationship Id="rId6" Type="http://schemas.openxmlformats.org/officeDocument/2006/relationships/image" Target="../media/image18.png"/><Relationship Id="rId5" Type="http://schemas.openxmlformats.org/officeDocument/2006/relationships/image" Target="../media/image3.png"/><Relationship Id="rId4" Type="http://schemas.openxmlformats.org/officeDocument/2006/relationships/tags" Target="../tags/tag191.xml"/><Relationship Id="rId3" Type="http://schemas.openxmlformats.org/officeDocument/2006/relationships/tags" Target="../tags/tag190.xml"/><Relationship Id="rId2" Type="http://schemas.openxmlformats.org/officeDocument/2006/relationships/tags" Target="../tags/tag189.xml"/><Relationship Id="rId1" Type="http://schemas.openxmlformats.org/officeDocument/2006/relationships/tags" Target="../tags/tag188.xml"/></Relationships>
</file>

<file path=ppt/slides/_rels/slide28.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tags" Target="../tags/tag198.xml"/><Relationship Id="rId7" Type="http://schemas.openxmlformats.org/officeDocument/2006/relationships/image" Target="../media/image20.png"/><Relationship Id="rId6" Type="http://schemas.openxmlformats.org/officeDocument/2006/relationships/image" Target="../media/image3.png"/><Relationship Id="rId5" Type="http://schemas.openxmlformats.org/officeDocument/2006/relationships/tags" Target="../tags/tag197.xml"/><Relationship Id="rId4" Type="http://schemas.openxmlformats.org/officeDocument/2006/relationships/tags" Target="../tags/tag196.xml"/><Relationship Id="rId3" Type="http://schemas.openxmlformats.org/officeDocument/2006/relationships/tags" Target="../tags/tag195.xml"/><Relationship Id="rId2" Type="http://schemas.openxmlformats.org/officeDocument/2006/relationships/tags" Target="../tags/tag194.xml"/><Relationship Id="rId1" Type="http://schemas.openxmlformats.org/officeDocument/2006/relationships/tags" Target="../tags/tag193.xml"/></Relationships>
</file>

<file path=ppt/slides/_rels/slide29.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openxmlformats.org/officeDocument/2006/relationships/tags" Target="../tags/tag203.xml"/><Relationship Id="rId6" Type="http://schemas.openxmlformats.org/officeDocument/2006/relationships/image" Target="../media/image18.png"/><Relationship Id="rId5" Type="http://schemas.openxmlformats.org/officeDocument/2006/relationships/image" Target="../media/image3.png"/><Relationship Id="rId4" Type="http://schemas.openxmlformats.org/officeDocument/2006/relationships/tags" Target="../tags/tag202.xml"/><Relationship Id="rId3" Type="http://schemas.openxmlformats.org/officeDocument/2006/relationships/tags" Target="../tags/tag201.xml"/><Relationship Id="rId2" Type="http://schemas.openxmlformats.org/officeDocument/2006/relationships/tags" Target="../tags/tag200.xml"/><Relationship Id="rId1" Type="http://schemas.openxmlformats.org/officeDocument/2006/relationships/tags" Target="../tags/tag199.xml"/></Relationships>
</file>

<file path=ppt/slides/_rels/slide3.xml.rels><?xml version="1.0" encoding="UTF-8" standalone="yes"?>
<Relationships xmlns="http://schemas.openxmlformats.org/package/2006/relationships"><Relationship Id="rId9" Type="http://schemas.openxmlformats.org/officeDocument/2006/relationships/tags" Target="../tags/tag28.xml"/><Relationship Id="rId8" Type="http://schemas.openxmlformats.org/officeDocument/2006/relationships/tags" Target="../tags/tag27.xml"/><Relationship Id="rId7" Type="http://schemas.openxmlformats.org/officeDocument/2006/relationships/tags" Target="../tags/tag26.xml"/><Relationship Id="rId6" Type="http://schemas.openxmlformats.org/officeDocument/2006/relationships/tags" Target="../tags/tag25.xml"/><Relationship Id="rId5" Type="http://schemas.openxmlformats.org/officeDocument/2006/relationships/tags" Target="../tags/tag24.xml"/><Relationship Id="rId4" Type="http://schemas.openxmlformats.org/officeDocument/2006/relationships/tags" Target="../tags/tag23.xml"/><Relationship Id="rId3" Type="http://schemas.openxmlformats.org/officeDocument/2006/relationships/tags" Target="../tags/tag22.xml"/><Relationship Id="rId2" Type="http://schemas.openxmlformats.org/officeDocument/2006/relationships/image" Target="../media/image2.png"/><Relationship Id="rId14" Type="http://schemas.openxmlformats.org/officeDocument/2006/relationships/slideLayout" Target="../slideLayouts/slideLayout1.xml"/><Relationship Id="rId13" Type="http://schemas.openxmlformats.org/officeDocument/2006/relationships/tags" Target="../tags/tag32.xml"/><Relationship Id="rId12" Type="http://schemas.openxmlformats.org/officeDocument/2006/relationships/tags" Target="../tags/tag31.xml"/><Relationship Id="rId11" Type="http://schemas.openxmlformats.org/officeDocument/2006/relationships/tags" Target="../tags/tag30.xml"/><Relationship Id="rId10" Type="http://schemas.openxmlformats.org/officeDocument/2006/relationships/tags" Target="../tags/tag29.xml"/><Relationship Id="rId1" Type="http://schemas.openxmlformats.org/officeDocument/2006/relationships/tags" Target="../tags/tag21.xml"/></Relationships>
</file>

<file path=ppt/slides/_rels/slide30.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205.xml"/><Relationship Id="rId2" Type="http://schemas.openxmlformats.org/officeDocument/2006/relationships/image" Target="../media/image3.png"/><Relationship Id="rId1" Type="http://schemas.openxmlformats.org/officeDocument/2006/relationships/tags" Target="../tags/tag204.xml"/></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06.xml"/></Relationships>
</file>

<file path=ppt/slides/_rels/slide32.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openxmlformats.org/officeDocument/2006/relationships/tags" Target="../tags/tag211.xml"/><Relationship Id="rId6" Type="http://schemas.openxmlformats.org/officeDocument/2006/relationships/image" Target="../media/image3.png"/><Relationship Id="rId5" Type="http://schemas.openxmlformats.org/officeDocument/2006/relationships/tags" Target="../tags/tag210.xml"/><Relationship Id="rId4" Type="http://schemas.openxmlformats.org/officeDocument/2006/relationships/image" Target="../media/image21.png"/><Relationship Id="rId3" Type="http://schemas.openxmlformats.org/officeDocument/2006/relationships/tags" Target="../tags/tag209.xml"/><Relationship Id="rId2" Type="http://schemas.openxmlformats.org/officeDocument/2006/relationships/tags" Target="../tags/tag208.xml"/><Relationship Id="rId1" Type="http://schemas.openxmlformats.org/officeDocument/2006/relationships/tags" Target="../tags/tag207.xml"/></Relationships>
</file>

<file path=ppt/slides/_rels/slide33.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openxmlformats.org/officeDocument/2006/relationships/tags" Target="../tags/tag216.xml"/><Relationship Id="rId6" Type="http://schemas.openxmlformats.org/officeDocument/2006/relationships/image" Target="../media/image22.png"/><Relationship Id="rId5" Type="http://schemas.openxmlformats.org/officeDocument/2006/relationships/image" Target="../media/image3.png"/><Relationship Id="rId4" Type="http://schemas.openxmlformats.org/officeDocument/2006/relationships/tags" Target="../tags/tag215.xml"/><Relationship Id="rId3" Type="http://schemas.openxmlformats.org/officeDocument/2006/relationships/tags" Target="../tags/tag214.xml"/><Relationship Id="rId2" Type="http://schemas.openxmlformats.org/officeDocument/2006/relationships/tags" Target="../tags/tag213.xml"/><Relationship Id="rId1" Type="http://schemas.openxmlformats.org/officeDocument/2006/relationships/tags" Target="../tags/tag212.xml"/></Relationships>
</file>

<file path=ppt/slides/_rels/slide34.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openxmlformats.org/officeDocument/2006/relationships/tags" Target="../tags/tag221.xml"/><Relationship Id="rId6" Type="http://schemas.openxmlformats.org/officeDocument/2006/relationships/image" Target="../media/image16.png"/><Relationship Id="rId5" Type="http://schemas.openxmlformats.org/officeDocument/2006/relationships/image" Target="../media/image3.png"/><Relationship Id="rId4" Type="http://schemas.openxmlformats.org/officeDocument/2006/relationships/tags" Target="../tags/tag220.xml"/><Relationship Id="rId3" Type="http://schemas.openxmlformats.org/officeDocument/2006/relationships/tags" Target="../tags/tag219.xml"/><Relationship Id="rId2" Type="http://schemas.openxmlformats.org/officeDocument/2006/relationships/tags" Target="../tags/tag218.xml"/><Relationship Id="rId1" Type="http://schemas.openxmlformats.org/officeDocument/2006/relationships/tags" Target="../tags/tag217.xml"/></Relationships>
</file>

<file path=ppt/slides/_rels/slide35.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openxmlformats.org/officeDocument/2006/relationships/tags" Target="../tags/tag226.xml"/><Relationship Id="rId6" Type="http://schemas.openxmlformats.org/officeDocument/2006/relationships/image" Target="../media/image3.png"/><Relationship Id="rId5" Type="http://schemas.openxmlformats.org/officeDocument/2006/relationships/tags" Target="../tags/tag225.xml"/><Relationship Id="rId4" Type="http://schemas.openxmlformats.org/officeDocument/2006/relationships/image" Target="../media/image23.png"/><Relationship Id="rId3" Type="http://schemas.openxmlformats.org/officeDocument/2006/relationships/tags" Target="../tags/tag224.xml"/><Relationship Id="rId2" Type="http://schemas.openxmlformats.org/officeDocument/2006/relationships/tags" Target="../tags/tag223.xml"/><Relationship Id="rId1" Type="http://schemas.openxmlformats.org/officeDocument/2006/relationships/tags" Target="../tags/tag222.xml"/></Relationships>
</file>

<file path=ppt/slides/_rels/slide3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27.xml"/></Relationships>
</file>

<file path=ppt/slides/_rels/slide37.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openxmlformats.org/officeDocument/2006/relationships/tags" Target="../tags/tag232.xml"/><Relationship Id="rId6" Type="http://schemas.openxmlformats.org/officeDocument/2006/relationships/image" Target="../media/image24.png"/><Relationship Id="rId5" Type="http://schemas.openxmlformats.org/officeDocument/2006/relationships/image" Target="../media/image3.png"/><Relationship Id="rId4" Type="http://schemas.openxmlformats.org/officeDocument/2006/relationships/tags" Target="../tags/tag231.xml"/><Relationship Id="rId3" Type="http://schemas.openxmlformats.org/officeDocument/2006/relationships/tags" Target="../tags/tag230.xml"/><Relationship Id="rId2" Type="http://schemas.openxmlformats.org/officeDocument/2006/relationships/tags" Target="../tags/tag229.xml"/><Relationship Id="rId1" Type="http://schemas.openxmlformats.org/officeDocument/2006/relationships/tags" Target="../tags/tag228.xml"/></Relationships>
</file>

<file path=ppt/slides/_rels/slide38.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openxmlformats.org/officeDocument/2006/relationships/tags" Target="../tags/tag237.xml"/><Relationship Id="rId6" Type="http://schemas.openxmlformats.org/officeDocument/2006/relationships/image" Target="../media/image18.png"/><Relationship Id="rId5" Type="http://schemas.openxmlformats.org/officeDocument/2006/relationships/image" Target="../media/image3.png"/><Relationship Id="rId4" Type="http://schemas.openxmlformats.org/officeDocument/2006/relationships/tags" Target="../tags/tag236.xml"/><Relationship Id="rId3" Type="http://schemas.openxmlformats.org/officeDocument/2006/relationships/tags" Target="../tags/tag235.xml"/><Relationship Id="rId2" Type="http://schemas.openxmlformats.org/officeDocument/2006/relationships/tags" Target="../tags/tag234.xml"/><Relationship Id="rId1" Type="http://schemas.openxmlformats.org/officeDocument/2006/relationships/tags" Target="../tags/tag233.xml"/></Relationships>
</file>

<file path=ppt/slides/_rels/slide39.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openxmlformats.org/officeDocument/2006/relationships/tags" Target="../tags/tag242.xml"/><Relationship Id="rId6" Type="http://schemas.openxmlformats.org/officeDocument/2006/relationships/image" Target="../media/image3.png"/><Relationship Id="rId5" Type="http://schemas.openxmlformats.org/officeDocument/2006/relationships/tags" Target="../tags/tag241.xml"/><Relationship Id="rId4" Type="http://schemas.openxmlformats.org/officeDocument/2006/relationships/image" Target="../media/image25.png"/><Relationship Id="rId3" Type="http://schemas.openxmlformats.org/officeDocument/2006/relationships/tags" Target="../tags/tag240.xml"/><Relationship Id="rId2" Type="http://schemas.openxmlformats.org/officeDocument/2006/relationships/tags" Target="../tags/tag239.xml"/><Relationship Id="rId1" Type="http://schemas.openxmlformats.org/officeDocument/2006/relationships/tags" Target="../tags/tag238.xml"/></Relationships>
</file>

<file path=ppt/slides/_rels/slide4.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tags" Target="../tags/tag36.xml"/><Relationship Id="rId4" Type="http://schemas.openxmlformats.org/officeDocument/2006/relationships/image" Target="../media/image3.png"/><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tags" Target="../tags/tag33.xml"/></Relationships>
</file>

<file path=ppt/slides/_rels/slide40.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tags" Target="../tags/tag248.xml"/><Relationship Id="rId7" Type="http://schemas.openxmlformats.org/officeDocument/2006/relationships/image" Target="../media/image3.png"/><Relationship Id="rId6" Type="http://schemas.openxmlformats.org/officeDocument/2006/relationships/tags" Target="../tags/tag247.xml"/><Relationship Id="rId5" Type="http://schemas.openxmlformats.org/officeDocument/2006/relationships/image" Target="../media/image26.png"/><Relationship Id="rId4" Type="http://schemas.openxmlformats.org/officeDocument/2006/relationships/tags" Target="../tags/tag246.xml"/><Relationship Id="rId3" Type="http://schemas.openxmlformats.org/officeDocument/2006/relationships/tags" Target="../tags/tag245.xml"/><Relationship Id="rId2" Type="http://schemas.openxmlformats.org/officeDocument/2006/relationships/tags" Target="../tags/tag244.xml"/><Relationship Id="rId1" Type="http://schemas.openxmlformats.org/officeDocument/2006/relationships/tags" Target="../tags/tag243.xml"/></Relationships>
</file>

<file path=ppt/slides/_rels/slide41.xml.rels><?xml version="1.0" encoding="UTF-8" standalone="yes"?>
<Relationships xmlns="http://schemas.openxmlformats.org/package/2006/relationships"><Relationship Id="rId9" Type="http://schemas.openxmlformats.org/officeDocument/2006/relationships/tags" Target="../tags/tag254.xml"/><Relationship Id="rId8" Type="http://schemas.openxmlformats.org/officeDocument/2006/relationships/image" Target="../media/image28.png"/><Relationship Id="rId7" Type="http://schemas.openxmlformats.org/officeDocument/2006/relationships/image" Target="../media/image3.png"/><Relationship Id="rId6" Type="http://schemas.openxmlformats.org/officeDocument/2006/relationships/tags" Target="../tags/tag253.xml"/><Relationship Id="rId5" Type="http://schemas.openxmlformats.org/officeDocument/2006/relationships/image" Target="../media/image27.png"/><Relationship Id="rId4" Type="http://schemas.openxmlformats.org/officeDocument/2006/relationships/tags" Target="../tags/tag252.xml"/><Relationship Id="rId3" Type="http://schemas.openxmlformats.org/officeDocument/2006/relationships/tags" Target="../tags/tag251.xml"/><Relationship Id="rId2" Type="http://schemas.openxmlformats.org/officeDocument/2006/relationships/tags" Target="../tags/tag250.xml"/><Relationship Id="rId10" Type="http://schemas.openxmlformats.org/officeDocument/2006/relationships/slideLayout" Target="../slideLayouts/slideLayout1.xml"/><Relationship Id="rId1" Type="http://schemas.openxmlformats.org/officeDocument/2006/relationships/tags" Target="../tags/tag249.xml"/></Relationships>
</file>

<file path=ppt/slides/_rels/slide42.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tags" Target="../tags/tag260.xml"/><Relationship Id="rId7" Type="http://schemas.openxmlformats.org/officeDocument/2006/relationships/image" Target="../media/image29.png"/><Relationship Id="rId6" Type="http://schemas.openxmlformats.org/officeDocument/2006/relationships/tags" Target="../tags/tag259.xml"/><Relationship Id="rId5" Type="http://schemas.openxmlformats.org/officeDocument/2006/relationships/image" Target="../media/image3.png"/><Relationship Id="rId4" Type="http://schemas.openxmlformats.org/officeDocument/2006/relationships/tags" Target="../tags/tag258.xml"/><Relationship Id="rId3" Type="http://schemas.openxmlformats.org/officeDocument/2006/relationships/tags" Target="../tags/tag257.xml"/><Relationship Id="rId2" Type="http://schemas.openxmlformats.org/officeDocument/2006/relationships/tags" Target="../tags/tag256.xml"/><Relationship Id="rId1" Type="http://schemas.openxmlformats.org/officeDocument/2006/relationships/tags" Target="../tags/tag255.xml"/></Relationships>
</file>

<file path=ppt/slides/_rels/slide4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61.xml"/></Relationships>
</file>

<file path=ppt/slides/_rels/slide44.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tags" Target="../tags/tag267.xml"/><Relationship Id="rId7" Type="http://schemas.openxmlformats.org/officeDocument/2006/relationships/image" Target="../media/image30.png"/><Relationship Id="rId6" Type="http://schemas.openxmlformats.org/officeDocument/2006/relationships/image" Target="../media/image3.png"/><Relationship Id="rId5" Type="http://schemas.openxmlformats.org/officeDocument/2006/relationships/tags" Target="../tags/tag266.xml"/><Relationship Id="rId4" Type="http://schemas.openxmlformats.org/officeDocument/2006/relationships/tags" Target="../tags/tag265.xml"/><Relationship Id="rId3" Type="http://schemas.openxmlformats.org/officeDocument/2006/relationships/tags" Target="../tags/tag264.xml"/><Relationship Id="rId2" Type="http://schemas.openxmlformats.org/officeDocument/2006/relationships/tags" Target="../tags/tag263.xml"/><Relationship Id="rId1" Type="http://schemas.openxmlformats.org/officeDocument/2006/relationships/tags" Target="../tags/tag262.xml"/></Relationships>
</file>

<file path=ppt/slides/_rels/slide45.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tags" Target="../tags/tag273.xml"/><Relationship Id="rId7" Type="http://schemas.openxmlformats.org/officeDocument/2006/relationships/image" Target="../media/image3.png"/><Relationship Id="rId6" Type="http://schemas.openxmlformats.org/officeDocument/2006/relationships/tags" Target="../tags/tag272.xml"/><Relationship Id="rId5" Type="http://schemas.openxmlformats.org/officeDocument/2006/relationships/image" Target="../media/image31.png"/><Relationship Id="rId4" Type="http://schemas.openxmlformats.org/officeDocument/2006/relationships/tags" Target="../tags/tag271.xml"/><Relationship Id="rId3" Type="http://schemas.openxmlformats.org/officeDocument/2006/relationships/tags" Target="../tags/tag270.xml"/><Relationship Id="rId2" Type="http://schemas.openxmlformats.org/officeDocument/2006/relationships/tags" Target="../tags/tag269.xml"/><Relationship Id="rId1" Type="http://schemas.openxmlformats.org/officeDocument/2006/relationships/tags" Target="../tags/tag268.xml"/></Relationships>
</file>

<file path=ppt/slides/_rels/slide46.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tags" Target="../tags/tag279.xml"/><Relationship Id="rId7" Type="http://schemas.openxmlformats.org/officeDocument/2006/relationships/image" Target="../media/image3.png"/><Relationship Id="rId6" Type="http://schemas.openxmlformats.org/officeDocument/2006/relationships/tags" Target="../tags/tag278.xml"/><Relationship Id="rId5" Type="http://schemas.openxmlformats.org/officeDocument/2006/relationships/image" Target="../media/image32.png"/><Relationship Id="rId4" Type="http://schemas.openxmlformats.org/officeDocument/2006/relationships/tags" Target="../tags/tag277.xml"/><Relationship Id="rId3" Type="http://schemas.openxmlformats.org/officeDocument/2006/relationships/tags" Target="../tags/tag276.xml"/><Relationship Id="rId2" Type="http://schemas.openxmlformats.org/officeDocument/2006/relationships/tags" Target="../tags/tag275.xml"/><Relationship Id="rId1" Type="http://schemas.openxmlformats.org/officeDocument/2006/relationships/tags" Target="../tags/tag274.xml"/></Relationships>
</file>

<file path=ppt/slides/_rels/slide47.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openxmlformats.org/officeDocument/2006/relationships/tags" Target="../tags/tag284.xml"/><Relationship Id="rId6" Type="http://schemas.openxmlformats.org/officeDocument/2006/relationships/image" Target="../media/image24.png"/><Relationship Id="rId5" Type="http://schemas.openxmlformats.org/officeDocument/2006/relationships/image" Target="../media/image3.png"/><Relationship Id="rId4" Type="http://schemas.openxmlformats.org/officeDocument/2006/relationships/tags" Target="../tags/tag283.xml"/><Relationship Id="rId3" Type="http://schemas.openxmlformats.org/officeDocument/2006/relationships/tags" Target="../tags/tag282.xml"/><Relationship Id="rId2" Type="http://schemas.openxmlformats.org/officeDocument/2006/relationships/tags" Target="../tags/tag281.xml"/><Relationship Id="rId1" Type="http://schemas.openxmlformats.org/officeDocument/2006/relationships/tags" Target="../tags/tag280.xml"/></Relationships>
</file>

<file path=ppt/slides/_rels/slide48.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286.xml"/><Relationship Id="rId2" Type="http://schemas.openxmlformats.org/officeDocument/2006/relationships/image" Target="../media/image3.png"/><Relationship Id="rId1" Type="http://schemas.openxmlformats.org/officeDocument/2006/relationships/tags" Target="../tags/tag285.xml"/></Relationships>
</file>

<file path=ppt/slides/_rels/slide4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87.xml"/></Relationships>
</file>

<file path=ppt/slides/_rels/slide5.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openxmlformats.org/officeDocument/2006/relationships/tags" Target="../tags/tag40.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3" Type="http://schemas.openxmlformats.org/officeDocument/2006/relationships/tags" Target="../tags/tag39.xml"/><Relationship Id="rId2" Type="http://schemas.openxmlformats.org/officeDocument/2006/relationships/tags" Target="../tags/tag38.xml"/><Relationship Id="rId1" Type="http://schemas.openxmlformats.org/officeDocument/2006/relationships/tags" Target="../tags/tag37.xml"/></Relationships>
</file>

<file path=ppt/slides/_rels/slide50.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openxmlformats.org/officeDocument/2006/relationships/tags" Target="../tags/tag292.xml"/><Relationship Id="rId6" Type="http://schemas.openxmlformats.org/officeDocument/2006/relationships/image" Target="../media/image3.png"/><Relationship Id="rId5" Type="http://schemas.openxmlformats.org/officeDocument/2006/relationships/tags" Target="../tags/tag291.xml"/><Relationship Id="rId4" Type="http://schemas.openxmlformats.org/officeDocument/2006/relationships/image" Target="../media/image22.png"/><Relationship Id="rId3" Type="http://schemas.openxmlformats.org/officeDocument/2006/relationships/tags" Target="../tags/tag290.xml"/><Relationship Id="rId2" Type="http://schemas.openxmlformats.org/officeDocument/2006/relationships/tags" Target="../tags/tag289.xml"/><Relationship Id="rId1" Type="http://schemas.openxmlformats.org/officeDocument/2006/relationships/tags" Target="../tags/tag288.xml"/></Relationships>
</file>

<file path=ppt/slides/_rels/slide51.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openxmlformats.org/officeDocument/2006/relationships/tags" Target="../tags/tag297.xml"/><Relationship Id="rId6" Type="http://schemas.openxmlformats.org/officeDocument/2006/relationships/image" Target="../media/image33.png"/><Relationship Id="rId5" Type="http://schemas.openxmlformats.org/officeDocument/2006/relationships/image" Target="../media/image3.png"/><Relationship Id="rId4" Type="http://schemas.openxmlformats.org/officeDocument/2006/relationships/tags" Target="../tags/tag296.xml"/><Relationship Id="rId3" Type="http://schemas.openxmlformats.org/officeDocument/2006/relationships/tags" Target="../tags/tag295.xml"/><Relationship Id="rId2" Type="http://schemas.openxmlformats.org/officeDocument/2006/relationships/tags" Target="../tags/tag294.xml"/><Relationship Id="rId1" Type="http://schemas.openxmlformats.org/officeDocument/2006/relationships/tags" Target="../tags/tag293.xml"/></Relationships>
</file>

<file path=ppt/slides/_rels/slide52.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tags" Target="../tags/tag303.xml"/><Relationship Id="rId7" Type="http://schemas.openxmlformats.org/officeDocument/2006/relationships/image" Target="../media/image3.png"/><Relationship Id="rId6" Type="http://schemas.openxmlformats.org/officeDocument/2006/relationships/tags" Target="../tags/tag302.xml"/><Relationship Id="rId5" Type="http://schemas.openxmlformats.org/officeDocument/2006/relationships/image" Target="../media/image34.png"/><Relationship Id="rId4" Type="http://schemas.openxmlformats.org/officeDocument/2006/relationships/tags" Target="../tags/tag301.xml"/><Relationship Id="rId3" Type="http://schemas.openxmlformats.org/officeDocument/2006/relationships/tags" Target="../tags/tag300.xml"/><Relationship Id="rId2" Type="http://schemas.openxmlformats.org/officeDocument/2006/relationships/tags" Target="../tags/tag299.xml"/><Relationship Id="rId1" Type="http://schemas.openxmlformats.org/officeDocument/2006/relationships/tags" Target="../tags/tag298.xml"/></Relationships>
</file>

<file path=ppt/slides/_rels/slide53.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tags" Target="../tags/tag309.xml"/><Relationship Id="rId7" Type="http://schemas.openxmlformats.org/officeDocument/2006/relationships/image" Target="../media/image35.png"/><Relationship Id="rId6" Type="http://schemas.openxmlformats.org/officeDocument/2006/relationships/image" Target="../media/image3.png"/><Relationship Id="rId5" Type="http://schemas.openxmlformats.org/officeDocument/2006/relationships/tags" Target="../tags/tag308.xml"/><Relationship Id="rId4" Type="http://schemas.openxmlformats.org/officeDocument/2006/relationships/tags" Target="../tags/tag307.xml"/><Relationship Id="rId3" Type="http://schemas.openxmlformats.org/officeDocument/2006/relationships/tags" Target="../tags/tag306.xml"/><Relationship Id="rId2" Type="http://schemas.openxmlformats.org/officeDocument/2006/relationships/tags" Target="../tags/tag305.xml"/><Relationship Id="rId1" Type="http://schemas.openxmlformats.org/officeDocument/2006/relationships/tags" Target="../tags/tag304.xml"/></Relationships>
</file>

<file path=ppt/slides/_rels/slide5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10.xml"/></Relationships>
</file>

<file path=ppt/slides/_rels/slide55.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openxmlformats.org/officeDocument/2006/relationships/tags" Target="../tags/tag315.xml"/><Relationship Id="rId6" Type="http://schemas.openxmlformats.org/officeDocument/2006/relationships/image" Target="../media/image3.png"/><Relationship Id="rId5" Type="http://schemas.openxmlformats.org/officeDocument/2006/relationships/tags" Target="../tags/tag314.xml"/><Relationship Id="rId4" Type="http://schemas.openxmlformats.org/officeDocument/2006/relationships/image" Target="../media/image22.png"/><Relationship Id="rId3" Type="http://schemas.openxmlformats.org/officeDocument/2006/relationships/tags" Target="../tags/tag313.xml"/><Relationship Id="rId2" Type="http://schemas.openxmlformats.org/officeDocument/2006/relationships/tags" Target="../tags/tag312.xml"/><Relationship Id="rId1" Type="http://schemas.openxmlformats.org/officeDocument/2006/relationships/tags" Target="../tags/tag311.xml"/></Relationships>
</file>

<file path=ppt/slides/_rels/slide56.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tags" Target="../tags/tag321.xml"/><Relationship Id="rId7" Type="http://schemas.openxmlformats.org/officeDocument/2006/relationships/image" Target="../media/image3.png"/><Relationship Id="rId6" Type="http://schemas.openxmlformats.org/officeDocument/2006/relationships/tags" Target="../tags/tag320.xml"/><Relationship Id="rId5" Type="http://schemas.openxmlformats.org/officeDocument/2006/relationships/image" Target="../media/image36.jpeg"/><Relationship Id="rId4" Type="http://schemas.openxmlformats.org/officeDocument/2006/relationships/tags" Target="../tags/tag319.xml"/><Relationship Id="rId3" Type="http://schemas.openxmlformats.org/officeDocument/2006/relationships/tags" Target="../tags/tag318.xml"/><Relationship Id="rId2" Type="http://schemas.openxmlformats.org/officeDocument/2006/relationships/tags" Target="../tags/tag317.xml"/><Relationship Id="rId1" Type="http://schemas.openxmlformats.org/officeDocument/2006/relationships/tags" Target="../tags/tag316.xml"/></Relationships>
</file>

<file path=ppt/slides/_rels/slide57.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openxmlformats.org/officeDocument/2006/relationships/tags" Target="../tags/tag326.xml"/><Relationship Id="rId6" Type="http://schemas.openxmlformats.org/officeDocument/2006/relationships/image" Target="../media/image37.png"/><Relationship Id="rId5" Type="http://schemas.openxmlformats.org/officeDocument/2006/relationships/image" Target="../media/image3.png"/><Relationship Id="rId4" Type="http://schemas.openxmlformats.org/officeDocument/2006/relationships/tags" Target="../tags/tag325.xml"/><Relationship Id="rId3" Type="http://schemas.openxmlformats.org/officeDocument/2006/relationships/tags" Target="../tags/tag324.xml"/><Relationship Id="rId2" Type="http://schemas.openxmlformats.org/officeDocument/2006/relationships/tags" Target="../tags/tag323.xml"/><Relationship Id="rId1" Type="http://schemas.openxmlformats.org/officeDocument/2006/relationships/tags" Target="../tags/tag322.xml"/></Relationships>
</file>

<file path=ppt/slides/_rels/slide58.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openxmlformats.org/officeDocument/2006/relationships/tags" Target="../tags/tag331.xml"/><Relationship Id="rId6" Type="http://schemas.openxmlformats.org/officeDocument/2006/relationships/image" Target="../media/image24.png"/><Relationship Id="rId5" Type="http://schemas.openxmlformats.org/officeDocument/2006/relationships/image" Target="../media/image3.png"/><Relationship Id="rId4" Type="http://schemas.openxmlformats.org/officeDocument/2006/relationships/tags" Target="../tags/tag330.xml"/><Relationship Id="rId3" Type="http://schemas.openxmlformats.org/officeDocument/2006/relationships/tags" Target="../tags/tag329.xml"/><Relationship Id="rId2" Type="http://schemas.openxmlformats.org/officeDocument/2006/relationships/tags" Target="../tags/tag328.xml"/><Relationship Id="rId1" Type="http://schemas.openxmlformats.org/officeDocument/2006/relationships/tags" Target="../tags/tag327.xml"/></Relationships>
</file>

<file path=ppt/slides/_rels/slide59.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openxmlformats.org/officeDocument/2006/relationships/tags" Target="../tags/tag336.xml"/><Relationship Id="rId6" Type="http://schemas.openxmlformats.org/officeDocument/2006/relationships/image" Target="../media/image3.png"/><Relationship Id="rId5" Type="http://schemas.openxmlformats.org/officeDocument/2006/relationships/tags" Target="../tags/tag335.xml"/><Relationship Id="rId4" Type="http://schemas.openxmlformats.org/officeDocument/2006/relationships/image" Target="../media/image22.png"/><Relationship Id="rId3" Type="http://schemas.openxmlformats.org/officeDocument/2006/relationships/tags" Target="../tags/tag334.xml"/><Relationship Id="rId2" Type="http://schemas.openxmlformats.org/officeDocument/2006/relationships/tags" Target="../tags/tag333.xml"/><Relationship Id="rId1" Type="http://schemas.openxmlformats.org/officeDocument/2006/relationships/tags" Target="../tags/tag332.xml"/></Relationships>
</file>

<file path=ppt/slides/_rels/slide6.xml.rels><?xml version="1.0" encoding="UTF-8" standalone="yes"?>
<Relationships xmlns="http://schemas.openxmlformats.org/package/2006/relationships"><Relationship Id="rId9" Type="http://schemas.openxmlformats.org/officeDocument/2006/relationships/tags" Target="../tags/tag47.xml"/><Relationship Id="rId8" Type="http://schemas.openxmlformats.org/officeDocument/2006/relationships/image" Target="../media/image6.png"/><Relationship Id="rId7" Type="http://schemas.openxmlformats.org/officeDocument/2006/relationships/tags" Target="../tags/tag46.xml"/><Relationship Id="rId6" Type="http://schemas.openxmlformats.org/officeDocument/2006/relationships/tags" Target="../tags/tag45.xml"/><Relationship Id="rId5" Type="http://schemas.openxmlformats.org/officeDocument/2006/relationships/tags" Target="../tags/tag44.xml"/><Relationship Id="rId4" Type="http://schemas.openxmlformats.org/officeDocument/2006/relationships/image" Target="../media/image3.png"/><Relationship Id="rId3" Type="http://schemas.openxmlformats.org/officeDocument/2006/relationships/tags" Target="../tags/tag43.xml"/><Relationship Id="rId2" Type="http://schemas.openxmlformats.org/officeDocument/2006/relationships/tags" Target="../tags/tag42.xml"/><Relationship Id="rId11" Type="http://schemas.openxmlformats.org/officeDocument/2006/relationships/slideLayout" Target="../slideLayouts/slideLayout1.xml"/><Relationship Id="rId10" Type="http://schemas.openxmlformats.org/officeDocument/2006/relationships/tags" Target="../tags/tag48.xml"/><Relationship Id="rId1" Type="http://schemas.openxmlformats.org/officeDocument/2006/relationships/tags" Target="../tags/tag41.xml"/></Relationships>
</file>

<file path=ppt/slides/_rels/slide60.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tags" Target="../tags/tag342.xml"/><Relationship Id="rId7" Type="http://schemas.openxmlformats.org/officeDocument/2006/relationships/image" Target="../media/image38.png"/><Relationship Id="rId6" Type="http://schemas.openxmlformats.org/officeDocument/2006/relationships/image" Target="../media/image3.png"/><Relationship Id="rId5" Type="http://schemas.openxmlformats.org/officeDocument/2006/relationships/tags" Target="../tags/tag341.xml"/><Relationship Id="rId4" Type="http://schemas.openxmlformats.org/officeDocument/2006/relationships/tags" Target="../tags/tag340.xml"/><Relationship Id="rId3" Type="http://schemas.openxmlformats.org/officeDocument/2006/relationships/tags" Target="../tags/tag339.xml"/><Relationship Id="rId2" Type="http://schemas.openxmlformats.org/officeDocument/2006/relationships/tags" Target="../tags/tag338.xml"/><Relationship Id="rId1" Type="http://schemas.openxmlformats.org/officeDocument/2006/relationships/tags" Target="../tags/tag337.xml"/></Relationships>
</file>

<file path=ppt/slides/_rels/slide61.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openxmlformats.org/officeDocument/2006/relationships/tags" Target="../tags/tag347.xml"/><Relationship Id="rId6" Type="http://schemas.openxmlformats.org/officeDocument/2006/relationships/image" Target="../media/image24.png"/><Relationship Id="rId5" Type="http://schemas.openxmlformats.org/officeDocument/2006/relationships/image" Target="../media/image3.png"/><Relationship Id="rId4" Type="http://schemas.openxmlformats.org/officeDocument/2006/relationships/tags" Target="../tags/tag346.xml"/><Relationship Id="rId3" Type="http://schemas.openxmlformats.org/officeDocument/2006/relationships/tags" Target="../tags/tag345.xml"/><Relationship Id="rId2" Type="http://schemas.openxmlformats.org/officeDocument/2006/relationships/tags" Target="../tags/tag344.xml"/><Relationship Id="rId1" Type="http://schemas.openxmlformats.org/officeDocument/2006/relationships/tags" Target="../tags/tag343.xml"/></Relationships>
</file>

<file path=ppt/slides/_rels/slide62.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tags" Target="../tags/tag353.xml"/><Relationship Id="rId7" Type="http://schemas.openxmlformats.org/officeDocument/2006/relationships/image" Target="../media/image39.png"/><Relationship Id="rId6" Type="http://schemas.openxmlformats.org/officeDocument/2006/relationships/image" Target="../media/image3.png"/><Relationship Id="rId5" Type="http://schemas.openxmlformats.org/officeDocument/2006/relationships/tags" Target="../tags/tag352.xml"/><Relationship Id="rId4" Type="http://schemas.openxmlformats.org/officeDocument/2006/relationships/tags" Target="../tags/tag351.xml"/><Relationship Id="rId3" Type="http://schemas.openxmlformats.org/officeDocument/2006/relationships/tags" Target="../tags/tag350.xml"/><Relationship Id="rId2" Type="http://schemas.openxmlformats.org/officeDocument/2006/relationships/tags" Target="../tags/tag349.xml"/><Relationship Id="rId1" Type="http://schemas.openxmlformats.org/officeDocument/2006/relationships/tags" Target="../tags/tag348.xml"/></Relationships>
</file>

<file path=ppt/slides/_rels/slide6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54.xml"/></Relationships>
</file>

<file path=ppt/slides/_rels/slide64.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openxmlformats.org/officeDocument/2006/relationships/tags" Target="../tags/tag359.xml"/><Relationship Id="rId6" Type="http://schemas.openxmlformats.org/officeDocument/2006/relationships/image" Target="../media/image40.png"/><Relationship Id="rId5" Type="http://schemas.openxmlformats.org/officeDocument/2006/relationships/image" Target="../media/image3.png"/><Relationship Id="rId4" Type="http://schemas.openxmlformats.org/officeDocument/2006/relationships/tags" Target="../tags/tag358.xml"/><Relationship Id="rId3" Type="http://schemas.openxmlformats.org/officeDocument/2006/relationships/tags" Target="../tags/tag357.xml"/><Relationship Id="rId2" Type="http://schemas.openxmlformats.org/officeDocument/2006/relationships/tags" Target="../tags/tag356.xml"/><Relationship Id="rId1" Type="http://schemas.openxmlformats.org/officeDocument/2006/relationships/tags" Target="../tags/tag355.xml"/></Relationships>
</file>

<file path=ppt/slides/_rels/slide65.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openxmlformats.org/officeDocument/2006/relationships/tags" Target="../tags/tag364.xml"/><Relationship Id="rId6" Type="http://schemas.openxmlformats.org/officeDocument/2006/relationships/image" Target="../media/image3.png"/><Relationship Id="rId5" Type="http://schemas.openxmlformats.org/officeDocument/2006/relationships/tags" Target="../tags/tag363.xml"/><Relationship Id="rId4" Type="http://schemas.openxmlformats.org/officeDocument/2006/relationships/image" Target="../media/image41.png"/><Relationship Id="rId3" Type="http://schemas.openxmlformats.org/officeDocument/2006/relationships/tags" Target="../tags/tag362.xml"/><Relationship Id="rId2" Type="http://schemas.openxmlformats.org/officeDocument/2006/relationships/tags" Target="../tags/tag361.xml"/><Relationship Id="rId1" Type="http://schemas.openxmlformats.org/officeDocument/2006/relationships/tags" Target="../tags/tag360.xml"/></Relationships>
</file>

<file path=ppt/slides/_rels/slide66.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openxmlformats.org/officeDocument/2006/relationships/tags" Target="../tags/tag369.xml"/><Relationship Id="rId6" Type="http://schemas.openxmlformats.org/officeDocument/2006/relationships/image" Target="../media/image42.png"/><Relationship Id="rId5" Type="http://schemas.openxmlformats.org/officeDocument/2006/relationships/image" Target="../media/image3.png"/><Relationship Id="rId4" Type="http://schemas.openxmlformats.org/officeDocument/2006/relationships/tags" Target="../tags/tag368.xml"/><Relationship Id="rId3" Type="http://schemas.openxmlformats.org/officeDocument/2006/relationships/tags" Target="../tags/tag367.xml"/><Relationship Id="rId2" Type="http://schemas.openxmlformats.org/officeDocument/2006/relationships/tags" Target="../tags/tag366.xml"/><Relationship Id="rId1" Type="http://schemas.openxmlformats.org/officeDocument/2006/relationships/tags" Target="../tags/tag365.xml"/></Relationships>
</file>

<file path=ppt/slides/_rels/slide67.xml.rels><?xml version="1.0" encoding="UTF-8" standalone="yes"?>
<Relationships xmlns="http://schemas.openxmlformats.org/package/2006/relationships"><Relationship Id="rId9" Type="http://schemas.openxmlformats.org/officeDocument/2006/relationships/image" Target="../media/image45.png"/><Relationship Id="rId8" Type="http://schemas.openxmlformats.org/officeDocument/2006/relationships/image" Target="../media/image44.png"/><Relationship Id="rId7" Type="http://schemas.openxmlformats.org/officeDocument/2006/relationships/image" Target="../media/image43.png"/><Relationship Id="rId6" Type="http://schemas.openxmlformats.org/officeDocument/2006/relationships/image" Target="../media/image3.png"/><Relationship Id="rId5" Type="http://schemas.openxmlformats.org/officeDocument/2006/relationships/tags" Target="../tags/tag374.xml"/><Relationship Id="rId4" Type="http://schemas.openxmlformats.org/officeDocument/2006/relationships/tags" Target="../tags/tag373.xml"/><Relationship Id="rId3" Type="http://schemas.openxmlformats.org/officeDocument/2006/relationships/tags" Target="../tags/tag372.xml"/><Relationship Id="rId2" Type="http://schemas.openxmlformats.org/officeDocument/2006/relationships/tags" Target="../tags/tag371.xml"/><Relationship Id="rId14" Type="http://schemas.openxmlformats.org/officeDocument/2006/relationships/slideLayout" Target="../slideLayouts/slideLayout1.xml"/><Relationship Id="rId13" Type="http://schemas.openxmlformats.org/officeDocument/2006/relationships/tags" Target="../tags/tag375.xml"/><Relationship Id="rId12" Type="http://schemas.openxmlformats.org/officeDocument/2006/relationships/image" Target="../media/image48.png"/><Relationship Id="rId11" Type="http://schemas.openxmlformats.org/officeDocument/2006/relationships/image" Target="../media/image47.png"/><Relationship Id="rId10" Type="http://schemas.openxmlformats.org/officeDocument/2006/relationships/image" Target="../media/image46.png"/><Relationship Id="rId1" Type="http://schemas.openxmlformats.org/officeDocument/2006/relationships/tags" Target="../tags/tag370.xml"/></Relationships>
</file>

<file path=ppt/slides/_rels/slide68.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377.xml"/><Relationship Id="rId2" Type="http://schemas.openxmlformats.org/officeDocument/2006/relationships/image" Target="../media/image3.png"/><Relationship Id="rId1" Type="http://schemas.openxmlformats.org/officeDocument/2006/relationships/tags" Target="../tags/tag376.xml"/></Relationships>
</file>

<file path=ppt/slides/_rels/slide6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78.xml"/></Relationships>
</file>

<file path=ppt/slides/_rels/slide7.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openxmlformats.org/officeDocument/2006/relationships/tags" Target="../tags/tag53.xml"/><Relationship Id="rId6" Type="http://schemas.openxmlformats.org/officeDocument/2006/relationships/image" Target="../media/image7.png"/><Relationship Id="rId5" Type="http://schemas.openxmlformats.org/officeDocument/2006/relationships/image" Target="../media/image3.png"/><Relationship Id="rId4" Type="http://schemas.openxmlformats.org/officeDocument/2006/relationships/tags" Target="../tags/tag52.xml"/><Relationship Id="rId3" Type="http://schemas.openxmlformats.org/officeDocument/2006/relationships/tags" Target="../tags/tag51.xml"/><Relationship Id="rId2" Type="http://schemas.openxmlformats.org/officeDocument/2006/relationships/tags" Target="../tags/tag50.xml"/><Relationship Id="rId1" Type="http://schemas.openxmlformats.org/officeDocument/2006/relationships/tags" Target="../tags/tag49.xml"/></Relationships>
</file>

<file path=ppt/slides/_rels/slide70.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tags" Target="../tags/tag384.xml"/><Relationship Id="rId7" Type="http://schemas.openxmlformats.org/officeDocument/2006/relationships/image" Target="../media/image3.png"/><Relationship Id="rId6" Type="http://schemas.openxmlformats.org/officeDocument/2006/relationships/tags" Target="../tags/tag383.xml"/><Relationship Id="rId5" Type="http://schemas.openxmlformats.org/officeDocument/2006/relationships/image" Target="../media/image49.png"/><Relationship Id="rId4" Type="http://schemas.openxmlformats.org/officeDocument/2006/relationships/tags" Target="../tags/tag382.xml"/><Relationship Id="rId3" Type="http://schemas.openxmlformats.org/officeDocument/2006/relationships/tags" Target="../tags/tag381.xml"/><Relationship Id="rId2" Type="http://schemas.openxmlformats.org/officeDocument/2006/relationships/tags" Target="../tags/tag380.xml"/><Relationship Id="rId1" Type="http://schemas.openxmlformats.org/officeDocument/2006/relationships/tags" Target="../tags/tag379.xml"/></Relationships>
</file>

<file path=ppt/slides/_rels/slide71.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openxmlformats.org/officeDocument/2006/relationships/tags" Target="../tags/tag389.xml"/><Relationship Id="rId6" Type="http://schemas.openxmlformats.org/officeDocument/2006/relationships/image" Target="../media/image3.png"/><Relationship Id="rId5" Type="http://schemas.openxmlformats.org/officeDocument/2006/relationships/tags" Target="../tags/tag388.xml"/><Relationship Id="rId4" Type="http://schemas.openxmlformats.org/officeDocument/2006/relationships/image" Target="../media/image24.png"/><Relationship Id="rId3" Type="http://schemas.openxmlformats.org/officeDocument/2006/relationships/tags" Target="../tags/tag387.xml"/><Relationship Id="rId2" Type="http://schemas.openxmlformats.org/officeDocument/2006/relationships/tags" Target="../tags/tag386.xml"/><Relationship Id="rId1" Type="http://schemas.openxmlformats.org/officeDocument/2006/relationships/tags" Target="../tags/tag385.xml"/></Relationships>
</file>

<file path=ppt/slides/_rels/slide72.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openxmlformats.org/officeDocument/2006/relationships/tags" Target="../tags/tag394.xml"/><Relationship Id="rId6" Type="http://schemas.openxmlformats.org/officeDocument/2006/relationships/image" Target="../media/image15.png"/><Relationship Id="rId5" Type="http://schemas.openxmlformats.org/officeDocument/2006/relationships/image" Target="../media/image3.png"/><Relationship Id="rId4" Type="http://schemas.openxmlformats.org/officeDocument/2006/relationships/tags" Target="../tags/tag393.xml"/><Relationship Id="rId3" Type="http://schemas.openxmlformats.org/officeDocument/2006/relationships/tags" Target="../tags/tag392.xml"/><Relationship Id="rId2" Type="http://schemas.openxmlformats.org/officeDocument/2006/relationships/tags" Target="../tags/tag391.xml"/><Relationship Id="rId1" Type="http://schemas.openxmlformats.org/officeDocument/2006/relationships/tags" Target="../tags/tag390.xml"/></Relationships>
</file>

<file path=ppt/slides/_rels/slide7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95.xml"/></Relationships>
</file>

<file path=ppt/slides/_rels/slide74.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openxmlformats.org/officeDocument/2006/relationships/tags" Target="../tags/tag400.xml"/><Relationship Id="rId6" Type="http://schemas.openxmlformats.org/officeDocument/2006/relationships/image" Target="../media/image37.png"/><Relationship Id="rId5" Type="http://schemas.openxmlformats.org/officeDocument/2006/relationships/image" Target="../media/image3.png"/><Relationship Id="rId4" Type="http://schemas.openxmlformats.org/officeDocument/2006/relationships/tags" Target="../tags/tag399.xml"/><Relationship Id="rId3" Type="http://schemas.openxmlformats.org/officeDocument/2006/relationships/tags" Target="../tags/tag398.xml"/><Relationship Id="rId2" Type="http://schemas.openxmlformats.org/officeDocument/2006/relationships/tags" Target="../tags/tag397.xml"/><Relationship Id="rId1" Type="http://schemas.openxmlformats.org/officeDocument/2006/relationships/tags" Target="../tags/tag396.xml"/></Relationships>
</file>

<file path=ppt/slides/_rels/slide75.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openxmlformats.org/officeDocument/2006/relationships/tags" Target="../tags/tag405.xml"/><Relationship Id="rId6" Type="http://schemas.openxmlformats.org/officeDocument/2006/relationships/image" Target="../media/image3.png"/><Relationship Id="rId5" Type="http://schemas.openxmlformats.org/officeDocument/2006/relationships/tags" Target="../tags/tag404.xml"/><Relationship Id="rId4" Type="http://schemas.openxmlformats.org/officeDocument/2006/relationships/image" Target="../media/image24.png"/><Relationship Id="rId3" Type="http://schemas.openxmlformats.org/officeDocument/2006/relationships/tags" Target="../tags/tag403.xml"/><Relationship Id="rId2" Type="http://schemas.openxmlformats.org/officeDocument/2006/relationships/tags" Target="../tags/tag402.xml"/><Relationship Id="rId1" Type="http://schemas.openxmlformats.org/officeDocument/2006/relationships/tags" Target="../tags/tag401.xml"/></Relationships>
</file>

<file path=ppt/slides/_rels/slide76.xml.rels><?xml version="1.0" encoding="UTF-8" standalone="yes"?>
<Relationships xmlns="http://schemas.openxmlformats.org/package/2006/relationships"><Relationship Id="rId9" Type="http://schemas.openxmlformats.org/officeDocument/2006/relationships/tags" Target="../tags/tag411.xml"/><Relationship Id="rId8" Type="http://schemas.openxmlformats.org/officeDocument/2006/relationships/image" Target="../media/image51.png"/><Relationship Id="rId7" Type="http://schemas.openxmlformats.org/officeDocument/2006/relationships/image" Target="../media/image50.png"/><Relationship Id="rId6" Type="http://schemas.openxmlformats.org/officeDocument/2006/relationships/image" Target="../media/image3.png"/><Relationship Id="rId5" Type="http://schemas.openxmlformats.org/officeDocument/2006/relationships/tags" Target="../tags/tag410.xml"/><Relationship Id="rId4" Type="http://schemas.openxmlformats.org/officeDocument/2006/relationships/tags" Target="../tags/tag409.xml"/><Relationship Id="rId3" Type="http://schemas.openxmlformats.org/officeDocument/2006/relationships/tags" Target="../tags/tag408.xml"/><Relationship Id="rId2" Type="http://schemas.openxmlformats.org/officeDocument/2006/relationships/tags" Target="../tags/tag407.xml"/><Relationship Id="rId10" Type="http://schemas.openxmlformats.org/officeDocument/2006/relationships/slideLayout" Target="../slideLayouts/slideLayout1.xml"/><Relationship Id="rId1" Type="http://schemas.openxmlformats.org/officeDocument/2006/relationships/tags" Target="../tags/tag406.xml"/></Relationships>
</file>

<file path=ppt/slides/_rels/slide77.xml.rels><?xml version="1.0" encoding="UTF-8" standalone="yes"?>
<Relationships xmlns="http://schemas.openxmlformats.org/package/2006/relationships"><Relationship Id="rId9" Type="http://schemas.openxmlformats.org/officeDocument/2006/relationships/image" Target="../media/image54.png"/><Relationship Id="rId8" Type="http://schemas.openxmlformats.org/officeDocument/2006/relationships/image" Target="../media/image53.png"/><Relationship Id="rId7" Type="http://schemas.openxmlformats.org/officeDocument/2006/relationships/image" Target="../media/image52.png"/><Relationship Id="rId6" Type="http://schemas.openxmlformats.org/officeDocument/2006/relationships/tags" Target="../tags/tag416.xml"/><Relationship Id="rId5" Type="http://schemas.openxmlformats.org/officeDocument/2006/relationships/image" Target="../media/image3.png"/><Relationship Id="rId4" Type="http://schemas.openxmlformats.org/officeDocument/2006/relationships/tags" Target="../tags/tag415.xml"/><Relationship Id="rId3" Type="http://schemas.openxmlformats.org/officeDocument/2006/relationships/tags" Target="../tags/tag414.xml"/><Relationship Id="rId2" Type="http://schemas.openxmlformats.org/officeDocument/2006/relationships/tags" Target="../tags/tag413.xml"/><Relationship Id="rId12" Type="http://schemas.openxmlformats.org/officeDocument/2006/relationships/slideLayout" Target="../slideLayouts/slideLayout1.xml"/><Relationship Id="rId11" Type="http://schemas.openxmlformats.org/officeDocument/2006/relationships/tags" Target="../tags/tag417.xml"/><Relationship Id="rId10" Type="http://schemas.openxmlformats.org/officeDocument/2006/relationships/image" Target="../media/image55.png"/><Relationship Id="rId1" Type="http://schemas.openxmlformats.org/officeDocument/2006/relationships/tags" Target="../tags/tag412.xml"/></Relationships>
</file>

<file path=ppt/slides/_rels/slide78.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tags" Target="../tags/tag423.xml"/><Relationship Id="rId7" Type="http://schemas.openxmlformats.org/officeDocument/2006/relationships/image" Target="../media/image56.png"/><Relationship Id="rId6" Type="http://schemas.openxmlformats.org/officeDocument/2006/relationships/tags" Target="../tags/tag422.xml"/><Relationship Id="rId5" Type="http://schemas.openxmlformats.org/officeDocument/2006/relationships/image" Target="../media/image3.png"/><Relationship Id="rId4" Type="http://schemas.openxmlformats.org/officeDocument/2006/relationships/tags" Target="../tags/tag421.xml"/><Relationship Id="rId3" Type="http://schemas.openxmlformats.org/officeDocument/2006/relationships/tags" Target="../tags/tag420.xml"/><Relationship Id="rId2" Type="http://schemas.openxmlformats.org/officeDocument/2006/relationships/tags" Target="../tags/tag419.xml"/><Relationship Id="rId1" Type="http://schemas.openxmlformats.org/officeDocument/2006/relationships/tags" Target="../tags/tag418.xml"/></Relationships>
</file>

<file path=ppt/slides/_rels/slide7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24.xml"/></Relationships>
</file>

<file path=ppt/slides/_rels/slide8.xml.rels><?xml version="1.0" encoding="UTF-8" standalone="yes"?>
<Relationships xmlns="http://schemas.openxmlformats.org/package/2006/relationships"><Relationship Id="rId9" Type="http://schemas.openxmlformats.org/officeDocument/2006/relationships/tags" Target="../tags/tag61.xml"/><Relationship Id="rId8" Type="http://schemas.openxmlformats.org/officeDocument/2006/relationships/tags" Target="../tags/tag60.xml"/><Relationship Id="rId7" Type="http://schemas.openxmlformats.org/officeDocument/2006/relationships/tags" Target="../tags/tag59.xml"/><Relationship Id="rId6" Type="http://schemas.openxmlformats.org/officeDocument/2006/relationships/tags" Target="../tags/tag58.xml"/><Relationship Id="rId5" Type="http://schemas.openxmlformats.org/officeDocument/2006/relationships/tags" Target="../tags/tag57.xml"/><Relationship Id="rId4" Type="http://schemas.openxmlformats.org/officeDocument/2006/relationships/image" Target="../media/image3.png"/><Relationship Id="rId3" Type="http://schemas.openxmlformats.org/officeDocument/2006/relationships/tags" Target="../tags/tag56.xml"/><Relationship Id="rId22" Type="http://schemas.openxmlformats.org/officeDocument/2006/relationships/slideLayout" Target="../slideLayouts/slideLayout1.xml"/><Relationship Id="rId21" Type="http://schemas.openxmlformats.org/officeDocument/2006/relationships/tags" Target="../tags/tag73.xml"/><Relationship Id="rId20" Type="http://schemas.openxmlformats.org/officeDocument/2006/relationships/tags" Target="../tags/tag72.xml"/><Relationship Id="rId2" Type="http://schemas.openxmlformats.org/officeDocument/2006/relationships/tags" Target="../tags/tag55.xml"/><Relationship Id="rId19" Type="http://schemas.openxmlformats.org/officeDocument/2006/relationships/tags" Target="../tags/tag71.xml"/><Relationship Id="rId18" Type="http://schemas.openxmlformats.org/officeDocument/2006/relationships/tags" Target="../tags/tag70.xml"/><Relationship Id="rId17" Type="http://schemas.openxmlformats.org/officeDocument/2006/relationships/tags" Target="../tags/tag69.xml"/><Relationship Id="rId16" Type="http://schemas.openxmlformats.org/officeDocument/2006/relationships/tags" Target="../tags/tag68.xml"/><Relationship Id="rId15" Type="http://schemas.openxmlformats.org/officeDocument/2006/relationships/tags" Target="../tags/tag67.xml"/><Relationship Id="rId14" Type="http://schemas.openxmlformats.org/officeDocument/2006/relationships/tags" Target="../tags/tag66.xml"/><Relationship Id="rId13" Type="http://schemas.openxmlformats.org/officeDocument/2006/relationships/tags" Target="../tags/tag65.xml"/><Relationship Id="rId12" Type="http://schemas.openxmlformats.org/officeDocument/2006/relationships/tags" Target="../tags/tag64.xml"/><Relationship Id="rId11" Type="http://schemas.openxmlformats.org/officeDocument/2006/relationships/tags" Target="../tags/tag63.xml"/><Relationship Id="rId10" Type="http://schemas.openxmlformats.org/officeDocument/2006/relationships/tags" Target="../tags/tag62.xml"/><Relationship Id="rId1" Type="http://schemas.openxmlformats.org/officeDocument/2006/relationships/tags" Target="../tags/tag54.xml"/></Relationships>
</file>

<file path=ppt/slides/_rels/slide80.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openxmlformats.org/officeDocument/2006/relationships/tags" Target="../tags/tag429.xml"/><Relationship Id="rId6" Type="http://schemas.openxmlformats.org/officeDocument/2006/relationships/image" Target="../media/image3.png"/><Relationship Id="rId5" Type="http://schemas.openxmlformats.org/officeDocument/2006/relationships/tags" Target="../tags/tag428.xml"/><Relationship Id="rId4" Type="http://schemas.openxmlformats.org/officeDocument/2006/relationships/image" Target="../media/image24.png"/><Relationship Id="rId3" Type="http://schemas.openxmlformats.org/officeDocument/2006/relationships/tags" Target="../tags/tag427.xml"/><Relationship Id="rId2" Type="http://schemas.openxmlformats.org/officeDocument/2006/relationships/tags" Target="../tags/tag426.xml"/><Relationship Id="rId1" Type="http://schemas.openxmlformats.org/officeDocument/2006/relationships/tags" Target="../tags/tag425.xml"/></Relationships>
</file>

<file path=ppt/slides/_rels/slide81.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openxmlformats.org/officeDocument/2006/relationships/tags" Target="../tags/tag434.xml"/><Relationship Id="rId6" Type="http://schemas.openxmlformats.org/officeDocument/2006/relationships/image" Target="../media/image15.png"/><Relationship Id="rId5" Type="http://schemas.openxmlformats.org/officeDocument/2006/relationships/image" Target="../media/image3.png"/><Relationship Id="rId4" Type="http://schemas.openxmlformats.org/officeDocument/2006/relationships/tags" Target="../tags/tag433.xml"/><Relationship Id="rId3" Type="http://schemas.openxmlformats.org/officeDocument/2006/relationships/tags" Target="../tags/tag432.xml"/><Relationship Id="rId2" Type="http://schemas.openxmlformats.org/officeDocument/2006/relationships/tags" Target="../tags/tag431.xml"/><Relationship Id="rId1" Type="http://schemas.openxmlformats.org/officeDocument/2006/relationships/tags" Target="../tags/tag430.xml"/></Relationships>
</file>

<file path=ppt/slides/_rels/slide82.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436.xml"/><Relationship Id="rId2" Type="http://schemas.openxmlformats.org/officeDocument/2006/relationships/image" Target="../media/image3.png"/><Relationship Id="rId1" Type="http://schemas.openxmlformats.org/officeDocument/2006/relationships/tags" Target="../tags/tag435.xml"/></Relationships>
</file>

<file path=ppt/slides/_rels/slide8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37.xml"/></Relationships>
</file>

<file path=ppt/slides/_rels/slide84.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openxmlformats.org/officeDocument/2006/relationships/tags" Target="../tags/tag442.xml"/><Relationship Id="rId6" Type="http://schemas.openxmlformats.org/officeDocument/2006/relationships/image" Target="../media/image3.png"/><Relationship Id="rId5" Type="http://schemas.openxmlformats.org/officeDocument/2006/relationships/tags" Target="../tags/tag441.xml"/><Relationship Id="rId4" Type="http://schemas.openxmlformats.org/officeDocument/2006/relationships/image" Target="../media/image37.png"/><Relationship Id="rId3" Type="http://schemas.openxmlformats.org/officeDocument/2006/relationships/tags" Target="../tags/tag440.xml"/><Relationship Id="rId2" Type="http://schemas.openxmlformats.org/officeDocument/2006/relationships/tags" Target="../tags/tag439.xml"/><Relationship Id="rId1" Type="http://schemas.openxmlformats.org/officeDocument/2006/relationships/tags" Target="../tags/tag438.xml"/></Relationships>
</file>

<file path=ppt/slides/_rels/slide85.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openxmlformats.org/officeDocument/2006/relationships/tags" Target="../tags/tag447.xml"/><Relationship Id="rId6" Type="http://schemas.openxmlformats.org/officeDocument/2006/relationships/image" Target="../media/image3.png"/><Relationship Id="rId5" Type="http://schemas.openxmlformats.org/officeDocument/2006/relationships/tags" Target="../tags/tag446.xml"/><Relationship Id="rId4" Type="http://schemas.openxmlformats.org/officeDocument/2006/relationships/image" Target="../media/image37.png"/><Relationship Id="rId3" Type="http://schemas.openxmlformats.org/officeDocument/2006/relationships/tags" Target="../tags/tag445.xml"/><Relationship Id="rId2" Type="http://schemas.openxmlformats.org/officeDocument/2006/relationships/tags" Target="../tags/tag444.xml"/><Relationship Id="rId1" Type="http://schemas.openxmlformats.org/officeDocument/2006/relationships/tags" Target="../tags/tag443.xml"/></Relationships>
</file>

<file path=ppt/slides/_rels/slide86.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tags" Target="../tags/tag453.xml"/><Relationship Id="rId7" Type="http://schemas.openxmlformats.org/officeDocument/2006/relationships/image" Target="../media/image3.png"/><Relationship Id="rId6" Type="http://schemas.openxmlformats.org/officeDocument/2006/relationships/tags" Target="../tags/tag452.xml"/><Relationship Id="rId5" Type="http://schemas.openxmlformats.org/officeDocument/2006/relationships/image" Target="../media/image57.png"/><Relationship Id="rId4" Type="http://schemas.openxmlformats.org/officeDocument/2006/relationships/tags" Target="../tags/tag451.xml"/><Relationship Id="rId3" Type="http://schemas.openxmlformats.org/officeDocument/2006/relationships/tags" Target="../tags/tag450.xml"/><Relationship Id="rId2" Type="http://schemas.openxmlformats.org/officeDocument/2006/relationships/tags" Target="../tags/tag449.xml"/><Relationship Id="rId1" Type="http://schemas.openxmlformats.org/officeDocument/2006/relationships/tags" Target="../tags/tag448.xml"/></Relationships>
</file>

<file path=ppt/slides/_rels/slide87.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openxmlformats.org/officeDocument/2006/relationships/tags" Target="../tags/tag458.xml"/><Relationship Id="rId6" Type="http://schemas.openxmlformats.org/officeDocument/2006/relationships/image" Target="../media/image16.png"/><Relationship Id="rId5" Type="http://schemas.openxmlformats.org/officeDocument/2006/relationships/image" Target="../media/image3.png"/><Relationship Id="rId4" Type="http://schemas.openxmlformats.org/officeDocument/2006/relationships/tags" Target="../tags/tag457.xml"/><Relationship Id="rId3" Type="http://schemas.openxmlformats.org/officeDocument/2006/relationships/tags" Target="../tags/tag456.xml"/><Relationship Id="rId2" Type="http://schemas.openxmlformats.org/officeDocument/2006/relationships/tags" Target="../tags/tag455.xml"/><Relationship Id="rId1" Type="http://schemas.openxmlformats.org/officeDocument/2006/relationships/tags" Target="../tags/tag454.xml"/></Relationships>
</file>

<file path=ppt/slides/_rels/slide8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59.xml"/></Relationships>
</file>

<file path=ppt/slides/_rels/slide89.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openxmlformats.org/officeDocument/2006/relationships/tags" Target="../tags/tag464.xml"/><Relationship Id="rId6" Type="http://schemas.openxmlformats.org/officeDocument/2006/relationships/image" Target="../media/image58.png"/><Relationship Id="rId5" Type="http://schemas.openxmlformats.org/officeDocument/2006/relationships/image" Target="../media/image3.png"/><Relationship Id="rId4" Type="http://schemas.openxmlformats.org/officeDocument/2006/relationships/tags" Target="../tags/tag463.xml"/><Relationship Id="rId3" Type="http://schemas.openxmlformats.org/officeDocument/2006/relationships/tags" Target="../tags/tag462.xml"/><Relationship Id="rId2" Type="http://schemas.openxmlformats.org/officeDocument/2006/relationships/tags" Target="../tags/tag461.xml"/><Relationship Id="rId1" Type="http://schemas.openxmlformats.org/officeDocument/2006/relationships/tags" Target="../tags/tag460.xml"/></Relationships>
</file>

<file path=ppt/slides/_rels/slide9.xml.rels><?xml version="1.0" encoding="UTF-8" standalone="yes"?>
<Relationships xmlns="http://schemas.openxmlformats.org/package/2006/relationships"><Relationship Id="rId9" Type="http://schemas.openxmlformats.org/officeDocument/2006/relationships/tags" Target="../tags/tag81.xml"/><Relationship Id="rId8" Type="http://schemas.openxmlformats.org/officeDocument/2006/relationships/tags" Target="../tags/tag80.xml"/><Relationship Id="rId7" Type="http://schemas.openxmlformats.org/officeDocument/2006/relationships/tags" Target="../tags/tag79.xml"/><Relationship Id="rId6" Type="http://schemas.openxmlformats.org/officeDocument/2006/relationships/tags" Target="../tags/tag78.xml"/><Relationship Id="rId5" Type="http://schemas.openxmlformats.org/officeDocument/2006/relationships/tags" Target="../tags/tag77.xml"/><Relationship Id="rId4" Type="http://schemas.openxmlformats.org/officeDocument/2006/relationships/tags" Target="../tags/tag76.xml"/><Relationship Id="rId3" Type="http://schemas.openxmlformats.org/officeDocument/2006/relationships/tags" Target="../tags/tag75.xml"/><Relationship Id="rId2" Type="http://schemas.openxmlformats.org/officeDocument/2006/relationships/image" Target="../media/image2.png"/><Relationship Id="rId12" Type="http://schemas.openxmlformats.org/officeDocument/2006/relationships/slideLayout" Target="../slideLayouts/slideLayout1.xml"/><Relationship Id="rId11" Type="http://schemas.openxmlformats.org/officeDocument/2006/relationships/tags" Target="../tags/tag83.xml"/><Relationship Id="rId10" Type="http://schemas.openxmlformats.org/officeDocument/2006/relationships/tags" Target="../tags/tag82.xml"/><Relationship Id="rId1" Type="http://schemas.openxmlformats.org/officeDocument/2006/relationships/tags" Target="../tags/tag74.xml"/></Relationships>
</file>

<file path=ppt/slides/_rels/slide90.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openxmlformats.org/officeDocument/2006/relationships/tags" Target="../tags/tag469.xml"/><Relationship Id="rId6" Type="http://schemas.openxmlformats.org/officeDocument/2006/relationships/image" Target="../media/image3.png"/><Relationship Id="rId5" Type="http://schemas.openxmlformats.org/officeDocument/2006/relationships/tags" Target="../tags/tag468.xml"/><Relationship Id="rId4" Type="http://schemas.openxmlformats.org/officeDocument/2006/relationships/image" Target="../media/image37.png"/><Relationship Id="rId3" Type="http://schemas.openxmlformats.org/officeDocument/2006/relationships/tags" Target="../tags/tag467.xml"/><Relationship Id="rId2" Type="http://schemas.openxmlformats.org/officeDocument/2006/relationships/tags" Target="../tags/tag466.xml"/><Relationship Id="rId1" Type="http://schemas.openxmlformats.org/officeDocument/2006/relationships/tags" Target="../tags/tag465.xml"/></Relationships>
</file>

<file path=ppt/slides/_rels/slide91.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openxmlformats.org/officeDocument/2006/relationships/tags" Target="../tags/tag474.xml"/><Relationship Id="rId6" Type="http://schemas.openxmlformats.org/officeDocument/2006/relationships/image" Target="../media/image3.png"/><Relationship Id="rId5" Type="http://schemas.openxmlformats.org/officeDocument/2006/relationships/tags" Target="../tags/tag473.xml"/><Relationship Id="rId4" Type="http://schemas.openxmlformats.org/officeDocument/2006/relationships/image" Target="../media/image59.png"/><Relationship Id="rId3" Type="http://schemas.openxmlformats.org/officeDocument/2006/relationships/tags" Target="../tags/tag472.xml"/><Relationship Id="rId2" Type="http://schemas.openxmlformats.org/officeDocument/2006/relationships/tags" Target="../tags/tag471.xml"/><Relationship Id="rId1" Type="http://schemas.openxmlformats.org/officeDocument/2006/relationships/tags" Target="../tags/tag470.xml"/></Relationships>
</file>

<file path=ppt/slides/_rels/slide92.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openxmlformats.org/officeDocument/2006/relationships/tags" Target="../tags/tag479.xml"/><Relationship Id="rId6" Type="http://schemas.openxmlformats.org/officeDocument/2006/relationships/image" Target="../media/image18.png"/><Relationship Id="rId5" Type="http://schemas.openxmlformats.org/officeDocument/2006/relationships/image" Target="../media/image3.png"/><Relationship Id="rId4" Type="http://schemas.openxmlformats.org/officeDocument/2006/relationships/tags" Target="../tags/tag478.xml"/><Relationship Id="rId3" Type="http://schemas.openxmlformats.org/officeDocument/2006/relationships/tags" Target="../tags/tag477.xml"/><Relationship Id="rId2" Type="http://schemas.openxmlformats.org/officeDocument/2006/relationships/tags" Target="../tags/tag476.xml"/><Relationship Id="rId1" Type="http://schemas.openxmlformats.org/officeDocument/2006/relationships/tags" Target="../tags/tag475.xml"/></Relationships>
</file>

<file path=ppt/slides/_rels/slide93.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openxmlformats.org/officeDocument/2006/relationships/tags" Target="../tags/tag484.xml"/><Relationship Id="rId6" Type="http://schemas.openxmlformats.org/officeDocument/2006/relationships/image" Target="../media/image15.png"/><Relationship Id="rId5" Type="http://schemas.openxmlformats.org/officeDocument/2006/relationships/image" Target="../media/image3.png"/><Relationship Id="rId4" Type="http://schemas.openxmlformats.org/officeDocument/2006/relationships/tags" Target="../tags/tag483.xml"/><Relationship Id="rId3" Type="http://schemas.openxmlformats.org/officeDocument/2006/relationships/tags" Target="../tags/tag482.xml"/><Relationship Id="rId2" Type="http://schemas.openxmlformats.org/officeDocument/2006/relationships/tags" Target="../tags/tag481.xml"/><Relationship Id="rId1" Type="http://schemas.openxmlformats.org/officeDocument/2006/relationships/tags" Target="../tags/tag480.xml"/></Relationships>
</file>

<file path=ppt/slides/_rels/slide94.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tags" Target="../tags/tag490.xml"/><Relationship Id="rId7" Type="http://schemas.openxmlformats.org/officeDocument/2006/relationships/image" Target="../media/image60.png"/><Relationship Id="rId6" Type="http://schemas.openxmlformats.org/officeDocument/2006/relationships/image" Target="../media/image3.png"/><Relationship Id="rId5" Type="http://schemas.openxmlformats.org/officeDocument/2006/relationships/tags" Target="../tags/tag489.xml"/><Relationship Id="rId4" Type="http://schemas.openxmlformats.org/officeDocument/2006/relationships/tags" Target="../tags/tag488.xml"/><Relationship Id="rId3" Type="http://schemas.openxmlformats.org/officeDocument/2006/relationships/tags" Target="../tags/tag487.xml"/><Relationship Id="rId2" Type="http://schemas.openxmlformats.org/officeDocument/2006/relationships/tags" Target="../tags/tag486.xml"/><Relationship Id="rId1" Type="http://schemas.openxmlformats.org/officeDocument/2006/relationships/tags" Target="../tags/tag485.xml"/></Relationships>
</file>

<file path=ppt/slides/_rels/slide9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91.xml"/></Relationships>
</file>

<file path=ppt/slides/_rels/slide96.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tags" Target="../tags/tag497.xml"/><Relationship Id="rId7" Type="http://schemas.openxmlformats.org/officeDocument/2006/relationships/image" Target="../media/image61.png"/><Relationship Id="rId6" Type="http://schemas.openxmlformats.org/officeDocument/2006/relationships/tags" Target="../tags/tag496.xml"/><Relationship Id="rId5" Type="http://schemas.openxmlformats.org/officeDocument/2006/relationships/image" Target="../media/image3.png"/><Relationship Id="rId4" Type="http://schemas.openxmlformats.org/officeDocument/2006/relationships/tags" Target="../tags/tag495.xml"/><Relationship Id="rId3" Type="http://schemas.openxmlformats.org/officeDocument/2006/relationships/tags" Target="../tags/tag494.xml"/><Relationship Id="rId2" Type="http://schemas.openxmlformats.org/officeDocument/2006/relationships/tags" Target="../tags/tag493.xml"/><Relationship Id="rId1" Type="http://schemas.openxmlformats.org/officeDocument/2006/relationships/tags" Target="../tags/tag492.xml"/></Relationships>
</file>

<file path=ppt/slides/_rels/slide97.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tags" Target="../tags/tag503.xml"/><Relationship Id="rId7" Type="http://schemas.openxmlformats.org/officeDocument/2006/relationships/image" Target="../media/image3.png"/><Relationship Id="rId6" Type="http://schemas.openxmlformats.org/officeDocument/2006/relationships/tags" Target="../tags/tag502.xml"/><Relationship Id="rId5" Type="http://schemas.openxmlformats.org/officeDocument/2006/relationships/image" Target="../media/image62.png"/><Relationship Id="rId4" Type="http://schemas.openxmlformats.org/officeDocument/2006/relationships/tags" Target="../tags/tag501.xml"/><Relationship Id="rId3" Type="http://schemas.openxmlformats.org/officeDocument/2006/relationships/tags" Target="../tags/tag500.xml"/><Relationship Id="rId2" Type="http://schemas.openxmlformats.org/officeDocument/2006/relationships/tags" Target="../tags/tag499.xml"/><Relationship Id="rId1" Type="http://schemas.openxmlformats.org/officeDocument/2006/relationships/tags" Target="../tags/tag498.xml"/></Relationships>
</file>

<file path=ppt/slides/_rels/slide98.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openxmlformats.org/officeDocument/2006/relationships/tags" Target="../tags/tag508.xml"/><Relationship Id="rId6" Type="http://schemas.openxmlformats.org/officeDocument/2006/relationships/image" Target="../media/image15.png"/><Relationship Id="rId5" Type="http://schemas.openxmlformats.org/officeDocument/2006/relationships/image" Target="../media/image3.png"/><Relationship Id="rId4" Type="http://schemas.openxmlformats.org/officeDocument/2006/relationships/tags" Target="../tags/tag507.xml"/><Relationship Id="rId3" Type="http://schemas.openxmlformats.org/officeDocument/2006/relationships/tags" Target="../tags/tag506.xml"/><Relationship Id="rId2" Type="http://schemas.openxmlformats.org/officeDocument/2006/relationships/tags" Target="../tags/tag505.xml"/><Relationship Id="rId1" Type="http://schemas.openxmlformats.org/officeDocument/2006/relationships/tags" Target="../tags/tag504.xml"/></Relationships>
</file>

<file path=ppt/slides/_rels/slide99.xml.rels><?xml version="1.0" encoding="UTF-8" standalone="yes"?>
<Relationships xmlns="http://schemas.openxmlformats.org/package/2006/relationships"><Relationship Id="rId9" Type="http://schemas.openxmlformats.org/officeDocument/2006/relationships/tags" Target="../tags/tag515.xml"/><Relationship Id="rId8" Type="http://schemas.openxmlformats.org/officeDocument/2006/relationships/tags" Target="../tags/tag514.xml"/><Relationship Id="rId7" Type="http://schemas.openxmlformats.org/officeDocument/2006/relationships/tags" Target="../tags/tag513.xml"/><Relationship Id="rId6" Type="http://schemas.openxmlformats.org/officeDocument/2006/relationships/tags" Target="../tags/tag512.xml"/><Relationship Id="rId5" Type="http://schemas.openxmlformats.org/officeDocument/2006/relationships/tags" Target="../tags/tag511.xml"/><Relationship Id="rId4" Type="http://schemas.openxmlformats.org/officeDocument/2006/relationships/image" Target="../media/image2.png"/><Relationship Id="rId3" Type="http://schemas.openxmlformats.org/officeDocument/2006/relationships/tags" Target="../tags/tag510.xml"/><Relationship Id="rId2" Type="http://schemas.openxmlformats.org/officeDocument/2006/relationships/image" Target="../media/image1.png"/><Relationship Id="rId14" Type="http://schemas.openxmlformats.org/officeDocument/2006/relationships/slideLayout" Target="../slideLayouts/slideLayout12.xml"/><Relationship Id="rId13" Type="http://schemas.openxmlformats.org/officeDocument/2006/relationships/tags" Target="../tags/tag519.xml"/><Relationship Id="rId12" Type="http://schemas.openxmlformats.org/officeDocument/2006/relationships/tags" Target="../tags/tag518.xml"/><Relationship Id="rId11" Type="http://schemas.openxmlformats.org/officeDocument/2006/relationships/tags" Target="../tags/tag517.xml"/><Relationship Id="rId10" Type="http://schemas.openxmlformats.org/officeDocument/2006/relationships/tags" Target="../tags/tag516.xml"/><Relationship Id="rId1" Type="http://schemas.openxmlformats.org/officeDocument/2006/relationships/tags" Target="../tags/tag50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0E7DD">
            <a:alpha val="27000"/>
          </a:srgbClr>
        </a:solidFill>
        <a:effectLst/>
      </p:bgPr>
    </p:bg>
    <p:spTree>
      <p:nvGrpSpPr>
        <p:cNvPr id="1" name=""/>
        <p:cNvGrpSpPr/>
        <p:nvPr/>
      </p:nvGrpSpPr>
      <p:grpSpPr>
        <a:xfrm>
          <a:off x="0" y="0"/>
          <a:ext cx="0" cy="0"/>
          <a:chOff x="0" y="0"/>
          <a:chExt cx="0" cy="0"/>
        </a:xfrm>
      </p:grpSpPr>
      <p:pic>
        <p:nvPicPr>
          <p:cNvPr id="12" name="图片 11"/>
          <p:cNvPicPr preferRelativeResize="0">
            <a:picLocks noChangeAspect="1"/>
          </p:cNvPicPr>
          <p:nvPr>
            <p:custDataLst>
              <p:tags r:id="rId1"/>
            </p:custDataLst>
          </p:nvPr>
        </p:nvPicPr>
        <p:blipFill>
          <a:blip r:embed="rId2">
            <a:alphaModFix amt="10000"/>
          </a:blip>
          <a:srcRect l="5918" t="7748" r="5499" b="5733"/>
          <a:stretch>
            <a:fillRect/>
          </a:stretch>
        </p:blipFill>
        <p:spPr>
          <a:xfrm>
            <a:off x="0" y="0"/>
            <a:ext cx="12192000" cy="6864985"/>
          </a:xfrm>
          <a:prstGeom prst="rect">
            <a:avLst/>
          </a:prstGeom>
          <a:noFill/>
        </p:spPr>
      </p:pic>
      <p:sp>
        <p:nvSpPr>
          <p:cNvPr id="17" name="Freeform 11"/>
          <p:cNvSpPr/>
          <p:nvPr>
            <p:custDataLst>
              <p:tags r:id="rId3"/>
            </p:custDataLst>
          </p:nvPr>
        </p:nvSpPr>
        <p:spPr bwMode="auto">
          <a:xfrm>
            <a:off x="-635" y="0"/>
            <a:ext cx="12192000" cy="3455035"/>
          </a:xfrm>
          <a:custGeom>
            <a:avLst/>
            <a:gdLst>
              <a:gd name="T0" fmla="*/ 389 w 395"/>
              <a:gd name="T1" fmla="*/ 36 h 143"/>
              <a:gd name="T2" fmla="*/ 383 w 395"/>
              <a:gd name="T3" fmla="*/ 20 h 143"/>
              <a:gd name="T4" fmla="*/ 366 w 395"/>
              <a:gd name="T5" fmla="*/ 21 h 143"/>
              <a:gd name="T6" fmla="*/ 355 w 395"/>
              <a:gd name="T7" fmla="*/ 15 h 143"/>
              <a:gd name="T8" fmla="*/ 343 w 395"/>
              <a:gd name="T9" fmla="*/ 11 h 143"/>
              <a:gd name="T10" fmla="*/ 328 w 395"/>
              <a:gd name="T11" fmla="*/ 13 h 143"/>
              <a:gd name="T12" fmla="*/ 305 w 395"/>
              <a:gd name="T13" fmla="*/ 12 h 143"/>
              <a:gd name="T14" fmla="*/ 297 w 395"/>
              <a:gd name="T15" fmla="*/ 22 h 143"/>
              <a:gd name="T16" fmla="*/ 284 w 395"/>
              <a:gd name="T17" fmla="*/ 22 h 143"/>
              <a:gd name="T18" fmla="*/ 260 w 395"/>
              <a:gd name="T19" fmla="*/ 15 h 143"/>
              <a:gd name="T20" fmla="*/ 247 w 395"/>
              <a:gd name="T21" fmla="*/ 19 h 143"/>
              <a:gd name="T22" fmla="*/ 226 w 395"/>
              <a:gd name="T23" fmla="*/ 21 h 143"/>
              <a:gd name="T24" fmla="*/ 209 w 395"/>
              <a:gd name="T25" fmla="*/ 11 h 143"/>
              <a:gd name="T26" fmla="*/ 199 w 395"/>
              <a:gd name="T27" fmla="*/ 8 h 143"/>
              <a:gd name="T28" fmla="*/ 181 w 395"/>
              <a:gd name="T29" fmla="*/ 15 h 143"/>
              <a:gd name="T30" fmla="*/ 160 w 395"/>
              <a:gd name="T31" fmla="*/ 15 h 143"/>
              <a:gd name="T32" fmla="*/ 151 w 395"/>
              <a:gd name="T33" fmla="*/ 11 h 143"/>
              <a:gd name="T34" fmla="*/ 142 w 395"/>
              <a:gd name="T35" fmla="*/ 11 h 143"/>
              <a:gd name="T36" fmla="*/ 126 w 395"/>
              <a:gd name="T37" fmla="*/ 13 h 143"/>
              <a:gd name="T38" fmla="*/ 112 w 395"/>
              <a:gd name="T39" fmla="*/ 12 h 143"/>
              <a:gd name="T40" fmla="*/ 77 w 395"/>
              <a:gd name="T41" fmla="*/ 10 h 143"/>
              <a:gd name="T42" fmla="*/ 51 w 395"/>
              <a:gd name="T43" fmla="*/ 4 h 143"/>
              <a:gd name="T44" fmla="*/ 42 w 395"/>
              <a:gd name="T45" fmla="*/ 9 h 143"/>
              <a:gd name="T46" fmla="*/ 32 w 395"/>
              <a:gd name="T47" fmla="*/ 11 h 143"/>
              <a:gd name="T48" fmla="*/ 25 w 395"/>
              <a:gd name="T49" fmla="*/ 21 h 143"/>
              <a:gd name="T50" fmla="*/ 5 w 395"/>
              <a:gd name="T51" fmla="*/ 43 h 143"/>
              <a:gd name="T52" fmla="*/ 1 w 395"/>
              <a:gd name="T53" fmla="*/ 75 h 143"/>
              <a:gd name="T54" fmla="*/ 10 w 395"/>
              <a:gd name="T55" fmla="*/ 114 h 143"/>
              <a:gd name="T56" fmla="*/ 25 w 395"/>
              <a:gd name="T57" fmla="*/ 125 h 143"/>
              <a:gd name="T58" fmla="*/ 29 w 395"/>
              <a:gd name="T59" fmla="*/ 128 h 143"/>
              <a:gd name="T60" fmla="*/ 50 w 395"/>
              <a:gd name="T61" fmla="*/ 124 h 143"/>
              <a:gd name="T62" fmla="*/ 83 w 395"/>
              <a:gd name="T63" fmla="*/ 131 h 143"/>
              <a:gd name="T64" fmla="*/ 111 w 395"/>
              <a:gd name="T65" fmla="*/ 133 h 143"/>
              <a:gd name="T66" fmla="*/ 116 w 395"/>
              <a:gd name="T67" fmla="*/ 132 h 143"/>
              <a:gd name="T68" fmla="*/ 126 w 395"/>
              <a:gd name="T69" fmla="*/ 124 h 143"/>
              <a:gd name="T70" fmla="*/ 139 w 395"/>
              <a:gd name="T71" fmla="*/ 123 h 143"/>
              <a:gd name="T72" fmla="*/ 155 w 395"/>
              <a:gd name="T73" fmla="*/ 127 h 143"/>
              <a:gd name="T74" fmla="*/ 164 w 395"/>
              <a:gd name="T75" fmla="*/ 133 h 143"/>
              <a:gd name="T76" fmla="*/ 174 w 395"/>
              <a:gd name="T77" fmla="*/ 137 h 143"/>
              <a:gd name="T78" fmla="*/ 189 w 395"/>
              <a:gd name="T79" fmla="*/ 140 h 143"/>
              <a:gd name="T80" fmla="*/ 199 w 395"/>
              <a:gd name="T81" fmla="*/ 135 h 143"/>
              <a:gd name="T82" fmla="*/ 204 w 395"/>
              <a:gd name="T83" fmla="*/ 136 h 143"/>
              <a:gd name="T84" fmla="*/ 220 w 395"/>
              <a:gd name="T85" fmla="*/ 137 h 143"/>
              <a:gd name="T86" fmla="*/ 234 w 395"/>
              <a:gd name="T87" fmla="*/ 139 h 143"/>
              <a:gd name="T88" fmla="*/ 242 w 395"/>
              <a:gd name="T89" fmla="*/ 137 h 143"/>
              <a:gd name="T90" fmla="*/ 247 w 395"/>
              <a:gd name="T91" fmla="*/ 138 h 143"/>
              <a:gd name="T92" fmla="*/ 259 w 395"/>
              <a:gd name="T93" fmla="*/ 137 h 143"/>
              <a:gd name="T94" fmla="*/ 273 w 395"/>
              <a:gd name="T95" fmla="*/ 137 h 143"/>
              <a:gd name="T96" fmla="*/ 282 w 395"/>
              <a:gd name="T97" fmla="*/ 137 h 143"/>
              <a:gd name="T98" fmla="*/ 292 w 395"/>
              <a:gd name="T99" fmla="*/ 137 h 143"/>
              <a:gd name="T100" fmla="*/ 301 w 395"/>
              <a:gd name="T101" fmla="*/ 142 h 143"/>
              <a:gd name="T102" fmla="*/ 313 w 395"/>
              <a:gd name="T103" fmla="*/ 138 h 143"/>
              <a:gd name="T104" fmla="*/ 321 w 395"/>
              <a:gd name="T105" fmla="*/ 134 h 143"/>
              <a:gd name="T106" fmla="*/ 337 w 395"/>
              <a:gd name="T107" fmla="*/ 132 h 143"/>
              <a:gd name="T108" fmla="*/ 343 w 395"/>
              <a:gd name="T109" fmla="*/ 137 h 143"/>
              <a:gd name="T110" fmla="*/ 349 w 395"/>
              <a:gd name="T111" fmla="*/ 137 h 143"/>
              <a:gd name="T112" fmla="*/ 351 w 395"/>
              <a:gd name="T113" fmla="*/ 139 h 143"/>
              <a:gd name="T114" fmla="*/ 362 w 395"/>
              <a:gd name="T115" fmla="*/ 136 h 143"/>
              <a:gd name="T116" fmla="*/ 374 w 395"/>
              <a:gd name="T117" fmla="*/ 122 h 143"/>
              <a:gd name="T118" fmla="*/ 382 w 395"/>
              <a:gd name="T119" fmla="*/ 109 h 143"/>
              <a:gd name="T120" fmla="*/ 386 w 395"/>
              <a:gd name="T121" fmla="*/ 98 h 143"/>
              <a:gd name="T122" fmla="*/ 385 w 395"/>
              <a:gd name="T123" fmla="*/ 89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200" h="6283">
                <a:moveTo>
                  <a:pt x="18311" y="6062"/>
                </a:moveTo>
                <a:lnTo>
                  <a:pt x="18311" y="6060"/>
                </a:lnTo>
                <a:lnTo>
                  <a:pt x="18311" y="6059"/>
                </a:lnTo>
                <a:lnTo>
                  <a:pt x="18311" y="6057"/>
                </a:lnTo>
                <a:lnTo>
                  <a:pt x="18311" y="6054"/>
                </a:lnTo>
                <a:lnTo>
                  <a:pt x="18311" y="6053"/>
                </a:lnTo>
                <a:lnTo>
                  <a:pt x="18311" y="6050"/>
                </a:lnTo>
                <a:lnTo>
                  <a:pt x="18311" y="6048"/>
                </a:lnTo>
                <a:lnTo>
                  <a:pt x="18311" y="6047"/>
                </a:lnTo>
                <a:lnTo>
                  <a:pt x="18311" y="6041"/>
                </a:lnTo>
                <a:lnTo>
                  <a:pt x="18311" y="6039"/>
                </a:lnTo>
                <a:lnTo>
                  <a:pt x="18311" y="6036"/>
                </a:lnTo>
                <a:lnTo>
                  <a:pt x="18311" y="6032"/>
                </a:lnTo>
                <a:lnTo>
                  <a:pt x="18311" y="6030"/>
                </a:lnTo>
                <a:lnTo>
                  <a:pt x="18311" y="6029"/>
                </a:lnTo>
                <a:lnTo>
                  <a:pt x="18311" y="6062"/>
                </a:lnTo>
                <a:close/>
                <a:moveTo>
                  <a:pt x="0" y="0"/>
                </a:moveTo>
                <a:lnTo>
                  <a:pt x="19200" y="0"/>
                </a:lnTo>
                <a:lnTo>
                  <a:pt x="19200" y="5472"/>
                </a:lnTo>
                <a:lnTo>
                  <a:pt x="19196" y="5487"/>
                </a:lnTo>
                <a:cubicBezTo>
                  <a:pt x="19168" y="5588"/>
                  <a:pt x="19140" y="5698"/>
                  <a:pt x="19140" y="5809"/>
                </a:cubicBezTo>
                <a:cubicBezTo>
                  <a:pt x="19085" y="5735"/>
                  <a:pt x="19030" y="5809"/>
                  <a:pt x="19030" y="5809"/>
                </a:cubicBezTo>
                <a:cubicBezTo>
                  <a:pt x="18974" y="5883"/>
                  <a:pt x="19030" y="5883"/>
                  <a:pt x="19030" y="5956"/>
                </a:cubicBezTo>
                <a:cubicBezTo>
                  <a:pt x="18919" y="5956"/>
                  <a:pt x="18809" y="6029"/>
                  <a:pt x="18753" y="5883"/>
                </a:cubicBezTo>
                <a:cubicBezTo>
                  <a:pt x="18753" y="5883"/>
                  <a:pt x="18753" y="5809"/>
                  <a:pt x="18753" y="5809"/>
                </a:cubicBezTo>
                <a:cubicBezTo>
                  <a:pt x="18698" y="5735"/>
                  <a:pt x="18643" y="5883"/>
                  <a:pt x="18587" y="5883"/>
                </a:cubicBezTo>
                <a:cubicBezTo>
                  <a:pt x="18587" y="5956"/>
                  <a:pt x="18477" y="5956"/>
                  <a:pt x="18421" y="6029"/>
                </a:cubicBezTo>
                <a:cubicBezTo>
                  <a:pt x="18421" y="6029"/>
                  <a:pt x="18421" y="6029"/>
                  <a:pt x="18311" y="6029"/>
                </a:cubicBezTo>
                <a:cubicBezTo>
                  <a:pt x="18311" y="5883"/>
                  <a:pt x="18421" y="5883"/>
                  <a:pt x="18532" y="5883"/>
                </a:cubicBezTo>
                <a:cubicBezTo>
                  <a:pt x="18477" y="5809"/>
                  <a:pt x="18421" y="5735"/>
                  <a:pt x="18421" y="5809"/>
                </a:cubicBezTo>
                <a:cubicBezTo>
                  <a:pt x="18421" y="5883"/>
                  <a:pt x="18366" y="5883"/>
                  <a:pt x="18311" y="5883"/>
                </a:cubicBezTo>
                <a:cubicBezTo>
                  <a:pt x="18311" y="5809"/>
                  <a:pt x="18311" y="5809"/>
                  <a:pt x="18311" y="5809"/>
                </a:cubicBezTo>
                <a:cubicBezTo>
                  <a:pt x="18255" y="5809"/>
                  <a:pt x="18200" y="5883"/>
                  <a:pt x="18200" y="5956"/>
                </a:cubicBezTo>
                <a:cubicBezTo>
                  <a:pt x="18255" y="5956"/>
                  <a:pt x="18200" y="6029"/>
                  <a:pt x="18200" y="6029"/>
                </a:cubicBezTo>
                <a:cubicBezTo>
                  <a:pt x="18145" y="6102"/>
                  <a:pt x="18090" y="6102"/>
                  <a:pt x="18034" y="6102"/>
                </a:cubicBezTo>
                <a:cubicBezTo>
                  <a:pt x="18034" y="6029"/>
                  <a:pt x="17979" y="5956"/>
                  <a:pt x="17979" y="5883"/>
                </a:cubicBezTo>
                <a:cubicBezTo>
                  <a:pt x="17868" y="5956"/>
                  <a:pt x="17813" y="5735"/>
                  <a:pt x="17702" y="5883"/>
                </a:cubicBezTo>
                <a:cubicBezTo>
                  <a:pt x="17702" y="5883"/>
                  <a:pt x="17702" y="5883"/>
                  <a:pt x="17647" y="5588"/>
                </a:cubicBezTo>
                <a:cubicBezTo>
                  <a:pt x="17647" y="5588"/>
                  <a:pt x="17702" y="5588"/>
                  <a:pt x="17702" y="5588"/>
                </a:cubicBezTo>
                <a:cubicBezTo>
                  <a:pt x="17702" y="5588"/>
                  <a:pt x="17702" y="5588"/>
                  <a:pt x="17702" y="5514"/>
                </a:cubicBezTo>
                <a:cubicBezTo>
                  <a:pt x="17702" y="5514"/>
                  <a:pt x="17702" y="5514"/>
                  <a:pt x="17647" y="5514"/>
                </a:cubicBezTo>
                <a:cubicBezTo>
                  <a:pt x="17592" y="5514"/>
                  <a:pt x="17481" y="5662"/>
                  <a:pt x="17426" y="5440"/>
                </a:cubicBezTo>
                <a:cubicBezTo>
                  <a:pt x="17371" y="5514"/>
                  <a:pt x="17260" y="5368"/>
                  <a:pt x="17260" y="5514"/>
                </a:cubicBezTo>
                <a:cubicBezTo>
                  <a:pt x="17260" y="5514"/>
                  <a:pt x="17260" y="5514"/>
                  <a:pt x="17260" y="5588"/>
                </a:cubicBezTo>
                <a:cubicBezTo>
                  <a:pt x="17094" y="5440"/>
                  <a:pt x="16983" y="5588"/>
                  <a:pt x="16873" y="5514"/>
                </a:cubicBezTo>
                <a:cubicBezTo>
                  <a:pt x="16873" y="5662"/>
                  <a:pt x="16762" y="5514"/>
                  <a:pt x="16762" y="5662"/>
                </a:cubicBezTo>
                <a:cubicBezTo>
                  <a:pt x="16707" y="5735"/>
                  <a:pt x="16652" y="5588"/>
                  <a:pt x="16652" y="5735"/>
                </a:cubicBezTo>
                <a:cubicBezTo>
                  <a:pt x="16652" y="5735"/>
                  <a:pt x="16652" y="5809"/>
                  <a:pt x="16652" y="5883"/>
                </a:cubicBezTo>
                <a:cubicBezTo>
                  <a:pt x="16652" y="5883"/>
                  <a:pt x="16596" y="5956"/>
                  <a:pt x="16541" y="5883"/>
                </a:cubicBezTo>
                <a:cubicBezTo>
                  <a:pt x="16541" y="5956"/>
                  <a:pt x="16430" y="5956"/>
                  <a:pt x="16430" y="5956"/>
                </a:cubicBezTo>
                <a:cubicBezTo>
                  <a:pt x="16375" y="6029"/>
                  <a:pt x="16320" y="5883"/>
                  <a:pt x="16320" y="5956"/>
                </a:cubicBezTo>
                <a:cubicBezTo>
                  <a:pt x="16264" y="5956"/>
                  <a:pt x="16209" y="5956"/>
                  <a:pt x="16154" y="5883"/>
                </a:cubicBezTo>
                <a:cubicBezTo>
                  <a:pt x="16209" y="6029"/>
                  <a:pt x="16098" y="5956"/>
                  <a:pt x="16098" y="6102"/>
                </a:cubicBezTo>
                <a:cubicBezTo>
                  <a:pt x="16043" y="6102"/>
                  <a:pt x="15988" y="6250"/>
                  <a:pt x="15933" y="6102"/>
                </a:cubicBezTo>
                <a:cubicBezTo>
                  <a:pt x="15933" y="6250"/>
                  <a:pt x="15822" y="6176"/>
                  <a:pt x="15822" y="6250"/>
                </a:cubicBezTo>
                <a:cubicBezTo>
                  <a:pt x="15767" y="6324"/>
                  <a:pt x="15711" y="6250"/>
                  <a:pt x="15656" y="6250"/>
                </a:cubicBezTo>
                <a:cubicBezTo>
                  <a:pt x="15601" y="6176"/>
                  <a:pt x="15545" y="6176"/>
                  <a:pt x="15545" y="6176"/>
                </a:cubicBezTo>
                <a:cubicBezTo>
                  <a:pt x="15490" y="6250"/>
                  <a:pt x="15435" y="6176"/>
                  <a:pt x="15435" y="6176"/>
                </a:cubicBezTo>
                <a:cubicBezTo>
                  <a:pt x="15324" y="6176"/>
                  <a:pt x="15324" y="6324"/>
                  <a:pt x="15269" y="6250"/>
                </a:cubicBezTo>
                <a:cubicBezTo>
                  <a:pt x="15213" y="6176"/>
                  <a:pt x="15158" y="6250"/>
                  <a:pt x="15103" y="6102"/>
                </a:cubicBezTo>
                <a:cubicBezTo>
                  <a:pt x="15158" y="6029"/>
                  <a:pt x="15158" y="5956"/>
                  <a:pt x="15158" y="5883"/>
                </a:cubicBezTo>
                <a:cubicBezTo>
                  <a:pt x="15048" y="5883"/>
                  <a:pt x="15048" y="5956"/>
                  <a:pt x="14992" y="5956"/>
                </a:cubicBezTo>
                <a:cubicBezTo>
                  <a:pt x="14992" y="5883"/>
                  <a:pt x="14882" y="5956"/>
                  <a:pt x="14826" y="5956"/>
                </a:cubicBezTo>
                <a:cubicBezTo>
                  <a:pt x="14826" y="6029"/>
                  <a:pt x="14771" y="5956"/>
                  <a:pt x="14716" y="5956"/>
                </a:cubicBezTo>
                <a:cubicBezTo>
                  <a:pt x="14716" y="5883"/>
                  <a:pt x="14660" y="5809"/>
                  <a:pt x="14660" y="5809"/>
                </a:cubicBezTo>
                <a:cubicBezTo>
                  <a:pt x="14605" y="5809"/>
                  <a:pt x="14605" y="5883"/>
                  <a:pt x="14605" y="5883"/>
                </a:cubicBezTo>
                <a:cubicBezTo>
                  <a:pt x="14550" y="5809"/>
                  <a:pt x="14550" y="5809"/>
                  <a:pt x="14494" y="5809"/>
                </a:cubicBezTo>
                <a:cubicBezTo>
                  <a:pt x="14494" y="5883"/>
                  <a:pt x="14439" y="5956"/>
                  <a:pt x="14384" y="5956"/>
                </a:cubicBezTo>
                <a:cubicBezTo>
                  <a:pt x="14329" y="5956"/>
                  <a:pt x="14273" y="5883"/>
                  <a:pt x="14218" y="5956"/>
                </a:cubicBezTo>
                <a:cubicBezTo>
                  <a:pt x="14218" y="5883"/>
                  <a:pt x="14218" y="5883"/>
                  <a:pt x="14218" y="5809"/>
                </a:cubicBezTo>
                <a:cubicBezTo>
                  <a:pt x="14163" y="5809"/>
                  <a:pt x="14107" y="5809"/>
                  <a:pt x="14107" y="5883"/>
                </a:cubicBezTo>
                <a:cubicBezTo>
                  <a:pt x="13997" y="5809"/>
                  <a:pt x="13886" y="5956"/>
                  <a:pt x="13886" y="5809"/>
                </a:cubicBezTo>
                <a:cubicBezTo>
                  <a:pt x="13831" y="5735"/>
                  <a:pt x="13720" y="5956"/>
                  <a:pt x="13665" y="5809"/>
                </a:cubicBezTo>
                <a:cubicBezTo>
                  <a:pt x="13665" y="5809"/>
                  <a:pt x="13665" y="5809"/>
                  <a:pt x="13499" y="5883"/>
                </a:cubicBezTo>
                <a:cubicBezTo>
                  <a:pt x="13499" y="5883"/>
                  <a:pt x="13499" y="5883"/>
                  <a:pt x="13499" y="5809"/>
                </a:cubicBezTo>
                <a:cubicBezTo>
                  <a:pt x="13444" y="5735"/>
                  <a:pt x="13333" y="5735"/>
                  <a:pt x="13333" y="5883"/>
                </a:cubicBezTo>
                <a:cubicBezTo>
                  <a:pt x="13278" y="5809"/>
                  <a:pt x="13222" y="5956"/>
                  <a:pt x="13112" y="5956"/>
                </a:cubicBezTo>
                <a:cubicBezTo>
                  <a:pt x="13112" y="6029"/>
                  <a:pt x="13001" y="5956"/>
                  <a:pt x="12946" y="5956"/>
                </a:cubicBezTo>
                <a:cubicBezTo>
                  <a:pt x="12946" y="5956"/>
                  <a:pt x="12946" y="5735"/>
                  <a:pt x="12891" y="5809"/>
                </a:cubicBezTo>
                <a:cubicBezTo>
                  <a:pt x="12835" y="5809"/>
                  <a:pt x="12835" y="5883"/>
                  <a:pt x="12835" y="5809"/>
                </a:cubicBezTo>
                <a:cubicBezTo>
                  <a:pt x="12780" y="5956"/>
                  <a:pt x="12669" y="5883"/>
                  <a:pt x="12669" y="5956"/>
                </a:cubicBezTo>
                <a:cubicBezTo>
                  <a:pt x="12614" y="6029"/>
                  <a:pt x="12614" y="5956"/>
                  <a:pt x="12614" y="5883"/>
                </a:cubicBezTo>
                <a:cubicBezTo>
                  <a:pt x="12614" y="5883"/>
                  <a:pt x="12614" y="5809"/>
                  <a:pt x="12614" y="5809"/>
                </a:cubicBezTo>
                <a:cubicBezTo>
                  <a:pt x="12559" y="5735"/>
                  <a:pt x="12559" y="5809"/>
                  <a:pt x="12559" y="5809"/>
                </a:cubicBezTo>
                <a:cubicBezTo>
                  <a:pt x="12503" y="5883"/>
                  <a:pt x="12559" y="5883"/>
                  <a:pt x="12503" y="5883"/>
                </a:cubicBezTo>
                <a:cubicBezTo>
                  <a:pt x="12448" y="5809"/>
                  <a:pt x="12448" y="6029"/>
                  <a:pt x="12393" y="5883"/>
                </a:cubicBezTo>
                <a:cubicBezTo>
                  <a:pt x="12282" y="5883"/>
                  <a:pt x="12393" y="5883"/>
                  <a:pt x="12393" y="5809"/>
                </a:cubicBezTo>
                <a:cubicBezTo>
                  <a:pt x="12337" y="5809"/>
                  <a:pt x="12227" y="5883"/>
                  <a:pt x="12172" y="5809"/>
                </a:cubicBezTo>
                <a:cubicBezTo>
                  <a:pt x="12172" y="5809"/>
                  <a:pt x="12227" y="5735"/>
                  <a:pt x="12172" y="5735"/>
                </a:cubicBezTo>
                <a:cubicBezTo>
                  <a:pt x="12061" y="5809"/>
                  <a:pt x="12061" y="6029"/>
                  <a:pt x="11950" y="6029"/>
                </a:cubicBezTo>
                <a:cubicBezTo>
                  <a:pt x="11950" y="6029"/>
                  <a:pt x="11950" y="6029"/>
                  <a:pt x="11895" y="5956"/>
                </a:cubicBezTo>
                <a:cubicBezTo>
                  <a:pt x="11840" y="6029"/>
                  <a:pt x="11729" y="6029"/>
                  <a:pt x="11729" y="6102"/>
                </a:cubicBezTo>
                <a:cubicBezTo>
                  <a:pt x="11674" y="6029"/>
                  <a:pt x="11508" y="6029"/>
                  <a:pt x="11508" y="5956"/>
                </a:cubicBezTo>
                <a:cubicBezTo>
                  <a:pt x="11397" y="5883"/>
                  <a:pt x="11397" y="6029"/>
                  <a:pt x="11342" y="6029"/>
                </a:cubicBezTo>
                <a:cubicBezTo>
                  <a:pt x="11287" y="5956"/>
                  <a:pt x="11231" y="5809"/>
                  <a:pt x="11176" y="5883"/>
                </a:cubicBezTo>
                <a:cubicBezTo>
                  <a:pt x="11121" y="5956"/>
                  <a:pt x="11010" y="5809"/>
                  <a:pt x="10899" y="5956"/>
                </a:cubicBezTo>
                <a:cubicBezTo>
                  <a:pt x="10899" y="5956"/>
                  <a:pt x="10844" y="5956"/>
                  <a:pt x="10789" y="5956"/>
                </a:cubicBezTo>
                <a:cubicBezTo>
                  <a:pt x="10789" y="5883"/>
                  <a:pt x="10678" y="5956"/>
                  <a:pt x="10623" y="5883"/>
                </a:cubicBezTo>
                <a:cubicBezTo>
                  <a:pt x="10568" y="5809"/>
                  <a:pt x="10512" y="5956"/>
                  <a:pt x="10457" y="5883"/>
                </a:cubicBezTo>
                <a:cubicBezTo>
                  <a:pt x="10402" y="5883"/>
                  <a:pt x="10346" y="5809"/>
                  <a:pt x="10291" y="5809"/>
                </a:cubicBezTo>
                <a:cubicBezTo>
                  <a:pt x="10346" y="6029"/>
                  <a:pt x="10236" y="5883"/>
                  <a:pt x="10180" y="5956"/>
                </a:cubicBezTo>
                <a:cubicBezTo>
                  <a:pt x="10180" y="5883"/>
                  <a:pt x="10125" y="5883"/>
                  <a:pt x="10125" y="5883"/>
                </a:cubicBezTo>
                <a:cubicBezTo>
                  <a:pt x="10125" y="5956"/>
                  <a:pt x="10070" y="5883"/>
                  <a:pt x="10070" y="5809"/>
                </a:cubicBezTo>
                <a:cubicBezTo>
                  <a:pt x="10070" y="5809"/>
                  <a:pt x="10070" y="5809"/>
                  <a:pt x="10070" y="5735"/>
                </a:cubicBezTo>
                <a:cubicBezTo>
                  <a:pt x="10014" y="5735"/>
                  <a:pt x="10014" y="5735"/>
                  <a:pt x="10014" y="5735"/>
                </a:cubicBezTo>
                <a:cubicBezTo>
                  <a:pt x="9959" y="5883"/>
                  <a:pt x="9849" y="5883"/>
                  <a:pt x="9849" y="6029"/>
                </a:cubicBezTo>
                <a:cubicBezTo>
                  <a:pt x="9793" y="6102"/>
                  <a:pt x="9738" y="6029"/>
                  <a:pt x="9683" y="6102"/>
                </a:cubicBezTo>
                <a:cubicBezTo>
                  <a:pt x="9572" y="6102"/>
                  <a:pt x="9572" y="6102"/>
                  <a:pt x="9461" y="6176"/>
                </a:cubicBezTo>
                <a:cubicBezTo>
                  <a:pt x="9461" y="6176"/>
                  <a:pt x="9461" y="6176"/>
                  <a:pt x="9461" y="6102"/>
                </a:cubicBezTo>
                <a:cubicBezTo>
                  <a:pt x="9351" y="6102"/>
                  <a:pt x="9351" y="6029"/>
                  <a:pt x="9295" y="6029"/>
                </a:cubicBezTo>
                <a:cubicBezTo>
                  <a:pt x="9240" y="6029"/>
                  <a:pt x="9295" y="6176"/>
                  <a:pt x="9185" y="6176"/>
                </a:cubicBezTo>
                <a:cubicBezTo>
                  <a:pt x="9130" y="6176"/>
                  <a:pt x="9074" y="5956"/>
                  <a:pt x="8964" y="6029"/>
                </a:cubicBezTo>
                <a:cubicBezTo>
                  <a:pt x="8908" y="5956"/>
                  <a:pt x="8798" y="6176"/>
                  <a:pt x="8742" y="5883"/>
                </a:cubicBezTo>
                <a:cubicBezTo>
                  <a:pt x="8742" y="5956"/>
                  <a:pt x="8687" y="5809"/>
                  <a:pt x="8632" y="5883"/>
                </a:cubicBezTo>
                <a:cubicBezTo>
                  <a:pt x="8632" y="5809"/>
                  <a:pt x="8632" y="5735"/>
                  <a:pt x="8576" y="5735"/>
                </a:cubicBezTo>
                <a:cubicBezTo>
                  <a:pt x="8521" y="5809"/>
                  <a:pt x="8466" y="5735"/>
                  <a:pt x="8411" y="5735"/>
                </a:cubicBezTo>
                <a:cubicBezTo>
                  <a:pt x="8355" y="5662"/>
                  <a:pt x="8245" y="5662"/>
                  <a:pt x="8189" y="5735"/>
                </a:cubicBezTo>
                <a:cubicBezTo>
                  <a:pt x="8134" y="5735"/>
                  <a:pt x="8023" y="5735"/>
                  <a:pt x="8079" y="5588"/>
                </a:cubicBezTo>
                <a:cubicBezTo>
                  <a:pt x="8023" y="5588"/>
                  <a:pt x="8023" y="5662"/>
                  <a:pt x="7968" y="5662"/>
                </a:cubicBezTo>
                <a:cubicBezTo>
                  <a:pt x="7913" y="5588"/>
                  <a:pt x="7802" y="5440"/>
                  <a:pt x="7691" y="5440"/>
                </a:cubicBezTo>
                <a:cubicBezTo>
                  <a:pt x="7636" y="5368"/>
                  <a:pt x="7526" y="5294"/>
                  <a:pt x="7581" y="5221"/>
                </a:cubicBezTo>
                <a:cubicBezTo>
                  <a:pt x="7581" y="5147"/>
                  <a:pt x="7581" y="5147"/>
                  <a:pt x="7581" y="5147"/>
                </a:cubicBezTo>
                <a:cubicBezTo>
                  <a:pt x="7581" y="5147"/>
                  <a:pt x="7581" y="5147"/>
                  <a:pt x="7526" y="5221"/>
                </a:cubicBezTo>
                <a:cubicBezTo>
                  <a:pt x="7415" y="5073"/>
                  <a:pt x="7249" y="5073"/>
                  <a:pt x="7138" y="4926"/>
                </a:cubicBezTo>
                <a:cubicBezTo>
                  <a:pt x="7083" y="4999"/>
                  <a:pt x="6972" y="4999"/>
                  <a:pt x="6972" y="4926"/>
                </a:cubicBezTo>
                <a:cubicBezTo>
                  <a:pt x="6917" y="4852"/>
                  <a:pt x="6917" y="4852"/>
                  <a:pt x="6862" y="4852"/>
                </a:cubicBezTo>
                <a:cubicBezTo>
                  <a:pt x="6862" y="4926"/>
                  <a:pt x="6751" y="4778"/>
                  <a:pt x="6696" y="4852"/>
                </a:cubicBezTo>
                <a:cubicBezTo>
                  <a:pt x="6641" y="4852"/>
                  <a:pt x="6641" y="4778"/>
                  <a:pt x="6585" y="4852"/>
                </a:cubicBezTo>
                <a:cubicBezTo>
                  <a:pt x="6475" y="4632"/>
                  <a:pt x="6364" y="4926"/>
                  <a:pt x="6253" y="4778"/>
                </a:cubicBezTo>
                <a:cubicBezTo>
                  <a:pt x="6198" y="4852"/>
                  <a:pt x="6088" y="4852"/>
                  <a:pt x="6032" y="4778"/>
                </a:cubicBezTo>
                <a:cubicBezTo>
                  <a:pt x="5977" y="4778"/>
                  <a:pt x="5977" y="4852"/>
                  <a:pt x="5977" y="4926"/>
                </a:cubicBezTo>
                <a:cubicBezTo>
                  <a:pt x="5866" y="4926"/>
                  <a:pt x="5756" y="4999"/>
                  <a:pt x="5700" y="5073"/>
                </a:cubicBezTo>
                <a:cubicBezTo>
                  <a:pt x="5700" y="5073"/>
                  <a:pt x="5700" y="5073"/>
                  <a:pt x="5700" y="5147"/>
                </a:cubicBezTo>
                <a:cubicBezTo>
                  <a:pt x="5645" y="5147"/>
                  <a:pt x="5534" y="5073"/>
                  <a:pt x="5534" y="5368"/>
                </a:cubicBezTo>
                <a:cubicBezTo>
                  <a:pt x="5534" y="5368"/>
                  <a:pt x="5534" y="5368"/>
                  <a:pt x="5534" y="5440"/>
                </a:cubicBezTo>
                <a:cubicBezTo>
                  <a:pt x="5479" y="5440"/>
                  <a:pt x="5479" y="5588"/>
                  <a:pt x="5424" y="5514"/>
                </a:cubicBezTo>
                <a:cubicBezTo>
                  <a:pt x="5424" y="5514"/>
                  <a:pt x="5424" y="5514"/>
                  <a:pt x="5369" y="5368"/>
                </a:cubicBezTo>
                <a:cubicBezTo>
                  <a:pt x="5424" y="5662"/>
                  <a:pt x="5258" y="5440"/>
                  <a:pt x="5258" y="5588"/>
                </a:cubicBezTo>
                <a:cubicBezTo>
                  <a:pt x="5258" y="5588"/>
                  <a:pt x="5258" y="5588"/>
                  <a:pt x="5203" y="5588"/>
                </a:cubicBezTo>
                <a:cubicBezTo>
                  <a:pt x="5203" y="5588"/>
                  <a:pt x="5203" y="5588"/>
                  <a:pt x="5203" y="5662"/>
                </a:cubicBezTo>
                <a:cubicBezTo>
                  <a:pt x="5203" y="5662"/>
                  <a:pt x="5203" y="5662"/>
                  <a:pt x="5147" y="5588"/>
                </a:cubicBezTo>
                <a:cubicBezTo>
                  <a:pt x="4815" y="5809"/>
                  <a:pt x="4539" y="5221"/>
                  <a:pt x="4262" y="5588"/>
                </a:cubicBezTo>
                <a:cubicBezTo>
                  <a:pt x="4262" y="5588"/>
                  <a:pt x="4262" y="5588"/>
                  <a:pt x="4262" y="5514"/>
                </a:cubicBezTo>
                <a:cubicBezTo>
                  <a:pt x="4262" y="5440"/>
                  <a:pt x="4262" y="5440"/>
                  <a:pt x="4207" y="5440"/>
                </a:cubicBezTo>
                <a:cubicBezTo>
                  <a:pt x="4207" y="5368"/>
                  <a:pt x="4207" y="5368"/>
                  <a:pt x="4207" y="5294"/>
                </a:cubicBezTo>
                <a:cubicBezTo>
                  <a:pt x="3986" y="5588"/>
                  <a:pt x="3765" y="5147"/>
                  <a:pt x="3599" y="5440"/>
                </a:cubicBezTo>
                <a:cubicBezTo>
                  <a:pt x="3433" y="5440"/>
                  <a:pt x="3267" y="5221"/>
                  <a:pt x="3211" y="5662"/>
                </a:cubicBezTo>
                <a:cubicBezTo>
                  <a:pt x="3156" y="5662"/>
                  <a:pt x="3156" y="5588"/>
                  <a:pt x="3101" y="5514"/>
                </a:cubicBezTo>
                <a:cubicBezTo>
                  <a:pt x="2935" y="5809"/>
                  <a:pt x="2769" y="5440"/>
                  <a:pt x="2548" y="5514"/>
                </a:cubicBezTo>
                <a:cubicBezTo>
                  <a:pt x="2437" y="5588"/>
                  <a:pt x="2437" y="4926"/>
                  <a:pt x="2327" y="5368"/>
                </a:cubicBezTo>
                <a:cubicBezTo>
                  <a:pt x="2105" y="5514"/>
                  <a:pt x="2050" y="4411"/>
                  <a:pt x="1773" y="4926"/>
                </a:cubicBezTo>
                <a:cubicBezTo>
                  <a:pt x="1773" y="5147"/>
                  <a:pt x="1608" y="5073"/>
                  <a:pt x="1608" y="5368"/>
                </a:cubicBezTo>
                <a:cubicBezTo>
                  <a:pt x="1552" y="5368"/>
                  <a:pt x="1497" y="5073"/>
                  <a:pt x="1442" y="5147"/>
                </a:cubicBezTo>
                <a:cubicBezTo>
                  <a:pt x="1276" y="5221"/>
                  <a:pt x="1110" y="5294"/>
                  <a:pt x="889" y="5221"/>
                </a:cubicBezTo>
                <a:cubicBezTo>
                  <a:pt x="833" y="4852"/>
                  <a:pt x="723" y="5440"/>
                  <a:pt x="612" y="5221"/>
                </a:cubicBezTo>
                <a:cubicBezTo>
                  <a:pt x="612" y="4926"/>
                  <a:pt x="501" y="5147"/>
                  <a:pt x="446" y="5147"/>
                </a:cubicBezTo>
                <a:cubicBezTo>
                  <a:pt x="446" y="5124"/>
                  <a:pt x="446" y="5100"/>
                  <a:pt x="446" y="5081"/>
                </a:cubicBezTo>
                <a:lnTo>
                  <a:pt x="446" y="5073"/>
                </a:lnTo>
                <a:cubicBezTo>
                  <a:pt x="446" y="5073"/>
                  <a:pt x="446" y="5073"/>
                  <a:pt x="391" y="5073"/>
                </a:cubicBezTo>
                <a:cubicBezTo>
                  <a:pt x="391" y="5073"/>
                  <a:pt x="391" y="5073"/>
                  <a:pt x="391" y="4999"/>
                </a:cubicBezTo>
                <a:cubicBezTo>
                  <a:pt x="391" y="4999"/>
                  <a:pt x="391" y="4999"/>
                  <a:pt x="446" y="4926"/>
                </a:cubicBezTo>
                <a:cubicBezTo>
                  <a:pt x="280" y="4926"/>
                  <a:pt x="391" y="4411"/>
                  <a:pt x="225" y="4632"/>
                </a:cubicBezTo>
                <a:cubicBezTo>
                  <a:pt x="169" y="4485"/>
                  <a:pt x="114" y="4411"/>
                  <a:pt x="59" y="4485"/>
                </a:cubicBezTo>
                <a:cubicBezTo>
                  <a:pt x="59" y="4485"/>
                  <a:pt x="59" y="4485"/>
                  <a:pt x="59" y="4411"/>
                </a:cubicBezTo>
                <a:cubicBezTo>
                  <a:pt x="43" y="4384"/>
                  <a:pt x="28" y="4360"/>
                  <a:pt x="12" y="4339"/>
                </a:cubicBezTo>
                <a:lnTo>
                  <a:pt x="0" y="4324"/>
                </a:lnTo>
                <a:lnTo>
                  <a:pt x="0" y="0"/>
                </a:lnTo>
                <a:close/>
              </a:path>
            </a:pathLst>
          </a:custGeom>
          <a:blipFill rotWithShape="1">
            <a:blip r:embed="rId4"/>
            <a:stretch>
              <a:fillRect l="-26000" t="-13000" r="-24000" b="-9000"/>
            </a:stretch>
          </a:blipFill>
          <a:ln>
            <a:noFill/>
          </a:ln>
        </p:spPr>
        <p:txBody>
          <a:bodyPr vert="horz" wrap="square" lIns="91440" tIns="45720" rIns="91440" bIns="45720" numCol="1" anchor="t" anchorCtr="0" compatLnSpc="1">
            <a:noAutofit/>
          </a:bodyPr>
          <a:lstStyle/>
          <a:p>
            <a:endParaRPr lang="zh-CN" altLang="en-US">
              <a:latin typeface="仿宋" panose="02010609060101010101" charset="-122"/>
              <a:ea typeface="仿宋" panose="02010609060101010101" charset="-122"/>
              <a:cs typeface="仿宋" panose="02010609060101010101" charset="-122"/>
            </a:endParaRPr>
          </a:p>
        </p:txBody>
      </p:sp>
      <p:sp>
        <p:nvSpPr>
          <p:cNvPr id="18" name="Freeform 11"/>
          <p:cNvSpPr/>
          <p:nvPr>
            <p:custDataLst>
              <p:tags r:id="rId5"/>
            </p:custDataLst>
          </p:nvPr>
        </p:nvSpPr>
        <p:spPr bwMode="auto">
          <a:xfrm>
            <a:off x="0" y="0"/>
            <a:ext cx="12192000" cy="3455035"/>
          </a:xfrm>
          <a:custGeom>
            <a:avLst/>
            <a:gdLst>
              <a:gd name="T0" fmla="*/ 389 w 395"/>
              <a:gd name="T1" fmla="*/ 36 h 143"/>
              <a:gd name="T2" fmla="*/ 383 w 395"/>
              <a:gd name="T3" fmla="*/ 20 h 143"/>
              <a:gd name="T4" fmla="*/ 366 w 395"/>
              <a:gd name="T5" fmla="*/ 21 h 143"/>
              <a:gd name="T6" fmla="*/ 355 w 395"/>
              <a:gd name="T7" fmla="*/ 15 h 143"/>
              <a:gd name="T8" fmla="*/ 343 w 395"/>
              <a:gd name="T9" fmla="*/ 11 h 143"/>
              <a:gd name="T10" fmla="*/ 328 w 395"/>
              <a:gd name="T11" fmla="*/ 13 h 143"/>
              <a:gd name="T12" fmla="*/ 305 w 395"/>
              <a:gd name="T13" fmla="*/ 12 h 143"/>
              <a:gd name="T14" fmla="*/ 297 w 395"/>
              <a:gd name="T15" fmla="*/ 22 h 143"/>
              <a:gd name="T16" fmla="*/ 284 w 395"/>
              <a:gd name="T17" fmla="*/ 22 h 143"/>
              <a:gd name="T18" fmla="*/ 260 w 395"/>
              <a:gd name="T19" fmla="*/ 15 h 143"/>
              <a:gd name="T20" fmla="*/ 247 w 395"/>
              <a:gd name="T21" fmla="*/ 19 h 143"/>
              <a:gd name="T22" fmla="*/ 226 w 395"/>
              <a:gd name="T23" fmla="*/ 21 h 143"/>
              <a:gd name="T24" fmla="*/ 209 w 395"/>
              <a:gd name="T25" fmla="*/ 11 h 143"/>
              <a:gd name="T26" fmla="*/ 199 w 395"/>
              <a:gd name="T27" fmla="*/ 8 h 143"/>
              <a:gd name="T28" fmla="*/ 181 w 395"/>
              <a:gd name="T29" fmla="*/ 15 h 143"/>
              <a:gd name="T30" fmla="*/ 160 w 395"/>
              <a:gd name="T31" fmla="*/ 15 h 143"/>
              <a:gd name="T32" fmla="*/ 151 w 395"/>
              <a:gd name="T33" fmla="*/ 11 h 143"/>
              <a:gd name="T34" fmla="*/ 142 w 395"/>
              <a:gd name="T35" fmla="*/ 11 h 143"/>
              <a:gd name="T36" fmla="*/ 126 w 395"/>
              <a:gd name="T37" fmla="*/ 13 h 143"/>
              <a:gd name="T38" fmla="*/ 112 w 395"/>
              <a:gd name="T39" fmla="*/ 12 h 143"/>
              <a:gd name="T40" fmla="*/ 77 w 395"/>
              <a:gd name="T41" fmla="*/ 10 h 143"/>
              <a:gd name="T42" fmla="*/ 51 w 395"/>
              <a:gd name="T43" fmla="*/ 4 h 143"/>
              <a:gd name="T44" fmla="*/ 42 w 395"/>
              <a:gd name="T45" fmla="*/ 9 h 143"/>
              <a:gd name="T46" fmla="*/ 32 w 395"/>
              <a:gd name="T47" fmla="*/ 11 h 143"/>
              <a:gd name="T48" fmla="*/ 25 w 395"/>
              <a:gd name="T49" fmla="*/ 21 h 143"/>
              <a:gd name="T50" fmla="*/ 5 w 395"/>
              <a:gd name="T51" fmla="*/ 43 h 143"/>
              <a:gd name="T52" fmla="*/ 1 w 395"/>
              <a:gd name="T53" fmla="*/ 75 h 143"/>
              <a:gd name="T54" fmla="*/ 10 w 395"/>
              <a:gd name="T55" fmla="*/ 114 h 143"/>
              <a:gd name="T56" fmla="*/ 25 w 395"/>
              <a:gd name="T57" fmla="*/ 125 h 143"/>
              <a:gd name="T58" fmla="*/ 29 w 395"/>
              <a:gd name="T59" fmla="*/ 128 h 143"/>
              <a:gd name="T60" fmla="*/ 50 w 395"/>
              <a:gd name="T61" fmla="*/ 124 h 143"/>
              <a:gd name="T62" fmla="*/ 83 w 395"/>
              <a:gd name="T63" fmla="*/ 131 h 143"/>
              <a:gd name="T64" fmla="*/ 111 w 395"/>
              <a:gd name="T65" fmla="*/ 133 h 143"/>
              <a:gd name="T66" fmla="*/ 116 w 395"/>
              <a:gd name="T67" fmla="*/ 132 h 143"/>
              <a:gd name="T68" fmla="*/ 126 w 395"/>
              <a:gd name="T69" fmla="*/ 124 h 143"/>
              <a:gd name="T70" fmla="*/ 139 w 395"/>
              <a:gd name="T71" fmla="*/ 123 h 143"/>
              <a:gd name="T72" fmla="*/ 155 w 395"/>
              <a:gd name="T73" fmla="*/ 127 h 143"/>
              <a:gd name="T74" fmla="*/ 164 w 395"/>
              <a:gd name="T75" fmla="*/ 133 h 143"/>
              <a:gd name="T76" fmla="*/ 174 w 395"/>
              <a:gd name="T77" fmla="*/ 137 h 143"/>
              <a:gd name="T78" fmla="*/ 189 w 395"/>
              <a:gd name="T79" fmla="*/ 140 h 143"/>
              <a:gd name="T80" fmla="*/ 199 w 395"/>
              <a:gd name="T81" fmla="*/ 135 h 143"/>
              <a:gd name="T82" fmla="*/ 204 w 395"/>
              <a:gd name="T83" fmla="*/ 136 h 143"/>
              <a:gd name="T84" fmla="*/ 220 w 395"/>
              <a:gd name="T85" fmla="*/ 137 h 143"/>
              <a:gd name="T86" fmla="*/ 234 w 395"/>
              <a:gd name="T87" fmla="*/ 139 h 143"/>
              <a:gd name="T88" fmla="*/ 242 w 395"/>
              <a:gd name="T89" fmla="*/ 137 h 143"/>
              <a:gd name="T90" fmla="*/ 247 w 395"/>
              <a:gd name="T91" fmla="*/ 138 h 143"/>
              <a:gd name="T92" fmla="*/ 259 w 395"/>
              <a:gd name="T93" fmla="*/ 137 h 143"/>
              <a:gd name="T94" fmla="*/ 273 w 395"/>
              <a:gd name="T95" fmla="*/ 137 h 143"/>
              <a:gd name="T96" fmla="*/ 282 w 395"/>
              <a:gd name="T97" fmla="*/ 137 h 143"/>
              <a:gd name="T98" fmla="*/ 292 w 395"/>
              <a:gd name="T99" fmla="*/ 137 h 143"/>
              <a:gd name="T100" fmla="*/ 301 w 395"/>
              <a:gd name="T101" fmla="*/ 142 h 143"/>
              <a:gd name="T102" fmla="*/ 313 w 395"/>
              <a:gd name="T103" fmla="*/ 138 h 143"/>
              <a:gd name="T104" fmla="*/ 321 w 395"/>
              <a:gd name="T105" fmla="*/ 134 h 143"/>
              <a:gd name="T106" fmla="*/ 337 w 395"/>
              <a:gd name="T107" fmla="*/ 132 h 143"/>
              <a:gd name="T108" fmla="*/ 343 w 395"/>
              <a:gd name="T109" fmla="*/ 137 h 143"/>
              <a:gd name="T110" fmla="*/ 349 w 395"/>
              <a:gd name="T111" fmla="*/ 137 h 143"/>
              <a:gd name="T112" fmla="*/ 351 w 395"/>
              <a:gd name="T113" fmla="*/ 139 h 143"/>
              <a:gd name="T114" fmla="*/ 362 w 395"/>
              <a:gd name="T115" fmla="*/ 136 h 143"/>
              <a:gd name="T116" fmla="*/ 374 w 395"/>
              <a:gd name="T117" fmla="*/ 122 h 143"/>
              <a:gd name="T118" fmla="*/ 382 w 395"/>
              <a:gd name="T119" fmla="*/ 109 h 143"/>
              <a:gd name="T120" fmla="*/ 386 w 395"/>
              <a:gd name="T121" fmla="*/ 98 h 143"/>
              <a:gd name="T122" fmla="*/ 385 w 395"/>
              <a:gd name="T123" fmla="*/ 89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200" h="6283">
                <a:moveTo>
                  <a:pt x="18311" y="6062"/>
                </a:moveTo>
                <a:lnTo>
                  <a:pt x="18311" y="6060"/>
                </a:lnTo>
                <a:lnTo>
                  <a:pt x="18311" y="6059"/>
                </a:lnTo>
                <a:lnTo>
                  <a:pt x="18311" y="6057"/>
                </a:lnTo>
                <a:lnTo>
                  <a:pt x="18311" y="6054"/>
                </a:lnTo>
                <a:lnTo>
                  <a:pt x="18311" y="6053"/>
                </a:lnTo>
                <a:lnTo>
                  <a:pt x="18311" y="6050"/>
                </a:lnTo>
                <a:lnTo>
                  <a:pt x="18311" y="6048"/>
                </a:lnTo>
                <a:lnTo>
                  <a:pt x="18311" y="6047"/>
                </a:lnTo>
                <a:lnTo>
                  <a:pt x="18311" y="6041"/>
                </a:lnTo>
                <a:lnTo>
                  <a:pt x="18311" y="6039"/>
                </a:lnTo>
                <a:lnTo>
                  <a:pt x="18311" y="6036"/>
                </a:lnTo>
                <a:lnTo>
                  <a:pt x="18311" y="6032"/>
                </a:lnTo>
                <a:lnTo>
                  <a:pt x="18311" y="6030"/>
                </a:lnTo>
                <a:lnTo>
                  <a:pt x="18311" y="6029"/>
                </a:lnTo>
                <a:lnTo>
                  <a:pt x="18311" y="6062"/>
                </a:lnTo>
                <a:close/>
                <a:moveTo>
                  <a:pt x="0" y="0"/>
                </a:moveTo>
                <a:lnTo>
                  <a:pt x="19200" y="0"/>
                </a:lnTo>
                <a:lnTo>
                  <a:pt x="19200" y="5472"/>
                </a:lnTo>
                <a:lnTo>
                  <a:pt x="19196" y="5487"/>
                </a:lnTo>
                <a:cubicBezTo>
                  <a:pt x="19168" y="5588"/>
                  <a:pt x="19140" y="5698"/>
                  <a:pt x="19140" y="5809"/>
                </a:cubicBezTo>
                <a:cubicBezTo>
                  <a:pt x="19085" y="5735"/>
                  <a:pt x="19030" y="5809"/>
                  <a:pt x="19030" y="5809"/>
                </a:cubicBezTo>
                <a:cubicBezTo>
                  <a:pt x="18974" y="5883"/>
                  <a:pt x="19030" y="5883"/>
                  <a:pt x="19030" y="5956"/>
                </a:cubicBezTo>
                <a:cubicBezTo>
                  <a:pt x="18919" y="5956"/>
                  <a:pt x="18809" y="6029"/>
                  <a:pt x="18753" y="5883"/>
                </a:cubicBezTo>
                <a:cubicBezTo>
                  <a:pt x="18753" y="5883"/>
                  <a:pt x="18753" y="5809"/>
                  <a:pt x="18753" y="5809"/>
                </a:cubicBezTo>
                <a:cubicBezTo>
                  <a:pt x="18698" y="5735"/>
                  <a:pt x="18643" y="5883"/>
                  <a:pt x="18587" y="5883"/>
                </a:cubicBezTo>
                <a:cubicBezTo>
                  <a:pt x="18587" y="5956"/>
                  <a:pt x="18477" y="5956"/>
                  <a:pt x="18421" y="6029"/>
                </a:cubicBezTo>
                <a:cubicBezTo>
                  <a:pt x="18421" y="6029"/>
                  <a:pt x="18421" y="6029"/>
                  <a:pt x="18311" y="6029"/>
                </a:cubicBezTo>
                <a:cubicBezTo>
                  <a:pt x="18311" y="5883"/>
                  <a:pt x="18421" y="5883"/>
                  <a:pt x="18532" y="5883"/>
                </a:cubicBezTo>
                <a:cubicBezTo>
                  <a:pt x="18477" y="5809"/>
                  <a:pt x="18421" y="5735"/>
                  <a:pt x="18421" y="5809"/>
                </a:cubicBezTo>
                <a:cubicBezTo>
                  <a:pt x="18421" y="5883"/>
                  <a:pt x="18366" y="5883"/>
                  <a:pt x="18311" y="5883"/>
                </a:cubicBezTo>
                <a:cubicBezTo>
                  <a:pt x="18311" y="5809"/>
                  <a:pt x="18311" y="5809"/>
                  <a:pt x="18311" y="5809"/>
                </a:cubicBezTo>
                <a:cubicBezTo>
                  <a:pt x="18255" y="5809"/>
                  <a:pt x="18200" y="5883"/>
                  <a:pt x="18200" y="5956"/>
                </a:cubicBezTo>
                <a:cubicBezTo>
                  <a:pt x="18255" y="5956"/>
                  <a:pt x="18200" y="6029"/>
                  <a:pt x="18200" y="6029"/>
                </a:cubicBezTo>
                <a:cubicBezTo>
                  <a:pt x="18145" y="6102"/>
                  <a:pt x="18090" y="6102"/>
                  <a:pt x="18034" y="6102"/>
                </a:cubicBezTo>
                <a:cubicBezTo>
                  <a:pt x="18034" y="6029"/>
                  <a:pt x="17979" y="5956"/>
                  <a:pt x="17979" y="5883"/>
                </a:cubicBezTo>
                <a:cubicBezTo>
                  <a:pt x="17868" y="5956"/>
                  <a:pt x="17813" y="5735"/>
                  <a:pt x="17702" y="5883"/>
                </a:cubicBezTo>
                <a:cubicBezTo>
                  <a:pt x="17702" y="5883"/>
                  <a:pt x="17702" y="5883"/>
                  <a:pt x="17647" y="5588"/>
                </a:cubicBezTo>
                <a:cubicBezTo>
                  <a:pt x="17647" y="5588"/>
                  <a:pt x="17702" y="5588"/>
                  <a:pt x="17702" y="5588"/>
                </a:cubicBezTo>
                <a:cubicBezTo>
                  <a:pt x="17702" y="5588"/>
                  <a:pt x="17702" y="5588"/>
                  <a:pt x="17702" y="5514"/>
                </a:cubicBezTo>
                <a:cubicBezTo>
                  <a:pt x="17702" y="5514"/>
                  <a:pt x="17702" y="5514"/>
                  <a:pt x="17647" y="5514"/>
                </a:cubicBezTo>
                <a:cubicBezTo>
                  <a:pt x="17592" y="5514"/>
                  <a:pt x="17481" y="5662"/>
                  <a:pt x="17426" y="5440"/>
                </a:cubicBezTo>
                <a:cubicBezTo>
                  <a:pt x="17371" y="5514"/>
                  <a:pt x="17260" y="5368"/>
                  <a:pt x="17260" y="5514"/>
                </a:cubicBezTo>
                <a:cubicBezTo>
                  <a:pt x="17260" y="5514"/>
                  <a:pt x="17260" y="5514"/>
                  <a:pt x="17260" y="5588"/>
                </a:cubicBezTo>
                <a:cubicBezTo>
                  <a:pt x="17094" y="5440"/>
                  <a:pt x="16983" y="5588"/>
                  <a:pt x="16873" y="5514"/>
                </a:cubicBezTo>
                <a:cubicBezTo>
                  <a:pt x="16873" y="5662"/>
                  <a:pt x="16762" y="5514"/>
                  <a:pt x="16762" y="5662"/>
                </a:cubicBezTo>
                <a:cubicBezTo>
                  <a:pt x="16707" y="5735"/>
                  <a:pt x="16652" y="5588"/>
                  <a:pt x="16652" y="5735"/>
                </a:cubicBezTo>
                <a:cubicBezTo>
                  <a:pt x="16652" y="5735"/>
                  <a:pt x="16652" y="5809"/>
                  <a:pt x="16652" y="5883"/>
                </a:cubicBezTo>
                <a:cubicBezTo>
                  <a:pt x="16652" y="5883"/>
                  <a:pt x="16596" y="5956"/>
                  <a:pt x="16541" y="5883"/>
                </a:cubicBezTo>
                <a:cubicBezTo>
                  <a:pt x="16541" y="5956"/>
                  <a:pt x="16430" y="5956"/>
                  <a:pt x="16430" y="5956"/>
                </a:cubicBezTo>
                <a:cubicBezTo>
                  <a:pt x="16375" y="6029"/>
                  <a:pt x="16320" y="5883"/>
                  <a:pt x="16320" y="5956"/>
                </a:cubicBezTo>
                <a:cubicBezTo>
                  <a:pt x="16264" y="5956"/>
                  <a:pt x="16209" y="5956"/>
                  <a:pt x="16154" y="5883"/>
                </a:cubicBezTo>
                <a:cubicBezTo>
                  <a:pt x="16209" y="6029"/>
                  <a:pt x="16098" y="5956"/>
                  <a:pt x="16098" y="6102"/>
                </a:cubicBezTo>
                <a:cubicBezTo>
                  <a:pt x="16043" y="6102"/>
                  <a:pt x="15988" y="6250"/>
                  <a:pt x="15933" y="6102"/>
                </a:cubicBezTo>
                <a:cubicBezTo>
                  <a:pt x="15933" y="6250"/>
                  <a:pt x="15822" y="6176"/>
                  <a:pt x="15822" y="6250"/>
                </a:cubicBezTo>
                <a:cubicBezTo>
                  <a:pt x="15767" y="6324"/>
                  <a:pt x="15711" y="6250"/>
                  <a:pt x="15656" y="6250"/>
                </a:cubicBezTo>
                <a:cubicBezTo>
                  <a:pt x="15601" y="6176"/>
                  <a:pt x="15545" y="6176"/>
                  <a:pt x="15545" y="6176"/>
                </a:cubicBezTo>
                <a:cubicBezTo>
                  <a:pt x="15490" y="6250"/>
                  <a:pt x="15435" y="6176"/>
                  <a:pt x="15435" y="6176"/>
                </a:cubicBezTo>
                <a:cubicBezTo>
                  <a:pt x="15324" y="6176"/>
                  <a:pt x="15324" y="6324"/>
                  <a:pt x="15269" y="6250"/>
                </a:cubicBezTo>
                <a:cubicBezTo>
                  <a:pt x="15213" y="6176"/>
                  <a:pt x="15158" y="6250"/>
                  <a:pt x="15103" y="6102"/>
                </a:cubicBezTo>
                <a:cubicBezTo>
                  <a:pt x="15158" y="6029"/>
                  <a:pt x="15158" y="5956"/>
                  <a:pt x="15158" y="5883"/>
                </a:cubicBezTo>
                <a:cubicBezTo>
                  <a:pt x="15048" y="5883"/>
                  <a:pt x="15048" y="5956"/>
                  <a:pt x="14992" y="5956"/>
                </a:cubicBezTo>
                <a:cubicBezTo>
                  <a:pt x="14992" y="5883"/>
                  <a:pt x="14882" y="5956"/>
                  <a:pt x="14826" y="5956"/>
                </a:cubicBezTo>
                <a:cubicBezTo>
                  <a:pt x="14826" y="6029"/>
                  <a:pt x="14771" y="5956"/>
                  <a:pt x="14716" y="5956"/>
                </a:cubicBezTo>
                <a:cubicBezTo>
                  <a:pt x="14716" y="5883"/>
                  <a:pt x="14660" y="5809"/>
                  <a:pt x="14660" y="5809"/>
                </a:cubicBezTo>
                <a:cubicBezTo>
                  <a:pt x="14605" y="5809"/>
                  <a:pt x="14605" y="5883"/>
                  <a:pt x="14605" y="5883"/>
                </a:cubicBezTo>
                <a:cubicBezTo>
                  <a:pt x="14550" y="5809"/>
                  <a:pt x="14550" y="5809"/>
                  <a:pt x="14494" y="5809"/>
                </a:cubicBezTo>
                <a:cubicBezTo>
                  <a:pt x="14494" y="5883"/>
                  <a:pt x="14439" y="5956"/>
                  <a:pt x="14384" y="5956"/>
                </a:cubicBezTo>
                <a:cubicBezTo>
                  <a:pt x="14329" y="5956"/>
                  <a:pt x="14273" y="5883"/>
                  <a:pt x="14218" y="5956"/>
                </a:cubicBezTo>
                <a:cubicBezTo>
                  <a:pt x="14218" y="5883"/>
                  <a:pt x="14218" y="5883"/>
                  <a:pt x="14218" y="5809"/>
                </a:cubicBezTo>
                <a:cubicBezTo>
                  <a:pt x="14163" y="5809"/>
                  <a:pt x="14107" y="5809"/>
                  <a:pt x="14107" y="5883"/>
                </a:cubicBezTo>
                <a:cubicBezTo>
                  <a:pt x="13997" y="5809"/>
                  <a:pt x="13886" y="5956"/>
                  <a:pt x="13886" y="5809"/>
                </a:cubicBezTo>
                <a:cubicBezTo>
                  <a:pt x="13831" y="5735"/>
                  <a:pt x="13720" y="5956"/>
                  <a:pt x="13665" y="5809"/>
                </a:cubicBezTo>
                <a:cubicBezTo>
                  <a:pt x="13665" y="5809"/>
                  <a:pt x="13665" y="5809"/>
                  <a:pt x="13499" y="5883"/>
                </a:cubicBezTo>
                <a:cubicBezTo>
                  <a:pt x="13499" y="5883"/>
                  <a:pt x="13499" y="5883"/>
                  <a:pt x="13499" y="5809"/>
                </a:cubicBezTo>
                <a:cubicBezTo>
                  <a:pt x="13444" y="5735"/>
                  <a:pt x="13333" y="5735"/>
                  <a:pt x="13333" y="5883"/>
                </a:cubicBezTo>
                <a:cubicBezTo>
                  <a:pt x="13278" y="5809"/>
                  <a:pt x="13222" y="5956"/>
                  <a:pt x="13112" y="5956"/>
                </a:cubicBezTo>
                <a:cubicBezTo>
                  <a:pt x="13112" y="6029"/>
                  <a:pt x="13001" y="5956"/>
                  <a:pt x="12946" y="5956"/>
                </a:cubicBezTo>
                <a:cubicBezTo>
                  <a:pt x="12946" y="5956"/>
                  <a:pt x="12946" y="5735"/>
                  <a:pt x="12891" y="5809"/>
                </a:cubicBezTo>
                <a:cubicBezTo>
                  <a:pt x="12835" y="5809"/>
                  <a:pt x="12835" y="5883"/>
                  <a:pt x="12835" y="5809"/>
                </a:cubicBezTo>
                <a:cubicBezTo>
                  <a:pt x="12780" y="5956"/>
                  <a:pt x="12669" y="5883"/>
                  <a:pt x="12669" y="5956"/>
                </a:cubicBezTo>
                <a:cubicBezTo>
                  <a:pt x="12614" y="6029"/>
                  <a:pt x="12614" y="5956"/>
                  <a:pt x="12614" y="5883"/>
                </a:cubicBezTo>
                <a:cubicBezTo>
                  <a:pt x="12614" y="5883"/>
                  <a:pt x="12614" y="5809"/>
                  <a:pt x="12614" y="5809"/>
                </a:cubicBezTo>
                <a:cubicBezTo>
                  <a:pt x="12559" y="5735"/>
                  <a:pt x="12559" y="5809"/>
                  <a:pt x="12559" y="5809"/>
                </a:cubicBezTo>
                <a:cubicBezTo>
                  <a:pt x="12503" y="5883"/>
                  <a:pt x="12559" y="5883"/>
                  <a:pt x="12503" y="5883"/>
                </a:cubicBezTo>
                <a:cubicBezTo>
                  <a:pt x="12448" y="5809"/>
                  <a:pt x="12448" y="6029"/>
                  <a:pt x="12393" y="5883"/>
                </a:cubicBezTo>
                <a:cubicBezTo>
                  <a:pt x="12282" y="5883"/>
                  <a:pt x="12393" y="5883"/>
                  <a:pt x="12393" y="5809"/>
                </a:cubicBezTo>
                <a:cubicBezTo>
                  <a:pt x="12337" y="5809"/>
                  <a:pt x="12227" y="5883"/>
                  <a:pt x="12172" y="5809"/>
                </a:cubicBezTo>
                <a:cubicBezTo>
                  <a:pt x="12172" y="5809"/>
                  <a:pt x="12227" y="5735"/>
                  <a:pt x="12172" y="5735"/>
                </a:cubicBezTo>
                <a:cubicBezTo>
                  <a:pt x="12061" y="5809"/>
                  <a:pt x="12061" y="6029"/>
                  <a:pt x="11950" y="6029"/>
                </a:cubicBezTo>
                <a:cubicBezTo>
                  <a:pt x="11950" y="6029"/>
                  <a:pt x="11950" y="6029"/>
                  <a:pt x="11895" y="5956"/>
                </a:cubicBezTo>
                <a:cubicBezTo>
                  <a:pt x="11840" y="6029"/>
                  <a:pt x="11729" y="6029"/>
                  <a:pt x="11729" y="6102"/>
                </a:cubicBezTo>
                <a:cubicBezTo>
                  <a:pt x="11674" y="6029"/>
                  <a:pt x="11508" y="6029"/>
                  <a:pt x="11508" y="5956"/>
                </a:cubicBezTo>
                <a:cubicBezTo>
                  <a:pt x="11397" y="5883"/>
                  <a:pt x="11397" y="6029"/>
                  <a:pt x="11342" y="6029"/>
                </a:cubicBezTo>
                <a:cubicBezTo>
                  <a:pt x="11287" y="5956"/>
                  <a:pt x="11231" y="5809"/>
                  <a:pt x="11176" y="5883"/>
                </a:cubicBezTo>
                <a:cubicBezTo>
                  <a:pt x="11121" y="5956"/>
                  <a:pt x="11010" y="5809"/>
                  <a:pt x="10899" y="5956"/>
                </a:cubicBezTo>
                <a:cubicBezTo>
                  <a:pt x="10899" y="5956"/>
                  <a:pt x="10844" y="5956"/>
                  <a:pt x="10789" y="5956"/>
                </a:cubicBezTo>
                <a:cubicBezTo>
                  <a:pt x="10789" y="5883"/>
                  <a:pt x="10678" y="5956"/>
                  <a:pt x="10623" y="5883"/>
                </a:cubicBezTo>
                <a:cubicBezTo>
                  <a:pt x="10568" y="5809"/>
                  <a:pt x="10512" y="5956"/>
                  <a:pt x="10457" y="5883"/>
                </a:cubicBezTo>
                <a:cubicBezTo>
                  <a:pt x="10402" y="5883"/>
                  <a:pt x="10346" y="5809"/>
                  <a:pt x="10291" y="5809"/>
                </a:cubicBezTo>
                <a:cubicBezTo>
                  <a:pt x="10346" y="6029"/>
                  <a:pt x="10236" y="5883"/>
                  <a:pt x="10180" y="5956"/>
                </a:cubicBezTo>
                <a:cubicBezTo>
                  <a:pt x="10180" y="5883"/>
                  <a:pt x="10125" y="5883"/>
                  <a:pt x="10125" y="5883"/>
                </a:cubicBezTo>
                <a:cubicBezTo>
                  <a:pt x="10125" y="5956"/>
                  <a:pt x="10070" y="5883"/>
                  <a:pt x="10070" y="5809"/>
                </a:cubicBezTo>
                <a:cubicBezTo>
                  <a:pt x="10070" y="5809"/>
                  <a:pt x="10070" y="5809"/>
                  <a:pt x="10070" y="5735"/>
                </a:cubicBezTo>
                <a:cubicBezTo>
                  <a:pt x="10014" y="5735"/>
                  <a:pt x="10014" y="5735"/>
                  <a:pt x="10014" y="5735"/>
                </a:cubicBezTo>
                <a:cubicBezTo>
                  <a:pt x="9959" y="5883"/>
                  <a:pt x="9849" y="5883"/>
                  <a:pt x="9849" y="6029"/>
                </a:cubicBezTo>
                <a:cubicBezTo>
                  <a:pt x="9793" y="6102"/>
                  <a:pt x="9738" y="6029"/>
                  <a:pt x="9683" y="6102"/>
                </a:cubicBezTo>
                <a:cubicBezTo>
                  <a:pt x="9572" y="6102"/>
                  <a:pt x="9572" y="6102"/>
                  <a:pt x="9461" y="6176"/>
                </a:cubicBezTo>
                <a:cubicBezTo>
                  <a:pt x="9461" y="6176"/>
                  <a:pt x="9461" y="6176"/>
                  <a:pt x="9461" y="6102"/>
                </a:cubicBezTo>
                <a:cubicBezTo>
                  <a:pt x="9351" y="6102"/>
                  <a:pt x="9351" y="6029"/>
                  <a:pt x="9295" y="6029"/>
                </a:cubicBezTo>
                <a:cubicBezTo>
                  <a:pt x="9240" y="6029"/>
                  <a:pt x="9295" y="6176"/>
                  <a:pt x="9185" y="6176"/>
                </a:cubicBezTo>
                <a:cubicBezTo>
                  <a:pt x="9130" y="6176"/>
                  <a:pt x="9074" y="5956"/>
                  <a:pt x="8964" y="6029"/>
                </a:cubicBezTo>
                <a:cubicBezTo>
                  <a:pt x="8908" y="5956"/>
                  <a:pt x="8798" y="6176"/>
                  <a:pt x="8742" y="5883"/>
                </a:cubicBezTo>
                <a:cubicBezTo>
                  <a:pt x="8742" y="5956"/>
                  <a:pt x="8687" y="5809"/>
                  <a:pt x="8632" y="5883"/>
                </a:cubicBezTo>
                <a:cubicBezTo>
                  <a:pt x="8632" y="5809"/>
                  <a:pt x="8632" y="5735"/>
                  <a:pt x="8576" y="5735"/>
                </a:cubicBezTo>
                <a:cubicBezTo>
                  <a:pt x="8521" y="5809"/>
                  <a:pt x="8466" y="5735"/>
                  <a:pt x="8411" y="5735"/>
                </a:cubicBezTo>
                <a:cubicBezTo>
                  <a:pt x="8355" y="5662"/>
                  <a:pt x="8245" y="5662"/>
                  <a:pt x="8189" y="5735"/>
                </a:cubicBezTo>
                <a:cubicBezTo>
                  <a:pt x="8134" y="5735"/>
                  <a:pt x="8023" y="5735"/>
                  <a:pt x="8079" y="5588"/>
                </a:cubicBezTo>
                <a:cubicBezTo>
                  <a:pt x="8023" y="5588"/>
                  <a:pt x="8023" y="5662"/>
                  <a:pt x="7968" y="5662"/>
                </a:cubicBezTo>
                <a:cubicBezTo>
                  <a:pt x="7913" y="5588"/>
                  <a:pt x="7802" y="5440"/>
                  <a:pt x="7691" y="5440"/>
                </a:cubicBezTo>
                <a:cubicBezTo>
                  <a:pt x="7636" y="5368"/>
                  <a:pt x="7526" y="5294"/>
                  <a:pt x="7581" y="5221"/>
                </a:cubicBezTo>
                <a:cubicBezTo>
                  <a:pt x="7581" y="5147"/>
                  <a:pt x="7581" y="5147"/>
                  <a:pt x="7581" y="5147"/>
                </a:cubicBezTo>
                <a:cubicBezTo>
                  <a:pt x="7581" y="5147"/>
                  <a:pt x="7581" y="5147"/>
                  <a:pt x="7526" y="5221"/>
                </a:cubicBezTo>
                <a:cubicBezTo>
                  <a:pt x="7415" y="5073"/>
                  <a:pt x="7249" y="5073"/>
                  <a:pt x="7138" y="4926"/>
                </a:cubicBezTo>
                <a:cubicBezTo>
                  <a:pt x="7083" y="4999"/>
                  <a:pt x="6972" y="4999"/>
                  <a:pt x="6972" y="4926"/>
                </a:cubicBezTo>
                <a:cubicBezTo>
                  <a:pt x="6917" y="4852"/>
                  <a:pt x="6917" y="4852"/>
                  <a:pt x="6862" y="4852"/>
                </a:cubicBezTo>
                <a:cubicBezTo>
                  <a:pt x="6862" y="4926"/>
                  <a:pt x="6751" y="4778"/>
                  <a:pt x="6696" y="4852"/>
                </a:cubicBezTo>
                <a:cubicBezTo>
                  <a:pt x="6641" y="4852"/>
                  <a:pt x="6641" y="4778"/>
                  <a:pt x="6585" y="4852"/>
                </a:cubicBezTo>
                <a:cubicBezTo>
                  <a:pt x="6475" y="4632"/>
                  <a:pt x="6364" y="4926"/>
                  <a:pt x="6253" y="4778"/>
                </a:cubicBezTo>
                <a:cubicBezTo>
                  <a:pt x="6198" y="4852"/>
                  <a:pt x="6088" y="4852"/>
                  <a:pt x="6032" y="4778"/>
                </a:cubicBezTo>
                <a:cubicBezTo>
                  <a:pt x="5977" y="4778"/>
                  <a:pt x="5977" y="4852"/>
                  <a:pt x="5977" y="4926"/>
                </a:cubicBezTo>
                <a:cubicBezTo>
                  <a:pt x="5866" y="4926"/>
                  <a:pt x="5756" y="4999"/>
                  <a:pt x="5700" y="5073"/>
                </a:cubicBezTo>
                <a:cubicBezTo>
                  <a:pt x="5700" y="5073"/>
                  <a:pt x="5700" y="5073"/>
                  <a:pt x="5700" y="5147"/>
                </a:cubicBezTo>
                <a:cubicBezTo>
                  <a:pt x="5645" y="5147"/>
                  <a:pt x="5534" y="5073"/>
                  <a:pt x="5534" y="5368"/>
                </a:cubicBezTo>
                <a:cubicBezTo>
                  <a:pt x="5534" y="5368"/>
                  <a:pt x="5534" y="5368"/>
                  <a:pt x="5534" y="5440"/>
                </a:cubicBezTo>
                <a:cubicBezTo>
                  <a:pt x="5479" y="5440"/>
                  <a:pt x="5479" y="5588"/>
                  <a:pt x="5424" y="5514"/>
                </a:cubicBezTo>
                <a:cubicBezTo>
                  <a:pt x="5424" y="5514"/>
                  <a:pt x="5424" y="5514"/>
                  <a:pt x="5369" y="5368"/>
                </a:cubicBezTo>
                <a:cubicBezTo>
                  <a:pt x="5424" y="5662"/>
                  <a:pt x="5258" y="5440"/>
                  <a:pt x="5258" y="5588"/>
                </a:cubicBezTo>
                <a:cubicBezTo>
                  <a:pt x="5258" y="5588"/>
                  <a:pt x="5258" y="5588"/>
                  <a:pt x="5203" y="5588"/>
                </a:cubicBezTo>
                <a:cubicBezTo>
                  <a:pt x="5203" y="5588"/>
                  <a:pt x="5203" y="5588"/>
                  <a:pt x="5203" y="5662"/>
                </a:cubicBezTo>
                <a:cubicBezTo>
                  <a:pt x="5203" y="5662"/>
                  <a:pt x="5203" y="5662"/>
                  <a:pt x="5147" y="5588"/>
                </a:cubicBezTo>
                <a:cubicBezTo>
                  <a:pt x="4815" y="5809"/>
                  <a:pt x="4539" y="5221"/>
                  <a:pt x="4262" y="5588"/>
                </a:cubicBezTo>
                <a:cubicBezTo>
                  <a:pt x="4262" y="5588"/>
                  <a:pt x="4262" y="5588"/>
                  <a:pt x="4262" y="5514"/>
                </a:cubicBezTo>
                <a:cubicBezTo>
                  <a:pt x="4262" y="5440"/>
                  <a:pt x="4262" y="5440"/>
                  <a:pt x="4207" y="5440"/>
                </a:cubicBezTo>
                <a:cubicBezTo>
                  <a:pt x="4207" y="5368"/>
                  <a:pt x="4207" y="5368"/>
                  <a:pt x="4207" y="5294"/>
                </a:cubicBezTo>
                <a:cubicBezTo>
                  <a:pt x="3986" y="5588"/>
                  <a:pt x="3765" y="5147"/>
                  <a:pt x="3599" y="5440"/>
                </a:cubicBezTo>
                <a:cubicBezTo>
                  <a:pt x="3433" y="5440"/>
                  <a:pt x="3267" y="5221"/>
                  <a:pt x="3211" y="5662"/>
                </a:cubicBezTo>
                <a:cubicBezTo>
                  <a:pt x="3156" y="5662"/>
                  <a:pt x="3156" y="5588"/>
                  <a:pt x="3101" y="5514"/>
                </a:cubicBezTo>
                <a:cubicBezTo>
                  <a:pt x="2935" y="5809"/>
                  <a:pt x="2769" y="5440"/>
                  <a:pt x="2548" y="5514"/>
                </a:cubicBezTo>
                <a:cubicBezTo>
                  <a:pt x="2437" y="5588"/>
                  <a:pt x="2437" y="4926"/>
                  <a:pt x="2327" y="5368"/>
                </a:cubicBezTo>
                <a:cubicBezTo>
                  <a:pt x="2105" y="5514"/>
                  <a:pt x="2050" y="4411"/>
                  <a:pt x="1773" y="4926"/>
                </a:cubicBezTo>
                <a:cubicBezTo>
                  <a:pt x="1773" y="5147"/>
                  <a:pt x="1608" y="5073"/>
                  <a:pt x="1608" y="5368"/>
                </a:cubicBezTo>
                <a:cubicBezTo>
                  <a:pt x="1552" y="5368"/>
                  <a:pt x="1497" y="5073"/>
                  <a:pt x="1442" y="5147"/>
                </a:cubicBezTo>
                <a:cubicBezTo>
                  <a:pt x="1276" y="5221"/>
                  <a:pt x="1110" y="5294"/>
                  <a:pt x="889" y="5221"/>
                </a:cubicBezTo>
                <a:cubicBezTo>
                  <a:pt x="833" y="4852"/>
                  <a:pt x="723" y="5440"/>
                  <a:pt x="612" y="5221"/>
                </a:cubicBezTo>
                <a:cubicBezTo>
                  <a:pt x="612" y="4926"/>
                  <a:pt x="501" y="5147"/>
                  <a:pt x="446" y="5147"/>
                </a:cubicBezTo>
                <a:cubicBezTo>
                  <a:pt x="446" y="5124"/>
                  <a:pt x="446" y="5100"/>
                  <a:pt x="446" y="5081"/>
                </a:cubicBezTo>
                <a:lnTo>
                  <a:pt x="446" y="5073"/>
                </a:lnTo>
                <a:cubicBezTo>
                  <a:pt x="446" y="5073"/>
                  <a:pt x="446" y="5073"/>
                  <a:pt x="391" y="5073"/>
                </a:cubicBezTo>
                <a:cubicBezTo>
                  <a:pt x="391" y="5073"/>
                  <a:pt x="391" y="5073"/>
                  <a:pt x="391" y="4999"/>
                </a:cubicBezTo>
                <a:cubicBezTo>
                  <a:pt x="391" y="4999"/>
                  <a:pt x="391" y="4999"/>
                  <a:pt x="446" y="4926"/>
                </a:cubicBezTo>
                <a:cubicBezTo>
                  <a:pt x="280" y="4926"/>
                  <a:pt x="391" y="4411"/>
                  <a:pt x="225" y="4632"/>
                </a:cubicBezTo>
                <a:cubicBezTo>
                  <a:pt x="169" y="4485"/>
                  <a:pt x="114" y="4411"/>
                  <a:pt x="59" y="4485"/>
                </a:cubicBezTo>
                <a:cubicBezTo>
                  <a:pt x="59" y="4485"/>
                  <a:pt x="59" y="4485"/>
                  <a:pt x="59" y="4411"/>
                </a:cubicBezTo>
                <a:cubicBezTo>
                  <a:pt x="43" y="4384"/>
                  <a:pt x="28" y="4360"/>
                  <a:pt x="12" y="4339"/>
                </a:cubicBezTo>
                <a:lnTo>
                  <a:pt x="0" y="4324"/>
                </a:lnTo>
                <a:lnTo>
                  <a:pt x="0" y="0"/>
                </a:lnTo>
                <a:close/>
              </a:path>
            </a:pathLst>
          </a:custGeom>
          <a:solidFill>
            <a:srgbClr val="A1A896">
              <a:alpha val="25000"/>
            </a:srgbClr>
          </a:solidFill>
          <a:ln>
            <a:noFill/>
          </a:ln>
        </p:spPr>
        <p:txBody>
          <a:bodyPr vert="horz" wrap="square" lIns="91440" tIns="45720" rIns="91440" bIns="45720" numCol="1" anchor="t" anchorCtr="0" compatLnSpc="1">
            <a:noAutofit/>
          </a:bodyPr>
          <a:lstStyle/>
          <a:p>
            <a:endParaRPr lang="zh-CN" altLang="en-US">
              <a:latin typeface="仿宋" panose="02010609060101010101" charset="-122"/>
              <a:ea typeface="仿宋" panose="02010609060101010101" charset="-122"/>
              <a:cs typeface="仿宋" panose="02010609060101010101" charset="-122"/>
            </a:endParaRPr>
          </a:p>
        </p:txBody>
      </p:sp>
      <p:sp>
        <p:nvSpPr>
          <p:cNvPr id="8" name="文本框 7"/>
          <p:cNvSpPr txBox="1"/>
          <p:nvPr/>
        </p:nvSpPr>
        <p:spPr>
          <a:xfrm>
            <a:off x="129540" y="3803015"/>
            <a:ext cx="11761470" cy="951230"/>
          </a:xfrm>
          <a:prstGeom prst="rect">
            <a:avLst/>
          </a:prstGeom>
          <a:noFill/>
        </p:spPr>
        <p:txBody>
          <a:bodyPr wrap="square" rtlCol="0">
            <a:noAutofit/>
          </a:bodyPr>
          <a:lstStyle/>
          <a:p>
            <a:r>
              <a:rPr lang="zh-CN" altLang="en-US" sz="6600">
                <a:solidFill>
                  <a:srgbClr val="58654B"/>
                </a:solidFill>
                <a:latin typeface="京華老宋体_KingHwa_OldSong" panose="02000500000000000000" charset="-122"/>
                <a:ea typeface="京華老宋体_KingHwa_OldSong" panose="02000500000000000000" charset="-122"/>
                <a:cs typeface="仿宋" panose="02010609060101010101" charset="-122"/>
              </a:rPr>
              <a:t>绍兴文化里的科学基因</a:t>
            </a:r>
            <a:endParaRPr lang="zh-CN" altLang="en-US" sz="6600">
              <a:solidFill>
                <a:srgbClr val="58654B"/>
              </a:solidFill>
              <a:latin typeface="京華老宋体_KingHwa_OldSong" panose="02000500000000000000" charset="-122"/>
              <a:ea typeface="京華老宋体_KingHwa_OldSong" panose="02000500000000000000" charset="-122"/>
              <a:cs typeface="仿宋" panose="02010609060101010101" charset="-122"/>
            </a:endParaRPr>
          </a:p>
        </p:txBody>
      </p:sp>
      <p:cxnSp>
        <p:nvCxnSpPr>
          <p:cNvPr id="21" name="直接连接符 20"/>
          <p:cNvCxnSpPr/>
          <p:nvPr/>
        </p:nvCxnSpPr>
        <p:spPr>
          <a:xfrm>
            <a:off x="264795" y="4795520"/>
            <a:ext cx="11626215" cy="0"/>
          </a:xfrm>
          <a:prstGeom prst="line">
            <a:avLst/>
          </a:prstGeom>
          <a:ln w="28575" cmpd="sng">
            <a:solidFill>
              <a:srgbClr val="58654B"/>
            </a:solidFill>
            <a:prstDash val="solid"/>
          </a:ln>
        </p:spPr>
        <p:style>
          <a:lnRef idx="2">
            <a:schemeClr val="accent1"/>
          </a:lnRef>
          <a:fillRef idx="0">
            <a:srgbClr val="FFFFFF"/>
          </a:fillRef>
          <a:effectRef idx="0">
            <a:srgbClr val="FFFFFF"/>
          </a:effectRef>
          <a:fontRef idx="minor">
            <a:schemeClr val="tx1"/>
          </a:fontRef>
        </p:style>
      </p:cxnSp>
      <p:sp>
        <p:nvSpPr>
          <p:cNvPr id="3" name="文本框 2"/>
          <p:cNvSpPr txBox="1"/>
          <p:nvPr/>
        </p:nvSpPr>
        <p:spPr>
          <a:xfrm>
            <a:off x="129540" y="4926965"/>
            <a:ext cx="5778500" cy="951230"/>
          </a:xfrm>
          <a:prstGeom prst="rect">
            <a:avLst/>
          </a:prstGeom>
          <a:noFill/>
        </p:spPr>
        <p:txBody>
          <a:bodyPr wrap="square" rtlCol="0">
            <a:noAutofit/>
          </a:bodyPr>
          <a:lstStyle/>
          <a:p>
            <a:r>
              <a:rPr lang="zh-CN" altLang="en-US" sz="4800">
                <a:solidFill>
                  <a:srgbClr val="58654B"/>
                </a:solidFill>
                <a:latin typeface="汉仪大黑繁" panose="02010609000101010101" charset="-122"/>
                <a:ea typeface="汉仪大黑繁" panose="02010609000101010101" charset="-122"/>
                <a:cs typeface="仿宋" panose="02010609060101010101" charset="-122"/>
              </a:rPr>
              <a:t>初步设计方案</a:t>
            </a:r>
            <a:endParaRPr lang="zh-CN" altLang="en-US" sz="4800">
              <a:solidFill>
                <a:srgbClr val="58654B"/>
              </a:solidFill>
              <a:latin typeface="汉仪大黑繁" panose="02010609000101010101" charset="-122"/>
              <a:ea typeface="汉仪大黑繁" panose="02010609000101010101" charset="-122"/>
              <a:cs typeface="仿宋" panose="02010609060101010101" charset="-122"/>
            </a:endParaRPr>
          </a:p>
        </p:txBody>
      </p:sp>
      <p:sp>
        <p:nvSpPr>
          <p:cNvPr id="2" name="文本框 1"/>
          <p:cNvSpPr txBox="1"/>
          <p:nvPr/>
        </p:nvSpPr>
        <p:spPr>
          <a:xfrm>
            <a:off x="6842125" y="5574665"/>
            <a:ext cx="5049520" cy="1014730"/>
          </a:xfrm>
          <a:prstGeom prst="rect">
            <a:avLst/>
          </a:prstGeom>
          <a:noFill/>
        </p:spPr>
        <p:txBody>
          <a:bodyPr wrap="square" rtlCol="0">
            <a:spAutoFit/>
          </a:bodyPr>
          <a:p>
            <a:pPr algn="dist"/>
            <a:r>
              <a:rPr lang="en-US" altLang="zh-CN" sz="6000">
                <a:solidFill>
                  <a:srgbClr val="97A587"/>
                </a:solidFill>
                <a:latin typeface="Castellar" panose="020A0402060406010301" charset="0"/>
                <a:ea typeface="仿宋" panose="02010609060101010101" charset="-122"/>
                <a:cs typeface="Castellar" panose="020A0402060406010301" charset="0"/>
              </a:rPr>
              <a:t>SHAOXING</a:t>
            </a:r>
            <a:endParaRPr lang="en-US" altLang="zh-CN" sz="6000">
              <a:solidFill>
                <a:srgbClr val="97A587"/>
              </a:solidFill>
              <a:latin typeface="Castellar" panose="020A0402060406010301" charset="0"/>
              <a:ea typeface="仿宋" panose="02010609060101010101" charset="-122"/>
              <a:cs typeface="Castellar" panose="020A0402060406010301" charset="0"/>
            </a:endParaRPr>
          </a:p>
        </p:txBody>
      </p:sp>
    </p:spTree>
    <p:custDataLst>
      <p:tags r:id="rId6"/>
    </p:custData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BF9F6"/>
        </a:solidFill>
        <a:effectLst/>
      </p:bgPr>
    </p:bg>
    <p:spTree>
      <p:nvGrpSpPr>
        <p:cNvPr id="1" name=""/>
        <p:cNvGrpSpPr/>
        <p:nvPr/>
      </p:nvGrpSpPr>
      <p:grpSpPr>
        <a:xfrm>
          <a:off x="0" y="0"/>
          <a:ext cx="0" cy="0"/>
          <a:chOff x="0" y="0"/>
          <a:chExt cx="0" cy="0"/>
        </a:xfrm>
      </p:grpSpPr>
      <p:cxnSp>
        <p:nvCxnSpPr>
          <p:cNvPr id="4" name="直接连接符 3"/>
          <p:cNvCxnSpPr>
            <a:stCxn id="54" idx="2"/>
          </p:cNvCxnSpPr>
          <p:nvPr>
            <p:custDataLst>
              <p:tags r:id="rId1"/>
            </p:custDataLst>
          </p:nvPr>
        </p:nvCxnSpPr>
        <p:spPr>
          <a:xfrm flipH="1" flipV="1">
            <a:off x="8178231" y="1826720"/>
            <a:ext cx="967740" cy="457835"/>
          </a:xfrm>
          <a:prstGeom prst="line">
            <a:avLst/>
          </a:prstGeom>
          <a:ln w="9525">
            <a:gradFill>
              <a:gsLst>
                <a:gs pos="100000">
                  <a:srgbClr val="58654B"/>
                </a:gs>
                <a:gs pos="0">
                  <a:schemeClr val="accent4">
                    <a:lumMod val="80000"/>
                    <a:lumOff val="20000"/>
                    <a:alpha val="100000"/>
                  </a:schemeClr>
                </a:gs>
              </a:gsLst>
              <a:lin ang="5400000" scaled="1"/>
            </a:gradFill>
          </a:ln>
        </p:spPr>
        <p:style>
          <a:lnRef idx="2">
            <a:schemeClr val="accent1"/>
          </a:lnRef>
          <a:fillRef idx="0">
            <a:srgbClr val="FFFFFF"/>
          </a:fillRef>
          <a:effectRef idx="0">
            <a:srgbClr val="FFFFFF"/>
          </a:effectRef>
          <a:fontRef idx="minor">
            <a:schemeClr val="tx1"/>
          </a:fontRef>
        </p:style>
      </p:cxnSp>
      <p:cxnSp>
        <p:nvCxnSpPr>
          <p:cNvPr id="21" name="直接连接符 20"/>
          <p:cNvCxnSpPr/>
          <p:nvPr>
            <p:custDataLst>
              <p:tags r:id="rId2"/>
            </p:custDataLst>
          </p:nvPr>
        </p:nvCxnSpPr>
        <p:spPr>
          <a:xfrm>
            <a:off x="400685" y="738505"/>
            <a:ext cx="11383645" cy="6985"/>
          </a:xfrm>
          <a:prstGeom prst="line">
            <a:avLst/>
          </a:prstGeom>
          <a:ln w="28575" cmpd="sng">
            <a:solidFill>
              <a:srgbClr val="58654B"/>
            </a:solidFill>
            <a:prstDash val="solid"/>
          </a:ln>
        </p:spPr>
        <p:style>
          <a:lnRef idx="2">
            <a:schemeClr val="accent1"/>
          </a:lnRef>
          <a:fillRef idx="0">
            <a:srgbClr val="FFFFFF"/>
          </a:fillRef>
          <a:effectRef idx="0">
            <a:srgbClr val="FFFFFF"/>
          </a:effectRef>
          <a:fontRef idx="minor">
            <a:schemeClr val="tx1"/>
          </a:fontRef>
        </p:style>
      </p:cxnSp>
      <p:sp>
        <p:nvSpPr>
          <p:cNvPr id="5" name="文本框 4"/>
          <p:cNvSpPr txBox="1"/>
          <p:nvPr>
            <p:custDataLst>
              <p:tags r:id="rId3"/>
            </p:custDataLst>
          </p:nvPr>
        </p:nvSpPr>
        <p:spPr>
          <a:xfrm>
            <a:off x="400685" y="216535"/>
            <a:ext cx="2120265" cy="509270"/>
          </a:xfrm>
          <a:prstGeom prst="rect">
            <a:avLst/>
          </a:prstGeom>
          <a:noFill/>
        </p:spPr>
        <p:txBody>
          <a:bodyPr wrap="square" rtlCol="0">
            <a:noAutofit/>
          </a:bodyPr>
          <a:lstStyle/>
          <a:p>
            <a:r>
              <a:rPr lang="zh-CN" altLang="en-US" sz="3600">
                <a:solidFill>
                  <a:srgbClr val="58654B"/>
                </a:solidFill>
                <a:latin typeface="京華老宋体_KingHwa_OldSong" panose="02000500000000000000" charset="-122"/>
                <a:ea typeface="京華老宋体_KingHwa_OldSong" panose="02000500000000000000" charset="-122"/>
                <a:cs typeface="仿宋" panose="02010609060101010101" charset="-122"/>
              </a:rPr>
              <a:t>板块内容</a:t>
            </a:r>
            <a:endParaRPr lang="zh-CN" altLang="en-US" sz="3600">
              <a:solidFill>
                <a:srgbClr val="58654B"/>
              </a:solidFill>
              <a:latin typeface="京華老宋体_KingHwa_OldSong" panose="02000500000000000000" charset="-122"/>
              <a:ea typeface="京華老宋体_KingHwa_OldSong" panose="02000500000000000000" charset="-122"/>
              <a:cs typeface="仿宋" panose="02010609060101010101" charset="-122"/>
            </a:endParaRPr>
          </a:p>
          <a:p>
            <a:endParaRPr lang="zh-CN" altLang="en-US" sz="3600">
              <a:solidFill>
                <a:srgbClr val="58654B"/>
              </a:solidFill>
              <a:latin typeface="京華老宋体_KingHwa_OldSong" panose="02000500000000000000" charset="-122"/>
              <a:ea typeface="京華老宋体_KingHwa_OldSong" panose="02000500000000000000" charset="-122"/>
              <a:cs typeface="仿宋" panose="02010609060101010101" charset="-122"/>
            </a:endParaRPr>
          </a:p>
        </p:txBody>
      </p:sp>
      <p:sp>
        <p:nvSpPr>
          <p:cNvPr id="7" name="矩形 6"/>
          <p:cNvSpPr/>
          <p:nvPr>
            <p:custDataLst>
              <p:tags r:id="rId4"/>
            </p:custDataLst>
          </p:nvPr>
        </p:nvSpPr>
        <p:spPr>
          <a:xfrm>
            <a:off x="0" y="6189345"/>
            <a:ext cx="12192000" cy="668655"/>
          </a:xfrm>
          <a:prstGeom prst="rect">
            <a:avLst/>
          </a:prstGeom>
          <a:solidFill>
            <a:srgbClr val="58654B"/>
          </a:soli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cs typeface="仿宋" panose="02010609060101010101" charset="-122"/>
            </a:endParaRPr>
          </a:p>
        </p:txBody>
      </p:sp>
      <p:pic>
        <p:nvPicPr>
          <p:cNvPr id="15" name="图片 14" descr="2"/>
          <p:cNvPicPr>
            <a:picLocks noChangeAspect="1"/>
          </p:cNvPicPr>
          <p:nvPr/>
        </p:nvPicPr>
        <p:blipFill>
          <a:blip r:embed="rId5">
            <a:alphaModFix amt="48000"/>
          </a:blip>
          <a:srcRect t="2036" b="82201"/>
          <a:stretch>
            <a:fillRect/>
          </a:stretch>
        </p:blipFill>
        <p:spPr>
          <a:xfrm>
            <a:off x="0" y="6189345"/>
            <a:ext cx="12165330" cy="668655"/>
          </a:xfrm>
          <a:prstGeom prst="rect">
            <a:avLst/>
          </a:prstGeom>
        </p:spPr>
      </p:pic>
      <p:sp>
        <p:nvSpPr>
          <p:cNvPr id="34" name="图形 10"/>
          <p:cNvSpPr/>
          <p:nvPr>
            <p:custDataLst>
              <p:tags r:id="rId6"/>
            </p:custDataLst>
          </p:nvPr>
        </p:nvSpPr>
        <p:spPr>
          <a:xfrm rot="10800000">
            <a:off x="3485677" y="1237858"/>
            <a:ext cx="4812466" cy="2243815"/>
          </a:xfrm>
          <a:custGeom>
            <a:avLst/>
            <a:gdLst>
              <a:gd name="connsiteX0" fmla="*/ 1476178 w 1476375"/>
              <a:gd name="connsiteY0" fmla="*/ 687640 h 688307"/>
              <a:gd name="connsiteX1" fmla="*/ 686270 w 1476375"/>
              <a:gd name="connsiteY1" fmla="*/ 1174 h 688307"/>
              <a:gd name="connsiteX2" fmla="*/ -197 w 1476375"/>
              <a:gd name="connsiteY2" fmla="*/ 687640 h 688307"/>
            </a:gdLst>
            <a:ahLst/>
            <a:cxnLst>
              <a:cxn ang="0">
                <a:pos x="connsiteX0" y="connsiteY0"/>
              </a:cxn>
              <a:cxn ang="0">
                <a:pos x="connsiteX1" y="connsiteY1"/>
              </a:cxn>
              <a:cxn ang="0">
                <a:pos x="connsiteX2" y="connsiteY2"/>
              </a:cxn>
            </a:cxnLst>
            <a:rect l="l" t="t" r="r" b="b"/>
            <a:pathLst>
              <a:path w="1476375" h="688307">
                <a:moveTo>
                  <a:pt x="1476178" y="687640"/>
                </a:moveTo>
                <a:cubicBezTo>
                  <a:pt x="1447613" y="279951"/>
                  <a:pt x="1093959" y="-27392"/>
                  <a:pt x="686270" y="1174"/>
                </a:cubicBezTo>
                <a:cubicBezTo>
                  <a:pt x="318348" y="26958"/>
                  <a:pt x="25578" y="319719"/>
                  <a:pt x="-197" y="687640"/>
                </a:cubicBezTo>
              </a:path>
            </a:pathLst>
          </a:custGeom>
          <a:ln w="9525">
            <a:solidFill>
              <a:srgbClr val="58654B"/>
            </a:solidFill>
          </a:ln>
        </p:spPr>
        <p:style>
          <a:lnRef idx="2">
            <a:schemeClr val="accent1"/>
          </a:lnRef>
          <a:fillRef idx="0">
            <a:srgbClr val="FFFFFF"/>
          </a:fillRef>
          <a:effectRef idx="0">
            <a:srgbClr val="FFFFFF"/>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buClrTx/>
              <a:buSzTx/>
              <a:buFontTx/>
            </a:pPr>
            <a:endParaRPr lang="zh-CN" altLang="en-US">
              <a:solidFill>
                <a:schemeClr val="tx1"/>
              </a:solidFill>
              <a:sym typeface="+mn-ea"/>
            </a:endParaRPr>
          </a:p>
        </p:txBody>
      </p:sp>
      <p:sp>
        <p:nvSpPr>
          <p:cNvPr id="41" name="矩形 40"/>
          <p:cNvSpPr/>
          <p:nvPr>
            <p:custDataLst>
              <p:tags r:id="rId7"/>
            </p:custDataLst>
          </p:nvPr>
        </p:nvSpPr>
        <p:spPr>
          <a:xfrm>
            <a:off x="4831080" y="5347970"/>
            <a:ext cx="2150745" cy="448945"/>
          </a:xfrm>
          <a:prstGeom prst="rect">
            <a:avLst/>
          </a:prstGeom>
          <a:noFill/>
        </p:spPr>
        <p:txBody>
          <a:bodyPr wrap="square" lIns="0" tIns="0" rIns="0" bIns="0" rtlCol="0" anchor="t" anchorCtr="0">
            <a:noAutofit/>
          </a:bodyPr>
          <a:lstStyle/>
          <a:p>
            <a:pPr algn="ctr">
              <a:lnSpc>
                <a:spcPct val="130000"/>
              </a:lnSpc>
              <a:spcBef>
                <a:spcPct val="0"/>
              </a:spcBef>
              <a:spcAft>
                <a:spcPct val="0"/>
              </a:spcAft>
            </a:pPr>
            <a:r>
              <a:rPr lang="zh-CN" altLang="en-US" sz="1800">
                <a:solidFill>
                  <a:srgbClr val="58654B"/>
                </a:solidFill>
                <a:latin typeface="MiSans" panose="00000500000000000000" charset="-122"/>
                <a:ea typeface="MiSans" panose="00000500000000000000" charset="-122"/>
                <a:cs typeface="仿宋" panose="02010609060101010101" charset="-122"/>
                <a:sym typeface="+mn-ea"/>
              </a:rPr>
              <a:t>绍兴黄酒</a:t>
            </a:r>
            <a:endParaRPr lang="zh-CN" altLang="en-US" sz="1800">
              <a:solidFill>
                <a:srgbClr val="58654B"/>
              </a:solidFill>
              <a:latin typeface="MiSans" panose="00000500000000000000" charset="-122"/>
              <a:ea typeface="MiSans" panose="00000500000000000000" charset="-122"/>
              <a:cs typeface="仿宋" panose="02010609060101010101" charset="-122"/>
              <a:sym typeface="+mn-ea"/>
            </a:endParaRPr>
          </a:p>
        </p:txBody>
      </p:sp>
      <p:cxnSp>
        <p:nvCxnSpPr>
          <p:cNvPr id="42" name="直接连接符 41"/>
          <p:cNvCxnSpPr>
            <a:endCxn id="55" idx="3"/>
          </p:cNvCxnSpPr>
          <p:nvPr>
            <p:custDataLst>
              <p:tags r:id="rId8"/>
            </p:custDataLst>
          </p:nvPr>
        </p:nvCxnSpPr>
        <p:spPr>
          <a:xfrm flipV="1">
            <a:off x="2381951" y="1767030"/>
            <a:ext cx="1122680" cy="591820"/>
          </a:xfrm>
          <a:prstGeom prst="line">
            <a:avLst/>
          </a:prstGeom>
          <a:ln w="9525">
            <a:gradFill>
              <a:gsLst>
                <a:gs pos="100000">
                  <a:srgbClr val="58654B"/>
                </a:gs>
                <a:gs pos="0">
                  <a:schemeClr val="accent4">
                    <a:lumMod val="80000"/>
                    <a:lumOff val="20000"/>
                    <a:alpha val="100000"/>
                  </a:schemeClr>
                </a:gs>
              </a:gsLst>
              <a:lin ang="5400000" scaled="1"/>
            </a:gradFill>
          </a:ln>
        </p:spPr>
        <p:style>
          <a:lnRef idx="2">
            <a:schemeClr val="accent1"/>
          </a:lnRef>
          <a:fillRef idx="0">
            <a:srgbClr val="FFFFFF"/>
          </a:fillRef>
          <a:effectRef idx="0">
            <a:srgbClr val="FFFFFF"/>
          </a:effectRef>
          <a:fontRef idx="minor">
            <a:schemeClr val="tx1"/>
          </a:fontRef>
        </p:style>
      </p:cxnSp>
      <p:cxnSp>
        <p:nvCxnSpPr>
          <p:cNvPr id="43" name="直接连接符 42"/>
          <p:cNvCxnSpPr>
            <a:stCxn id="52" idx="7"/>
            <a:endCxn id="56" idx="3"/>
          </p:cNvCxnSpPr>
          <p:nvPr>
            <p:custDataLst>
              <p:tags r:id="rId9"/>
            </p:custDataLst>
          </p:nvPr>
        </p:nvCxnSpPr>
        <p:spPr>
          <a:xfrm flipV="1">
            <a:off x="3571021" y="3022951"/>
            <a:ext cx="739775" cy="1084580"/>
          </a:xfrm>
          <a:prstGeom prst="line">
            <a:avLst/>
          </a:prstGeom>
          <a:ln w="9525">
            <a:gradFill>
              <a:gsLst>
                <a:gs pos="100000">
                  <a:srgbClr val="58654B"/>
                </a:gs>
                <a:gs pos="0">
                  <a:schemeClr val="accent4">
                    <a:lumMod val="80000"/>
                    <a:lumOff val="20000"/>
                    <a:alpha val="100000"/>
                  </a:schemeClr>
                </a:gs>
              </a:gsLst>
              <a:lin ang="5400000" scaled="1"/>
            </a:gradFill>
          </a:ln>
        </p:spPr>
        <p:style>
          <a:lnRef idx="2">
            <a:schemeClr val="accent1"/>
          </a:lnRef>
          <a:fillRef idx="0">
            <a:srgbClr val="FFFFFF"/>
          </a:fillRef>
          <a:effectRef idx="0">
            <a:srgbClr val="FFFFFF"/>
          </a:effectRef>
          <a:fontRef idx="minor">
            <a:schemeClr val="tx1"/>
          </a:fontRef>
        </p:style>
      </p:cxnSp>
      <p:cxnSp>
        <p:nvCxnSpPr>
          <p:cNvPr id="44" name="直接连接符 43"/>
          <p:cNvCxnSpPr>
            <a:stCxn id="49" idx="0"/>
            <a:endCxn id="57" idx="4"/>
          </p:cNvCxnSpPr>
          <p:nvPr>
            <p:custDataLst>
              <p:tags r:id="rId10"/>
            </p:custDataLst>
          </p:nvPr>
        </p:nvCxnSpPr>
        <p:spPr>
          <a:xfrm flipV="1">
            <a:off x="5904529" y="3614557"/>
            <a:ext cx="2540" cy="742950"/>
          </a:xfrm>
          <a:prstGeom prst="line">
            <a:avLst/>
          </a:prstGeom>
          <a:ln w="9525">
            <a:gradFill>
              <a:gsLst>
                <a:gs pos="100000">
                  <a:srgbClr val="58654B"/>
                </a:gs>
                <a:gs pos="0">
                  <a:schemeClr val="accent4">
                    <a:lumMod val="80000"/>
                    <a:lumOff val="20000"/>
                    <a:alpha val="100000"/>
                  </a:schemeClr>
                </a:gs>
              </a:gsLst>
              <a:lin ang="5400000" scaled="1"/>
            </a:gradFill>
          </a:ln>
        </p:spPr>
        <p:style>
          <a:lnRef idx="2">
            <a:schemeClr val="accent1"/>
          </a:lnRef>
          <a:fillRef idx="0">
            <a:srgbClr val="FFFFFF"/>
          </a:fillRef>
          <a:effectRef idx="0">
            <a:srgbClr val="FFFFFF"/>
          </a:effectRef>
          <a:fontRef idx="minor">
            <a:schemeClr val="tx1"/>
          </a:fontRef>
        </p:style>
      </p:cxnSp>
      <p:cxnSp>
        <p:nvCxnSpPr>
          <p:cNvPr id="46" name="直接连接符 45"/>
          <p:cNvCxnSpPr/>
          <p:nvPr>
            <p:custDataLst>
              <p:tags r:id="rId11"/>
            </p:custDataLst>
          </p:nvPr>
        </p:nvCxnSpPr>
        <p:spPr>
          <a:xfrm flipH="1" flipV="1">
            <a:off x="7442036" y="3000976"/>
            <a:ext cx="1092200" cy="1285875"/>
          </a:xfrm>
          <a:prstGeom prst="line">
            <a:avLst/>
          </a:prstGeom>
          <a:ln w="9525">
            <a:gradFill>
              <a:gsLst>
                <a:gs pos="100000">
                  <a:srgbClr val="58654B"/>
                </a:gs>
                <a:gs pos="0">
                  <a:schemeClr val="accent4">
                    <a:lumMod val="80000"/>
                    <a:lumOff val="20000"/>
                    <a:alpha val="100000"/>
                  </a:schemeClr>
                </a:gs>
              </a:gsLst>
              <a:lin ang="5400000" scaled="1"/>
            </a:gradFill>
          </a:ln>
        </p:spPr>
        <p:style>
          <a:lnRef idx="2">
            <a:schemeClr val="accent1"/>
          </a:lnRef>
          <a:fillRef idx="0">
            <a:srgbClr val="FFFFFF"/>
          </a:fillRef>
          <a:effectRef idx="0">
            <a:srgbClr val="FFFFFF"/>
          </a:effectRef>
          <a:fontRef idx="minor">
            <a:schemeClr val="tx1"/>
          </a:fontRef>
        </p:style>
      </p:cxnSp>
      <p:sp>
        <p:nvSpPr>
          <p:cNvPr id="48" name="矩形 47"/>
          <p:cNvSpPr/>
          <p:nvPr>
            <p:custDataLst>
              <p:tags r:id="rId12"/>
            </p:custDataLst>
          </p:nvPr>
        </p:nvSpPr>
        <p:spPr>
          <a:xfrm>
            <a:off x="7442200" y="4973320"/>
            <a:ext cx="2310765" cy="414020"/>
          </a:xfrm>
          <a:prstGeom prst="rect">
            <a:avLst/>
          </a:prstGeom>
          <a:noFill/>
        </p:spPr>
        <p:txBody>
          <a:bodyPr wrap="square" lIns="0" tIns="0" rIns="0" bIns="0" rtlCol="0" anchor="t" anchorCtr="0">
            <a:noAutofit/>
          </a:bodyPr>
          <a:lstStyle/>
          <a:p>
            <a:pPr algn="ctr">
              <a:lnSpc>
                <a:spcPct val="130000"/>
              </a:lnSpc>
              <a:spcBef>
                <a:spcPct val="0"/>
              </a:spcBef>
              <a:spcAft>
                <a:spcPct val="0"/>
              </a:spcAft>
            </a:pPr>
            <a:r>
              <a:rPr lang="zh-CN" altLang="en-US" sz="1800">
                <a:solidFill>
                  <a:srgbClr val="58654B"/>
                </a:solidFill>
                <a:latin typeface="MiSans" panose="00000500000000000000" charset="-122"/>
                <a:ea typeface="MiSans" panose="00000500000000000000" charset="-122"/>
                <a:cs typeface="仿宋" panose="02010609060101010101" charset="-122"/>
                <a:sym typeface="+mn-ea"/>
              </a:rPr>
              <a:t>越窑青瓷</a:t>
            </a:r>
            <a:endParaRPr lang="zh-CN" altLang="en-US" sz="1800">
              <a:solidFill>
                <a:srgbClr val="58654B"/>
              </a:solidFill>
              <a:latin typeface="MiSans" panose="00000500000000000000" charset="-122"/>
              <a:ea typeface="MiSans" panose="00000500000000000000" charset="-122"/>
              <a:cs typeface="仿宋" panose="02010609060101010101" charset="-122"/>
              <a:sym typeface="+mn-ea"/>
            </a:endParaRPr>
          </a:p>
        </p:txBody>
      </p:sp>
      <p:sp>
        <p:nvSpPr>
          <p:cNvPr id="49" name="椭圆 48"/>
          <p:cNvSpPr/>
          <p:nvPr>
            <p:custDataLst>
              <p:tags r:id="rId13"/>
            </p:custDataLst>
          </p:nvPr>
        </p:nvSpPr>
        <p:spPr>
          <a:xfrm>
            <a:off x="5446337" y="4357674"/>
            <a:ext cx="915130" cy="915130"/>
          </a:xfrm>
          <a:prstGeom prst="ellipse">
            <a:avLst/>
          </a:prstGeom>
          <a:gradFill>
            <a:gsLst>
              <a:gs pos="52000">
                <a:srgbClr val="58654B"/>
              </a:gs>
              <a:gs pos="0">
                <a:srgbClr val="FBF9F6"/>
              </a:gs>
            </a:gsLst>
            <a:lin ang="5400000" scaled="0"/>
          </a:gradFill>
          <a:ln w="19050">
            <a:solidFill>
              <a:srgbClr val="FFFFFF"/>
            </a:solidFill>
          </a:ln>
          <a:effectLst>
            <a:outerShdw blurRad="152400" dist="76200" dir="5400000" algn="t" rotWithShape="0">
              <a:schemeClr val="accent4">
                <a:alpha val="20000"/>
              </a:schemeClr>
            </a:outerShdw>
          </a:effectLst>
        </p:spPr>
        <p:style>
          <a:lnRef idx="1">
            <a:schemeClr val="accent1"/>
          </a:lnRef>
          <a:fillRef idx="2">
            <a:schemeClr val="accent1"/>
          </a:fillRef>
          <a:effectRef idx="1">
            <a:schemeClr val="accent1"/>
          </a:effectRef>
          <a:fontRef idx="minor">
            <a:schemeClr val="dk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olidFill>
                <a:schemeClr val="dk1"/>
              </a:solidFill>
              <a:cs typeface="微软雅黑" panose="020B0503020204020204" charset="-122"/>
              <a:sym typeface="+mn-ea"/>
            </a:endParaRPr>
          </a:p>
        </p:txBody>
      </p:sp>
      <p:sp>
        <p:nvSpPr>
          <p:cNvPr id="50" name="椭圆 49"/>
          <p:cNvSpPr/>
          <p:nvPr>
            <p:custDataLst>
              <p:tags r:id="rId14"/>
            </p:custDataLst>
          </p:nvPr>
        </p:nvSpPr>
        <p:spPr>
          <a:xfrm>
            <a:off x="1467022" y="1901027"/>
            <a:ext cx="915130" cy="915130"/>
          </a:xfrm>
          <a:prstGeom prst="ellipse">
            <a:avLst/>
          </a:prstGeom>
          <a:gradFill>
            <a:gsLst>
              <a:gs pos="52000">
                <a:srgbClr val="58654B"/>
              </a:gs>
              <a:gs pos="0">
                <a:srgbClr val="FBF9F6"/>
              </a:gs>
            </a:gsLst>
            <a:lin ang="5400000" scaled="0"/>
          </a:gradFill>
          <a:ln w="19050">
            <a:solidFill>
              <a:srgbClr val="FFFFFF"/>
            </a:solidFill>
          </a:ln>
          <a:effectLst>
            <a:outerShdw blurRad="152400" dist="76200" dir="5400000" algn="t" rotWithShape="0">
              <a:schemeClr val="accent4">
                <a:alpha val="20000"/>
              </a:schemeClr>
            </a:outerShdw>
          </a:effectLst>
        </p:spPr>
        <p:style>
          <a:lnRef idx="1">
            <a:schemeClr val="accent1"/>
          </a:lnRef>
          <a:fillRef idx="2">
            <a:schemeClr val="accent1"/>
          </a:fillRef>
          <a:effectRef idx="1">
            <a:schemeClr val="accent1"/>
          </a:effectRef>
          <a:fontRef idx="minor">
            <a:schemeClr val="dk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dirty="0">
              <a:solidFill>
                <a:schemeClr val="dk1"/>
              </a:solidFill>
              <a:cs typeface="微软雅黑" panose="020B0503020204020204" charset="-122"/>
              <a:sym typeface="+mn-ea"/>
            </a:endParaRPr>
          </a:p>
        </p:txBody>
      </p:sp>
      <p:sp>
        <p:nvSpPr>
          <p:cNvPr id="51" name="椭圆 50"/>
          <p:cNvSpPr/>
          <p:nvPr>
            <p:custDataLst>
              <p:tags r:id="rId15"/>
            </p:custDataLst>
          </p:nvPr>
        </p:nvSpPr>
        <p:spPr>
          <a:xfrm>
            <a:off x="8105736" y="3957246"/>
            <a:ext cx="915130" cy="915130"/>
          </a:xfrm>
          <a:prstGeom prst="ellipse">
            <a:avLst/>
          </a:prstGeom>
          <a:gradFill>
            <a:gsLst>
              <a:gs pos="52000">
                <a:srgbClr val="58654B"/>
              </a:gs>
              <a:gs pos="0">
                <a:srgbClr val="FBF9F6"/>
              </a:gs>
            </a:gsLst>
            <a:lin ang="5400000" scaled="0"/>
          </a:gradFill>
          <a:ln w="19050">
            <a:solidFill>
              <a:srgbClr val="FFFFFF"/>
            </a:solidFill>
          </a:ln>
          <a:effectLst>
            <a:outerShdw blurRad="152400" dist="76200" dir="5400000" algn="t" rotWithShape="0">
              <a:schemeClr val="accent4">
                <a:alpha val="20000"/>
              </a:schemeClr>
            </a:outerShdw>
          </a:effectLst>
        </p:spPr>
        <p:style>
          <a:lnRef idx="1">
            <a:schemeClr val="accent1"/>
          </a:lnRef>
          <a:fillRef idx="2">
            <a:schemeClr val="accent1"/>
          </a:fillRef>
          <a:effectRef idx="1">
            <a:schemeClr val="accent1"/>
          </a:effectRef>
          <a:fontRef idx="minor">
            <a:schemeClr val="dk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olidFill>
                <a:schemeClr val="dk1"/>
              </a:solidFill>
              <a:cs typeface="微软雅黑" panose="020B0503020204020204" charset="-122"/>
              <a:sym typeface="+mn-ea"/>
            </a:endParaRPr>
          </a:p>
        </p:txBody>
      </p:sp>
      <p:sp>
        <p:nvSpPr>
          <p:cNvPr id="52" name="椭圆 51"/>
          <p:cNvSpPr/>
          <p:nvPr>
            <p:custDataLst>
              <p:tags r:id="rId16"/>
            </p:custDataLst>
          </p:nvPr>
        </p:nvSpPr>
        <p:spPr>
          <a:xfrm>
            <a:off x="2789892" y="3974097"/>
            <a:ext cx="915130" cy="915130"/>
          </a:xfrm>
          <a:prstGeom prst="ellipse">
            <a:avLst/>
          </a:prstGeom>
          <a:gradFill>
            <a:gsLst>
              <a:gs pos="52000">
                <a:srgbClr val="58654B"/>
              </a:gs>
              <a:gs pos="0">
                <a:srgbClr val="FBF9F6"/>
              </a:gs>
            </a:gsLst>
            <a:lin ang="5400000" scaled="0"/>
          </a:gradFill>
          <a:ln w="19050">
            <a:solidFill>
              <a:srgbClr val="FFFFFF"/>
            </a:solidFill>
          </a:ln>
          <a:effectLst>
            <a:outerShdw blurRad="152400" dist="76200" dir="5400000" algn="t" rotWithShape="0">
              <a:schemeClr val="accent4">
                <a:alpha val="20000"/>
              </a:schemeClr>
            </a:outerShdw>
          </a:effectLst>
        </p:spPr>
        <p:style>
          <a:lnRef idx="1">
            <a:schemeClr val="accent1"/>
          </a:lnRef>
          <a:fillRef idx="2">
            <a:schemeClr val="accent1"/>
          </a:fillRef>
          <a:effectRef idx="1">
            <a:schemeClr val="accent1"/>
          </a:effectRef>
          <a:fontRef idx="minor">
            <a:schemeClr val="dk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olidFill>
                <a:schemeClr val="dk1"/>
              </a:solidFill>
              <a:cs typeface="微软雅黑" panose="020B0503020204020204" charset="-122"/>
              <a:sym typeface="+mn-ea"/>
            </a:endParaRPr>
          </a:p>
        </p:txBody>
      </p:sp>
      <p:sp>
        <p:nvSpPr>
          <p:cNvPr id="54" name="椭圆 53"/>
          <p:cNvSpPr/>
          <p:nvPr>
            <p:custDataLst>
              <p:tags r:id="rId17"/>
            </p:custDataLst>
          </p:nvPr>
        </p:nvSpPr>
        <p:spPr>
          <a:xfrm>
            <a:off x="9145980" y="1826974"/>
            <a:ext cx="915130" cy="915130"/>
          </a:xfrm>
          <a:prstGeom prst="ellipse">
            <a:avLst/>
          </a:prstGeom>
          <a:gradFill>
            <a:gsLst>
              <a:gs pos="52000">
                <a:srgbClr val="58654B"/>
              </a:gs>
              <a:gs pos="0">
                <a:srgbClr val="FBF9F6"/>
              </a:gs>
            </a:gsLst>
            <a:lin ang="5400000" scaled="0"/>
          </a:gradFill>
          <a:ln w="19050">
            <a:solidFill>
              <a:srgbClr val="FFFFFF"/>
            </a:solidFill>
          </a:ln>
          <a:effectLst>
            <a:outerShdw blurRad="152400" dist="76200" dir="5400000" algn="t" rotWithShape="0">
              <a:schemeClr val="accent4">
                <a:alpha val="20000"/>
              </a:schemeClr>
            </a:outerShdw>
          </a:effectLst>
        </p:spPr>
        <p:style>
          <a:lnRef idx="1">
            <a:schemeClr val="accent1"/>
          </a:lnRef>
          <a:fillRef idx="2">
            <a:schemeClr val="accent1"/>
          </a:fillRef>
          <a:effectRef idx="1">
            <a:schemeClr val="accent1"/>
          </a:effectRef>
          <a:fontRef idx="minor">
            <a:schemeClr val="dk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olidFill>
                <a:schemeClr val="dk1"/>
              </a:solidFill>
              <a:cs typeface="微软雅黑" panose="020B0503020204020204" charset="-122"/>
              <a:sym typeface="+mn-ea"/>
            </a:endParaRPr>
          </a:p>
        </p:txBody>
      </p:sp>
      <p:sp>
        <p:nvSpPr>
          <p:cNvPr id="55" name="椭圆 54"/>
          <p:cNvSpPr/>
          <p:nvPr>
            <p:custDataLst>
              <p:tags r:id="rId18"/>
            </p:custDataLst>
          </p:nvPr>
        </p:nvSpPr>
        <p:spPr>
          <a:xfrm>
            <a:off x="3477294" y="1607402"/>
            <a:ext cx="187217" cy="187217"/>
          </a:xfrm>
          <a:prstGeom prst="ellipse">
            <a:avLst/>
          </a:prstGeom>
          <a:gradFill>
            <a:gsLst>
              <a:gs pos="100000">
                <a:srgbClr val="58654B"/>
              </a:gs>
              <a:gs pos="0">
                <a:schemeClr val="accent4">
                  <a:lumMod val="80000"/>
                  <a:lumOff val="20000"/>
                  <a:alpha val="100000"/>
                </a:schemeClr>
              </a:gs>
            </a:gsLst>
            <a:lin ang="5400000" scaled="0"/>
          </a:gradFill>
          <a:ln w="50800">
            <a:solidFill>
              <a:schemeClr val="bg2"/>
            </a:solid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olidFill>
                <a:schemeClr val="lt1"/>
              </a:solidFill>
              <a:sym typeface="+mn-ea"/>
            </a:endParaRPr>
          </a:p>
        </p:txBody>
      </p:sp>
      <p:sp>
        <p:nvSpPr>
          <p:cNvPr id="56" name="椭圆 55"/>
          <p:cNvSpPr/>
          <p:nvPr>
            <p:custDataLst>
              <p:tags r:id="rId19"/>
            </p:custDataLst>
          </p:nvPr>
        </p:nvSpPr>
        <p:spPr>
          <a:xfrm>
            <a:off x="4283555" y="2863225"/>
            <a:ext cx="187217" cy="187217"/>
          </a:xfrm>
          <a:prstGeom prst="ellipse">
            <a:avLst/>
          </a:prstGeom>
          <a:gradFill>
            <a:gsLst>
              <a:gs pos="100000">
                <a:srgbClr val="58654B"/>
              </a:gs>
              <a:gs pos="0">
                <a:schemeClr val="accent4">
                  <a:lumMod val="80000"/>
                  <a:lumOff val="20000"/>
                  <a:alpha val="100000"/>
                </a:schemeClr>
              </a:gs>
            </a:gsLst>
            <a:lin ang="5400000" scaled="0"/>
          </a:gradFill>
          <a:ln w="50800">
            <a:solidFill>
              <a:schemeClr val="bg2"/>
            </a:solid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olidFill>
                <a:schemeClr val="lt1"/>
              </a:solidFill>
              <a:sym typeface="+mn-ea"/>
            </a:endParaRPr>
          </a:p>
        </p:txBody>
      </p:sp>
      <p:sp>
        <p:nvSpPr>
          <p:cNvPr id="57" name="椭圆 56"/>
          <p:cNvSpPr/>
          <p:nvPr>
            <p:custDataLst>
              <p:tags r:id="rId20"/>
            </p:custDataLst>
          </p:nvPr>
        </p:nvSpPr>
        <p:spPr>
          <a:xfrm>
            <a:off x="5812621" y="3427299"/>
            <a:ext cx="187217" cy="187217"/>
          </a:xfrm>
          <a:prstGeom prst="ellipse">
            <a:avLst/>
          </a:prstGeom>
          <a:gradFill>
            <a:gsLst>
              <a:gs pos="100000">
                <a:srgbClr val="58654B"/>
              </a:gs>
              <a:gs pos="0">
                <a:schemeClr val="accent4">
                  <a:lumMod val="80000"/>
                  <a:lumOff val="20000"/>
                  <a:alpha val="100000"/>
                </a:schemeClr>
              </a:gs>
            </a:gsLst>
            <a:lin ang="5400000" scaled="0"/>
          </a:gradFill>
          <a:ln w="50800">
            <a:solidFill>
              <a:schemeClr val="bg2"/>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solidFill>
                <a:schemeClr val="lt1"/>
              </a:solidFill>
            </a:endParaRPr>
          </a:p>
        </p:txBody>
      </p:sp>
      <p:sp>
        <p:nvSpPr>
          <p:cNvPr id="59" name="椭圆 58"/>
          <p:cNvSpPr/>
          <p:nvPr>
            <p:custDataLst>
              <p:tags r:id="rId21"/>
            </p:custDataLst>
          </p:nvPr>
        </p:nvSpPr>
        <p:spPr>
          <a:xfrm>
            <a:off x="7325623" y="2863225"/>
            <a:ext cx="187217" cy="187217"/>
          </a:xfrm>
          <a:prstGeom prst="ellipse">
            <a:avLst/>
          </a:prstGeom>
          <a:gradFill>
            <a:gsLst>
              <a:gs pos="100000">
                <a:srgbClr val="58654B"/>
              </a:gs>
              <a:gs pos="0">
                <a:schemeClr val="accent4">
                  <a:lumMod val="80000"/>
                  <a:lumOff val="20000"/>
                  <a:alpha val="100000"/>
                </a:schemeClr>
              </a:gs>
            </a:gsLst>
            <a:lin ang="5400000" scaled="0"/>
          </a:gradFill>
          <a:ln w="50800">
            <a:solidFill>
              <a:schemeClr val="bg2"/>
            </a:solid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olidFill>
                <a:schemeClr val="lt1"/>
              </a:solidFill>
              <a:sym typeface="+mn-ea"/>
            </a:endParaRPr>
          </a:p>
        </p:txBody>
      </p:sp>
      <p:sp>
        <p:nvSpPr>
          <p:cNvPr id="61" name="矩形 60"/>
          <p:cNvSpPr/>
          <p:nvPr>
            <p:custDataLst>
              <p:tags r:id="rId22"/>
            </p:custDataLst>
          </p:nvPr>
        </p:nvSpPr>
        <p:spPr>
          <a:xfrm>
            <a:off x="8547735" y="2860040"/>
            <a:ext cx="2179320" cy="459105"/>
          </a:xfrm>
          <a:prstGeom prst="rect">
            <a:avLst/>
          </a:prstGeom>
          <a:noFill/>
        </p:spPr>
        <p:txBody>
          <a:bodyPr wrap="square" lIns="0" tIns="0" rIns="0" bIns="0" rtlCol="0" anchor="t" anchorCtr="0">
            <a:noAutofit/>
          </a:bodyPr>
          <a:lstStyle/>
          <a:p>
            <a:pPr algn="ctr">
              <a:lnSpc>
                <a:spcPct val="130000"/>
              </a:lnSpc>
              <a:spcBef>
                <a:spcPct val="0"/>
              </a:spcBef>
              <a:spcAft>
                <a:spcPct val="0"/>
              </a:spcAft>
            </a:pPr>
            <a:r>
              <a:rPr lang="zh-CN" altLang="en-US" sz="1800">
                <a:solidFill>
                  <a:srgbClr val="58654B"/>
                </a:solidFill>
                <a:latin typeface="MiSans" panose="00000500000000000000" charset="-122"/>
                <a:ea typeface="MiSans" panose="00000500000000000000" charset="-122"/>
                <a:cs typeface="仿宋" panose="02010609060101010101" charset="-122"/>
                <a:sym typeface="+mn-ea"/>
              </a:rPr>
              <a:t>传统美食</a:t>
            </a:r>
            <a:endParaRPr lang="zh-CN" altLang="en-US" sz="1800">
              <a:solidFill>
                <a:srgbClr val="58654B"/>
              </a:solidFill>
              <a:latin typeface="MiSans" panose="00000500000000000000" charset="-122"/>
              <a:ea typeface="MiSans" panose="00000500000000000000" charset="-122"/>
              <a:cs typeface="仿宋" panose="02010609060101010101" charset="-122"/>
              <a:sym typeface="+mn-ea"/>
            </a:endParaRPr>
          </a:p>
        </p:txBody>
      </p:sp>
      <p:sp>
        <p:nvSpPr>
          <p:cNvPr id="62" name="矩形 61"/>
          <p:cNvSpPr/>
          <p:nvPr>
            <p:custDataLst>
              <p:tags r:id="rId23"/>
            </p:custDataLst>
          </p:nvPr>
        </p:nvSpPr>
        <p:spPr>
          <a:xfrm>
            <a:off x="2138045" y="4981575"/>
            <a:ext cx="2145665" cy="419100"/>
          </a:xfrm>
          <a:prstGeom prst="rect">
            <a:avLst/>
          </a:prstGeom>
          <a:noFill/>
        </p:spPr>
        <p:txBody>
          <a:bodyPr wrap="square" lIns="0" tIns="0" rIns="0" bIns="0" rtlCol="0" anchor="t" anchorCtr="0">
            <a:noAutofit/>
          </a:bodyPr>
          <a:lstStyle/>
          <a:p>
            <a:pPr algn="ctr">
              <a:lnSpc>
                <a:spcPct val="130000"/>
              </a:lnSpc>
              <a:spcBef>
                <a:spcPct val="0"/>
              </a:spcBef>
              <a:spcAft>
                <a:spcPct val="0"/>
              </a:spcAft>
            </a:pPr>
            <a:r>
              <a:rPr lang="zh-CN" altLang="en-US" sz="1800">
                <a:solidFill>
                  <a:srgbClr val="58654B"/>
                </a:solidFill>
                <a:latin typeface="MiSans" panose="00000500000000000000" charset="-122"/>
                <a:ea typeface="MiSans" panose="00000500000000000000" charset="-122"/>
                <a:cs typeface="仿宋" panose="02010609060101010101" charset="-122"/>
                <a:sym typeface="+mn-ea"/>
              </a:rPr>
              <a:t>古桥与船</a:t>
            </a:r>
            <a:endParaRPr lang="zh-CN" altLang="en-US" sz="1800">
              <a:solidFill>
                <a:srgbClr val="58654B"/>
              </a:solidFill>
              <a:latin typeface="MiSans" panose="00000500000000000000" charset="-122"/>
              <a:ea typeface="MiSans" panose="00000500000000000000" charset="-122"/>
              <a:cs typeface="仿宋" panose="02010609060101010101" charset="-122"/>
              <a:sym typeface="+mn-ea"/>
            </a:endParaRPr>
          </a:p>
        </p:txBody>
      </p:sp>
      <p:pic>
        <p:nvPicPr>
          <p:cNvPr id="64" name="图片 48" descr="343538343130363b343538383334313bb1fdd7b4cdbc"/>
          <p:cNvPicPr>
            <a:picLocks noChangeAspect="1"/>
          </p:cNvPicPr>
          <p:nvPr>
            <p:custDataLst>
              <p:tags r:id="rId24"/>
            </p:custDataLst>
          </p:nvPr>
        </p:nvPicPr>
        <p:blipFill>
          <a:blip r:embed="rId25">
            <a:extLst>
              <a:ext uri="{96DAC541-7B7A-43D3-8B79-37D633B846F1}">
                <asvg:svgBlip xmlns:asvg="http://schemas.microsoft.com/office/drawing/2016/SVG/main" r:embed="rId26"/>
              </a:ext>
            </a:extLst>
          </a:blip>
          <a:stretch>
            <a:fillRect/>
          </a:stretch>
        </p:blipFill>
        <p:spPr>
          <a:xfrm>
            <a:off x="1751341" y="2185346"/>
            <a:ext cx="356437" cy="356437"/>
          </a:xfrm>
          <a:prstGeom prst="rect">
            <a:avLst/>
          </a:prstGeom>
        </p:spPr>
      </p:pic>
      <p:pic>
        <p:nvPicPr>
          <p:cNvPr id="65" name="图片 49" descr="343538343130363b343538383335363bc2f3bfcbb7e7"/>
          <p:cNvPicPr>
            <a:picLocks noChangeAspect="1"/>
          </p:cNvPicPr>
          <p:nvPr>
            <p:custDataLst>
              <p:tags r:id="rId27"/>
            </p:custDataLst>
          </p:nvPr>
        </p:nvPicPr>
        <p:blipFill>
          <a:blip r:embed="rId28">
            <a:extLst>
              <a:ext uri="{96DAC541-7B7A-43D3-8B79-37D633B846F1}">
                <asvg:svgBlip xmlns:asvg="http://schemas.microsoft.com/office/drawing/2016/SVG/main" r:embed="rId29"/>
              </a:ext>
            </a:extLst>
          </a:blip>
          <a:stretch>
            <a:fillRect/>
          </a:stretch>
        </p:blipFill>
        <p:spPr>
          <a:xfrm>
            <a:off x="3074211" y="4258416"/>
            <a:ext cx="356437" cy="356437"/>
          </a:xfrm>
          <a:prstGeom prst="rect">
            <a:avLst/>
          </a:prstGeom>
        </p:spPr>
      </p:pic>
      <p:pic>
        <p:nvPicPr>
          <p:cNvPr id="66" name="图片 9" descr="343538343130363b343538383238303bccf5c4bf"/>
          <p:cNvPicPr>
            <a:picLocks noChangeAspect="1"/>
          </p:cNvPicPr>
          <p:nvPr>
            <p:custDataLst>
              <p:tags r:id="rId30"/>
            </p:custDataLst>
          </p:nvPr>
        </p:nvPicPr>
        <p:blipFill>
          <a:blip r:embed="rId31">
            <a:extLst>
              <a:ext uri="{96DAC541-7B7A-43D3-8B79-37D633B846F1}">
                <asvg:svgBlip xmlns:asvg="http://schemas.microsoft.com/office/drawing/2016/SVG/main" r:embed="rId32"/>
              </a:ext>
            </a:extLst>
          </a:blip>
          <a:stretch>
            <a:fillRect/>
          </a:stretch>
        </p:blipFill>
        <p:spPr>
          <a:xfrm>
            <a:off x="5745326" y="4656663"/>
            <a:ext cx="316833" cy="316833"/>
          </a:xfrm>
          <a:prstGeom prst="rect">
            <a:avLst/>
          </a:prstGeom>
        </p:spPr>
      </p:pic>
      <p:pic>
        <p:nvPicPr>
          <p:cNvPr id="67" name="图片 18" descr="343538343130363b343538383239363bd7f8b1ea"/>
          <p:cNvPicPr>
            <a:picLocks noChangeAspect="1"/>
          </p:cNvPicPr>
          <p:nvPr>
            <p:custDataLst>
              <p:tags r:id="rId33"/>
            </p:custDataLst>
          </p:nvPr>
        </p:nvPicPr>
        <p:blipFill>
          <a:blip r:embed="rId34">
            <a:extLst>
              <a:ext uri="{96DAC541-7B7A-43D3-8B79-37D633B846F1}">
                <asvg:svgBlip xmlns:asvg="http://schemas.microsoft.com/office/drawing/2016/SVG/main" r:embed="rId35"/>
              </a:ext>
            </a:extLst>
          </a:blip>
          <a:stretch>
            <a:fillRect/>
          </a:stretch>
        </p:blipFill>
        <p:spPr>
          <a:xfrm>
            <a:off x="8390055" y="4241565"/>
            <a:ext cx="356437" cy="356437"/>
          </a:xfrm>
          <a:prstGeom prst="rect">
            <a:avLst/>
          </a:prstGeom>
        </p:spPr>
      </p:pic>
      <p:sp>
        <p:nvSpPr>
          <p:cNvPr id="68" name="矩形 67"/>
          <p:cNvSpPr/>
          <p:nvPr>
            <p:custDataLst>
              <p:tags r:id="rId36"/>
            </p:custDataLst>
          </p:nvPr>
        </p:nvSpPr>
        <p:spPr>
          <a:xfrm>
            <a:off x="842010" y="2960370"/>
            <a:ext cx="2164715" cy="462915"/>
          </a:xfrm>
          <a:prstGeom prst="rect">
            <a:avLst/>
          </a:prstGeom>
          <a:noFill/>
        </p:spPr>
        <p:txBody>
          <a:bodyPr wrap="square" lIns="0" tIns="0" rIns="0" bIns="0" rtlCol="0" anchor="t" anchorCtr="0">
            <a:noAutofit/>
          </a:bodyPr>
          <a:lstStyle/>
          <a:p>
            <a:pPr algn="ctr">
              <a:lnSpc>
                <a:spcPct val="130000"/>
              </a:lnSpc>
              <a:spcBef>
                <a:spcPct val="0"/>
              </a:spcBef>
              <a:spcAft>
                <a:spcPct val="0"/>
              </a:spcAft>
            </a:pPr>
            <a:r>
              <a:rPr lang="zh-CN" altLang="en-US" sz="1800">
                <a:solidFill>
                  <a:srgbClr val="58654B"/>
                </a:solidFill>
                <a:latin typeface="MiSans" panose="00000500000000000000" charset="-122"/>
                <a:ea typeface="MiSans" panose="00000500000000000000" charset="-122"/>
                <a:cs typeface="仿宋" panose="02010609060101010101" charset="-122"/>
                <a:sym typeface="+mn-ea"/>
              </a:rPr>
              <a:t>绍兴水乡</a:t>
            </a:r>
            <a:endParaRPr lang="zh-CN" altLang="en-US" sz="1800">
              <a:solidFill>
                <a:srgbClr val="58654B"/>
              </a:solidFill>
              <a:latin typeface="MiSans" panose="00000500000000000000" charset="-122"/>
              <a:ea typeface="MiSans" panose="00000500000000000000" charset="-122"/>
              <a:cs typeface="仿宋" panose="02010609060101010101" charset="-122"/>
              <a:sym typeface="+mn-ea"/>
            </a:endParaRPr>
          </a:p>
        </p:txBody>
      </p:sp>
      <p:pic>
        <p:nvPicPr>
          <p:cNvPr id="69" name="图片 11" descr="343538343130363b343538383238323b32d1abd5c25fb3c9becd"/>
          <p:cNvPicPr>
            <a:picLocks noChangeAspect="1"/>
          </p:cNvPicPr>
          <p:nvPr>
            <p:custDataLst>
              <p:tags r:id="rId37"/>
            </p:custDataLst>
          </p:nvPr>
        </p:nvPicPr>
        <p:blipFill>
          <a:blip r:embed="rId38">
            <a:extLst>
              <a:ext uri="{96DAC541-7B7A-43D3-8B79-37D633B846F1}">
                <asvg:svgBlip xmlns:asvg="http://schemas.microsoft.com/office/drawing/2016/SVG/main" r:embed="rId39"/>
              </a:ext>
            </a:extLst>
          </a:blip>
          <a:stretch>
            <a:fillRect/>
          </a:stretch>
        </p:blipFill>
        <p:spPr>
          <a:xfrm>
            <a:off x="9430299" y="2111293"/>
            <a:ext cx="356437" cy="356437"/>
          </a:xfrm>
          <a:prstGeom prst="rect">
            <a:avLst/>
          </a:prstGeom>
        </p:spPr>
      </p:pic>
      <p:sp>
        <p:nvSpPr>
          <p:cNvPr id="72" name="矩形 71"/>
          <p:cNvSpPr/>
          <p:nvPr>
            <p:custDataLst>
              <p:tags r:id="rId40"/>
            </p:custDataLst>
          </p:nvPr>
        </p:nvSpPr>
        <p:spPr>
          <a:xfrm>
            <a:off x="4216002" y="1318767"/>
            <a:ext cx="3362928" cy="1365011"/>
          </a:xfrm>
          <a:prstGeom prst="rect">
            <a:avLst/>
          </a:prstGeom>
          <a:noFill/>
        </p:spPr>
        <p:txBody>
          <a:bodyPr wrap="square" rtlCol="0" anchor="ctr" anchorCtr="0">
            <a:noAutofit/>
          </a:bodyPr>
          <a:lstStyle/>
          <a:p>
            <a:pPr algn="ctr">
              <a:spcBef>
                <a:spcPct val="0"/>
              </a:spcBef>
              <a:spcAft>
                <a:spcPct val="0"/>
              </a:spcAft>
            </a:pPr>
            <a:r>
              <a:rPr lang="zh-CN" altLang="en-US" sz="3600" b="1" dirty="0">
                <a:ln w="0">
                  <a:noFill/>
                </a:ln>
                <a:solidFill>
                  <a:srgbClr val="58654B"/>
                </a:solidFill>
                <a:latin typeface="汉仪尚巍手书W" panose="00020600040101010101" charset="-122"/>
                <a:ea typeface="汉仪尚巍手书W" panose="00020600040101010101" charset="-122"/>
                <a:cs typeface="+mn-ea"/>
                <a:sym typeface="+mn-ea"/>
              </a:rPr>
              <a:t>解码绍兴文化里的科学基因</a:t>
            </a:r>
            <a:endParaRPr lang="zh-CN" altLang="en-US" sz="3600" b="1" dirty="0">
              <a:ln w="0">
                <a:noFill/>
              </a:ln>
              <a:solidFill>
                <a:srgbClr val="58654B"/>
              </a:solidFill>
              <a:latin typeface="汉仪尚巍手书W" panose="00020600040101010101" charset="-122"/>
              <a:ea typeface="汉仪尚巍手书W" panose="00020600040101010101" charset="-122"/>
              <a:cs typeface="+mn-ea"/>
              <a:sym typeface="+mn-ea"/>
            </a:endParaRPr>
          </a:p>
        </p:txBody>
      </p:sp>
      <p:sp>
        <p:nvSpPr>
          <p:cNvPr id="2" name="文本框 1"/>
          <p:cNvSpPr txBox="1"/>
          <p:nvPr/>
        </p:nvSpPr>
        <p:spPr>
          <a:xfrm>
            <a:off x="8251825" y="346710"/>
            <a:ext cx="3532505" cy="398780"/>
          </a:xfrm>
          <a:prstGeom prst="rect">
            <a:avLst/>
          </a:prstGeom>
          <a:noFill/>
        </p:spPr>
        <p:txBody>
          <a:bodyPr wrap="square" rtlCol="0">
            <a:spAutoFit/>
          </a:bodyPr>
          <a:lstStyle/>
          <a:p>
            <a:pPr algn="r"/>
            <a:r>
              <a:rPr lang="zh-CN" altLang="en-US" sz="2000">
                <a:solidFill>
                  <a:srgbClr val="58654B"/>
                </a:solidFill>
                <a:latin typeface="京華老宋体_KingHwa_OldSong" panose="02000500000000000000" charset="-122"/>
                <a:ea typeface="京華老宋体_KingHwa_OldSong" panose="02000500000000000000" charset="-122"/>
                <a:cs typeface="仿宋" panose="02010609060101010101" charset="-122"/>
                <a:sym typeface="+mn-ea"/>
              </a:rPr>
              <a:t>绍兴文化里的科学基因</a:t>
            </a:r>
            <a:endParaRPr lang="zh-CN" altLang="en-US" sz="2000">
              <a:solidFill>
                <a:srgbClr val="58654B"/>
              </a:solidFill>
              <a:latin typeface="京華老宋体_KingHwa_OldSong" panose="02000500000000000000" charset="-122"/>
              <a:ea typeface="京華老宋体_KingHwa_OldSong" panose="02000500000000000000" charset="-122"/>
              <a:cs typeface="仿宋" panose="02010609060101010101" charset="-122"/>
              <a:sym typeface="+mn-ea"/>
            </a:endParaRPr>
          </a:p>
        </p:txBody>
      </p:sp>
      <p:sp>
        <p:nvSpPr>
          <p:cNvPr id="8" name="椭圆 7"/>
          <p:cNvSpPr/>
          <p:nvPr>
            <p:custDataLst>
              <p:tags r:id="rId41"/>
            </p:custDataLst>
          </p:nvPr>
        </p:nvSpPr>
        <p:spPr>
          <a:xfrm>
            <a:off x="8071519" y="1734402"/>
            <a:ext cx="187217" cy="187217"/>
          </a:xfrm>
          <a:prstGeom prst="ellipse">
            <a:avLst/>
          </a:prstGeom>
          <a:gradFill>
            <a:gsLst>
              <a:gs pos="100000">
                <a:srgbClr val="58654B"/>
              </a:gs>
              <a:gs pos="0">
                <a:schemeClr val="accent4">
                  <a:lumMod val="80000"/>
                  <a:lumOff val="20000"/>
                  <a:alpha val="100000"/>
                </a:schemeClr>
              </a:gs>
            </a:gsLst>
            <a:lin ang="5400000" scaled="0"/>
          </a:gradFill>
          <a:ln w="50800">
            <a:solidFill>
              <a:schemeClr val="bg2"/>
            </a:solid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solidFill>
                <a:schemeClr val="lt1"/>
              </a:solidFill>
              <a:sym typeface="+mn-ea"/>
            </a:endParaRPr>
          </a:p>
        </p:txBody>
      </p:sp>
    </p:spTree>
    <p:custDataLst>
      <p:tags r:id="rId42"/>
    </p:custData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BF9F6"/>
        </a:solidFill>
        <a:effectLst/>
      </p:bgPr>
    </p:bg>
    <p:spTree>
      <p:nvGrpSpPr>
        <p:cNvPr id="1" name=""/>
        <p:cNvGrpSpPr/>
        <p:nvPr/>
      </p:nvGrpSpPr>
      <p:grpSpPr>
        <a:xfrm>
          <a:off x="0" y="0"/>
          <a:ext cx="0" cy="0"/>
          <a:chOff x="0" y="0"/>
          <a:chExt cx="0" cy="0"/>
        </a:xfrm>
      </p:grpSpPr>
      <p:cxnSp>
        <p:nvCxnSpPr>
          <p:cNvPr id="21" name="直接连接符 20"/>
          <p:cNvCxnSpPr/>
          <p:nvPr>
            <p:custDataLst>
              <p:tags r:id="rId1"/>
            </p:custDataLst>
          </p:nvPr>
        </p:nvCxnSpPr>
        <p:spPr>
          <a:xfrm>
            <a:off x="400685" y="738505"/>
            <a:ext cx="11383645" cy="6985"/>
          </a:xfrm>
          <a:prstGeom prst="line">
            <a:avLst/>
          </a:prstGeom>
          <a:ln w="28575" cmpd="sng">
            <a:solidFill>
              <a:srgbClr val="58654B"/>
            </a:solidFill>
            <a:prstDash val="solid"/>
          </a:ln>
        </p:spPr>
        <p:style>
          <a:lnRef idx="2">
            <a:schemeClr val="accent1"/>
          </a:lnRef>
          <a:fillRef idx="0">
            <a:srgbClr val="FFFFFF"/>
          </a:fillRef>
          <a:effectRef idx="0">
            <a:srgbClr val="FFFFFF"/>
          </a:effectRef>
          <a:fontRef idx="minor">
            <a:schemeClr val="tx1"/>
          </a:fontRef>
        </p:style>
      </p:cxnSp>
      <p:sp>
        <p:nvSpPr>
          <p:cNvPr id="5" name="文本框 4"/>
          <p:cNvSpPr txBox="1"/>
          <p:nvPr>
            <p:custDataLst>
              <p:tags r:id="rId2"/>
            </p:custDataLst>
          </p:nvPr>
        </p:nvSpPr>
        <p:spPr>
          <a:xfrm>
            <a:off x="400685" y="216535"/>
            <a:ext cx="2120265" cy="509270"/>
          </a:xfrm>
          <a:prstGeom prst="rect">
            <a:avLst/>
          </a:prstGeom>
          <a:noFill/>
        </p:spPr>
        <p:txBody>
          <a:bodyPr wrap="square" rtlCol="0">
            <a:noAutofit/>
          </a:bodyPr>
          <a:lstStyle/>
          <a:p>
            <a:r>
              <a:rPr lang="zh-CN" altLang="en-US" sz="3600">
                <a:solidFill>
                  <a:srgbClr val="58654B"/>
                </a:solidFill>
                <a:latin typeface="京華老宋体_KingHwa_OldSong" panose="02000500000000000000" charset="-122"/>
                <a:ea typeface="京華老宋体_KingHwa_OldSong" panose="02000500000000000000" charset="-122"/>
                <a:cs typeface="仿宋" panose="02010609060101010101" charset="-122"/>
              </a:rPr>
              <a:t>设计理念</a:t>
            </a:r>
            <a:endParaRPr lang="zh-CN" altLang="en-US" sz="3600">
              <a:solidFill>
                <a:srgbClr val="58654B"/>
              </a:solidFill>
              <a:latin typeface="京華老宋体_KingHwa_OldSong" panose="02000500000000000000" charset="-122"/>
              <a:ea typeface="京華老宋体_KingHwa_OldSong" panose="02000500000000000000" charset="-122"/>
              <a:cs typeface="仿宋" panose="02010609060101010101" charset="-122"/>
            </a:endParaRPr>
          </a:p>
          <a:p>
            <a:endParaRPr lang="zh-CN" altLang="en-US" sz="3600">
              <a:solidFill>
                <a:srgbClr val="58654B"/>
              </a:solidFill>
              <a:latin typeface="京華老宋体_KingHwa_OldSong" panose="02000500000000000000" charset="-122"/>
              <a:ea typeface="京華老宋体_KingHwa_OldSong" panose="02000500000000000000" charset="-122"/>
              <a:cs typeface="仿宋" panose="02010609060101010101" charset="-122"/>
            </a:endParaRPr>
          </a:p>
        </p:txBody>
      </p:sp>
      <p:sp>
        <p:nvSpPr>
          <p:cNvPr id="2" name="文本框 1"/>
          <p:cNvSpPr txBox="1"/>
          <p:nvPr>
            <p:custDataLst>
              <p:tags r:id="rId3"/>
            </p:custDataLst>
          </p:nvPr>
        </p:nvSpPr>
        <p:spPr>
          <a:xfrm>
            <a:off x="413385" y="1106805"/>
            <a:ext cx="2107565" cy="494665"/>
          </a:xfrm>
          <a:prstGeom prst="rect">
            <a:avLst/>
          </a:prstGeom>
          <a:noFill/>
        </p:spPr>
        <p:txBody>
          <a:bodyPr wrap="square" rtlCol="0">
            <a:noAutofit/>
          </a:bodyPr>
          <a:lstStyle/>
          <a:p>
            <a:r>
              <a:rPr lang="zh-CN" altLang="en-US" sz="2400">
                <a:solidFill>
                  <a:srgbClr val="58654B"/>
                </a:solidFill>
                <a:latin typeface="MiSans" panose="00000500000000000000" charset="-122"/>
                <a:ea typeface="MiSans" panose="00000500000000000000" charset="-122"/>
                <a:cs typeface="仿宋" panose="02010609060101010101" charset="-122"/>
                <a:sym typeface="+mn-ea"/>
              </a:rPr>
              <a:t>展项设计</a:t>
            </a:r>
            <a:endParaRPr lang="zh-CN" altLang="en-US" sz="2400">
              <a:solidFill>
                <a:srgbClr val="58654B"/>
              </a:solidFill>
              <a:latin typeface="MiSans" panose="00000500000000000000" charset="-122"/>
              <a:ea typeface="MiSans" panose="00000500000000000000" charset="-122"/>
              <a:cs typeface="仿宋" panose="02010609060101010101" charset="-122"/>
              <a:sym typeface="+mn-ea"/>
            </a:endParaRPr>
          </a:p>
        </p:txBody>
      </p:sp>
      <p:sp>
        <p:nvSpPr>
          <p:cNvPr id="7" name="矩形 6"/>
          <p:cNvSpPr/>
          <p:nvPr>
            <p:custDataLst>
              <p:tags r:id="rId4"/>
            </p:custDataLst>
          </p:nvPr>
        </p:nvSpPr>
        <p:spPr>
          <a:xfrm>
            <a:off x="0" y="6189345"/>
            <a:ext cx="12192000" cy="668655"/>
          </a:xfrm>
          <a:prstGeom prst="rect">
            <a:avLst/>
          </a:prstGeom>
          <a:solidFill>
            <a:srgbClr val="58654B"/>
          </a:soli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cs typeface="仿宋" panose="02010609060101010101" charset="-122"/>
            </a:endParaRPr>
          </a:p>
        </p:txBody>
      </p:sp>
      <p:pic>
        <p:nvPicPr>
          <p:cNvPr id="15" name="图片 14" descr="2"/>
          <p:cNvPicPr>
            <a:picLocks noChangeAspect="1"/>
          </p:cNvPicPr>
          <p:nvPr/>
        </p:nvPicPr>
        <p:blipFill>
          <a:blip r:embed="rId5">
            <a:alphaModFix amt="48000"/>
          </a:blip>
          <a:srcRect t="2036" b="82201"/>
          <a:stretch>
            <a:fillRect/>
          </a:stretch>
        </p:blipFill>
        <p:spPr>
          <a:xfrm>
            <a:off x="0" y="6189345"/>
            <a:ext cx="12165330" cy="668655"/>
          </a:xfrm>
          <a:prstGeom prst="rect">
            <a:avLst/>
          </a:prstGeom>
        </p:spPr>
      </p:pic>
      <p:sp>
        <p:nvSpPr>
          <p:cNvPr id="3" name="文本框 2"/>
          <p:cNvSpPr txBox="1"/>
          <p:nvPr/>
        </p:nvSpPr>
        <p:spPr>
          <a:xfrm>
            <a:off x="413385" y="1722120"/>
            <a:ext cx="9174480" cy="1106805"/>
          </a:xfrm>
          <a:prstGeom prst="rect">
            <a:avLst/>
          </a:prstGeom>
          <a:noFill/>
        </p:spPr>
        <p:txBody>
          <a:bodyPr wrap="square" rtlCol="0">
            <a:spAutoFit/>
          </a:bodyPr>
          <a:lstStyle/>
          <a:p>
            <a:pPr indent="0" fontAlgn="auto">
              <a:lnSpc>
                <a:spcPct val="150000"/>
              </a:lnSpc>
            </a:pPr>
            <a:r>
              <a:rPr lang="zh-CN" altLang="en-US" sz="1600" b="1">
                <a:latin typeface="MiSans" panose="00000500000000000000" charset="-122"/>
                <a:ea typeface="MiSans" panose="00000500000000000000" charset="-122"/>
                <a:cs typeface="MiSans" panose="00000500000000000000" charset="-122"/>
                <a:sym typeface="+mn-ea"/>
              </a:rPr>
              <a:t>“文化+科技”的主题呈现，以现代科技的方式，深入挖掘并生动还原了绍兴丰富的文化内涵：</a:t>
            </a:r>
            <a:endParaRPr lang="zh-CN" altLang="en-US" sz="1600" b="1">
              <a:latin typeface="MiSans" panose="00000500000000000000" charset="-122"/>
              <a:ea typeface="MiSans" panose="00000500000000000000" charset="-122"/>
              <a:cs typeface="MiSans" panose="00000500000000000000" charset="-122"/>
            </a:endParaRPr>
          </a:p>
          <a:p>
            <a:pPr indent="0" fontAlgn="auto">
              <a:lnSpc>
                <a:spcPct val="150000"/>
              </a:lnSpc>
            </a:pPr>
            <a:r>
              <a:rPr lang="en-US" altLang="zh-CN" sz="1200">
                <a:latin typeface="MiSans" panose="00000500000000000000" charset="-122"/>
                <a:ea typeface="MiSans" panose="00000500000000000000" charset="-122"/>
                <a:cs typeface="MiSans" panose="00000500000000000000" charset="-122"/>
                <a:sym typeface="+mn-ea"/>
              </a:rPr>
              <a:t>   </a:t>
            </a:r>
            <a:r>
              <a:rPr lang="en-US" altLang="zh-CN" sz="1400">
                <a:latin typeface="MiSans" panose="00000500000000000000" charset="-122"/>
                <a:ea typeface="MiSans" panose="00000500000000000000" charset="-122"/>
                <a:cs typeface="MiSans" panose="00000500000000000000" charset="-122"/>
                <a:sym typeface="+mn-ea"/>
              </a:rPr>
              <a:t> </a:t>
            </a:r>
            <a:r>
              <a:rPr lang="zh-CN" altLang="en-US" sz="1400">
                <a:latin typeface="MiSans" panose="00000500000000000000" charset="-122"/>
                <a:ea typeface="MiSans" panose="00000500000000000000" charset="-122"/>
                <a:cs typeface="MiSans" panose="00000500000000000000" charset="-122"/>
                <a:sym typeface="+mn-ea"/>
              </a:rPr>
              <a:t>应用现代智能化数字技术，辅以场景造型、机电互动、多媒体类展项，产生更强烈的空间演绎表现力，最大幅度体现展览的历史感和科技感。</a:t>
            </a:r>
            <a:endParaRPr lang="zh-CN" altLang="en-US" sz="1400">
              <a:latin typeface="MiSans" panose="00000500000000000000" charset="-122"/>
              <a:ea typeface="MiSans" panose="00000500000000000000" charset="-122"/>
              <a:cs typeface="MiSans" panose="00000500000000000000" charset="-122"/>
            </a:endParaRPr>
          </a:p>
        </p:txBody>
      </p:sp>
      <p:sp>
        <p:nvSpPr>
          <p:cNvPr id="6" name="文本框 5"/>
          <p:cNvSpPr txBox="1"/>
          <p:nvPr>
            <p:custDataLst>
              <p:tags r:id="rId6"/>
            </p:custDataLst>
          </p:nvPr>
        </p:nvSpPr>
        <p:spPr>
          <a:xfrm>
            <a:off x="413385" y="3262630"/>
            <a:ext cx="2440940" cy="494665"/>
          </a:xfrm>
          <a:prstGeom prst="rect">
            <a:avLst/>
          </a:prstGeom>
          <a:noFill/>
        </p:spPr>
        <p:txBody>
          <a:bodyPr wrap="square" rtlCol="0">
            <a:noAutofit/>
          </a:bodyPr>
          <a:lstStyle/>
          <a:p>
            <a:r>
              <a:rPr lang="zh-CN" altLang="en-US" sz="2400">
                <a:solidFill>
                  <a:srgbClr val="58654B"/>
                </a:solidFill>
                <a:latin typeface="MiSans" panose="00000500000000000000" charset="-122"/>
                <a:ea typeface="MiSans" panose="00000500000000000000" charset="-122"/>
                <a:cs typeface="仿宋" panose="02010609060101010101" charset="-122"/>
                <a:sym typeface="+mn-ea"/>
              </a:rPr>
              <a:t>布展模块化设计</a:t>
            </a:r>
            <a:endParaRPr lang="zh-CN" altLang="en-US" sz="2400">
              <a:solidFill>
                <a:srgbClr val="58654B"/>
              </a:solidFill>
              <a:latin typeface="MiSans" panose="00000500000000000000" charset="-122"/>
              <a:ea typeface="MiSans" panose="00000500000000000000" charset="-122"/>
              <a:cs typeface="仿宋" panose="02010609060101010101" charset="-122"/>
              <a:sym typeface="+mn-ea"/>
            </a:endParaRPr>
          </a:p>
        </p:txBody>
      </p:sp>
      <p:sp>
        <p:nvSpPr>
          <p:cNvPr id="8" name="文本框 7"/>
          <p:cNvSpPr txBox="1"/>
          <p:nvPr/>
        </p:nvSpPr>
        <p:spPr>
          <a:xfrm>
            <a:off x="413385" y="3877945"/>
            <a:ext cx="9174480" cy="1430020"/>
          </a:xfrm>
          <a:prstGeom prst="rect">
            <a:avLst/>
          </a:prstGeom>
          <a:noFill/>
        </p:spPr>
        <p:txBody>
          <a:bodyPr wrap="square" rtlCol="0">
            <a:spAutoFit/>
          </a:bodyPr>
          <a:lstStyle/>
          <a:p>
            <a:pPr indent="0" fontAlgn="auto">
              <a:lnSpc>
                <a:spcPct val="150000"/>
              </a:lnSpc>
            </a:pPr>
            <a:r>
              <a:rPr lang="en-US" altLang="zh-CN" sz="1600" b="1">
                <a:latin typeface="MiSans" panose="00000500000000000000" charset="-122"/>
                <a:ea typeface="MiSans" panose="00000500000000000000" charset="-122"/>
                <a:cs typeface="MiSans" panose="00000500000000000000" charset="-122"/>
              </a:rPr>
              <a:t>“</a:t>
            </a:r>
            <a:r>
              <a:rPr lang="zh-CN" altLang="en-US" sz="1600" b="1">
                <a:latin typeface="MiSans" panose="00000500000000000000" charset="-122"/>
                <a:ea typeface="MiSans" panose="00000500000000000000" charset="-122"/>
                <a:cs typeface="MiSans" panose="00000500000000000000" charset="-122"/>
              </a:rPr>
              <a:t>可拆卸</a:t>
            </a:r>
            <a:r>
              <a:rPr lang="en-US" altLang="zh-CN" sz="1600" b="1">
                <a:latin typeface="MiSans" panose="00000500000000000000" charset="-122"/>
                <a:ea typeface="MiSans" panose="00000500000000000000" charset="-122"/>
                <a:cs typeface="MiSans" panose="00000500000000000000" charset="-122"/>
              </a:rPr>
              <a:t>+</a:t>
            </a:r>
            <a:r>
              <a:rPr lang="zh-CN" altLang="en-US" sz="1600" b="1">
                <a:latin typeface="MiSans" panose="00000500000000000000" charset="-122"/>
                <a:ea typeface="MiSans" panose="00000500000000000000" charset="-122"/>
                <a:cs typeface="MiSans" panose="00000500000000000000" charset="-122"/>
              </a:rPr>
              <a:t>易组装</a:t>
            </a:r>
            <a:r>
              <a:rPr lang="en-US" altLang="zh-CN" sz="1600" b="1">
                <a:latin typeface="MiSans" panose="00000500000000000000" charset="-122"/>
                <a:ea typeface="MiSans" panose="00000500000000000000" charset="-122"/>
                <a:cs typeface="MiSans" panose="00000500000000000000" charset="-122"/>
              </a:rPr>
              <a:t>”</a:t>
            </a:r>
            <a:r>
              <a:rPr lang="zh-CN" altLang="en-US" sz="1600" b="1">
                <a:latin typeface="MiSans" panose="00000500000000000000" charset="-122"/>
                <a:ea typeface="MiSans" panose="00000500000000000000" charset="-122"/>
                <a:cs typeface="MiSans" panose="00000500000000000000" charset="-122"/>
              </a:rPr>
              <a:t>的模块设计，实现可拆分多区域的灵活展现形式：</a:t>
            </a:r>
            <a:endParaRPr lang="zh-CN" altLang="en-US" sz="1600" b="1">
              <a:latin typeface="MiSans" panose="00000500000000000000" charset="-122"/>
              <a:ea typeface="MiSans" panose="00000500000000000000" charset="-122"/>
              <a:cs typeface="MiSans" panose="00000500000000000000" charset="-122"/>
            </a:endParaRPr>
          </a:p>
          <a:p>
            <a:pPr indent="0" fontAlgn="auto">
              <a:lnSpc>
                <a:spcPct val="150000"/>
              </a:lnSpc>
            </a:pPr>
            <a:r>
              <a:rPr lang="en-US" altLang="zh-CN" sz="1400">
                <a:latin typeface="MiSans" panose="00000500000000000000" charset="-122"/>
                <a:ea typeface="MiSans" panose="00000500000000000000" charset="-122"/>
                <a:cs typeface="MiSans" panose="00000500000000000000" charset="-122"/>
              </a:rPr>
              <a:t>    </a:t>
            </a:r>
            <a:r>
              <a:rPr lang="zh-CN" altLang="en-US" sz="1400">
                <a:latin typeface="MiSans" panose="00000500000000000000" charset="-122"/>
                <a:ea typeface="MiSans" panose="00000500000000000000" charset="-122"/>
                <a:cs typeface="MiSans" panose="00000500000000000000" charset="-122"/>
              </a:rPr>
              <a:t>采用轻量化模块化设计，结构设计精巧，可供灵活组装拆卸。根据展览的需求与场地，可快速搭建出丰富多样的展示空间，各组件适配性强适应力广、安全且稳定，满足布展示效果好；互动性能高的高标准要求。</a:t>
            </a:r>
            <a:endParaRPr lang="zh-CN" altLang="en-US" sz="1400">
              <a:latin typeface="MiSans" panose="00000500000000000000" charset="-122"/>
              <a:ea typeface="MiSans" panose="00000500000000000000" charset="-122"/>
              <a:cs typeface="MiSans" panose="00000500000000000000" charset="-122"/>
            </a:endParaRPr>
          </a:p>
          <a:p>
            <a:pPr indent="0" fontAlgn="auto">
              <a:lnSpc>
                <a:spcPct val="150000"/>
              </a:lnSpc>
            </a:pPr>
            <a:endParaRPr lang="zh-CN" altLang="en-US" sz="1400">
              <a:latin typeface="MiSans" panose="00000500000000000000" charset="-122"/>
              <a:ea typeface="MiSans" panose="00000500000000000000" charset="-122"/>
              <a:cs typeface="MiSans" panose="00000500000000000000" charset="-122"/>
            </a:endParaRPr>
          </a:p>
        </p:txBody>
      </p:sp>
      <p:sp>
        <p:nvSpPr>
          <p:cNvPr id="9" name="文本框 8"/>
          <p:cNvSpPr txBox="1"/>
          <p:nvPr/>
        </p:nvSpPr>
        <p:spPr>
          <a:xfrm>
            <a:off x="8251825" y="346710"/>
            <a:ext cx="3532505" cy="398780"/>
          </a:xfrm>
          <a:prstGeom prst="rect">
            <a:avLst/>
          </a:prstGeom>
          <a:noFill/>
        </p:spPr>
        <p:txBody>
          <a:bodyPr wrap="square" rtlCol="0">
            <a:spAutoFit/>
          </a:bodyPr>
          <a:lstStyle/>
          <a:p>
            <a:pPr algn="r"/>
            <a:r>
              <a:rPr lang="zh-CN" altLang="en-US" sz="2000">
                <a:solidFill>
                  <a:srgbClr val="58654B"/>
                </a:solidFill>
                <a:latin typeface="京華老宋体_KingHwa_OldSong" panose="02000500000000000000" charset="-122"/>
                <a:ea typeface="京華老宋体_KingHwa_OldSong" panose="02000500000000000000" charset="-122"/>
                <a:cs typeface="仿宋" panose="02010609060101010101" charset="-122"/>
                <a:sym typeface="+mn-ea"/>
              </a:rPr>
              <a:t>绍兴文化里的科学基因</a:t>
            </a:r>
            <a:endParaRPr lang="zh-CN" altLang="en-US" sz="2000">
              <a:solidFill>
                <a:srgbClr val="58654B"/>
              </a:solidFill>
              <a:latin typeface="京華老宋体_KingHwa_OldSong" panose="02000500000000000000" charset="-122"/>
              <a:ea typeface="京華老宋体_KingHwa_OldSong" panose="02000500000000000000" charset="-122"/>
              <a:cs typeface="仿宋" panose="02010609060101010101" charset="-122"/>
              <a:sym typeface="+mn-ea"/>
            </a:endParaRPr>
          </a:p>
        </p:txBody>
      </p:sp>
    </p:spTree>
    <p:custDataLst>
      <p:tags r:id="rId7"/>
    </p:custData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0E7DD">
            <a:alpha val="27000"/>
          </a:srgbClr>
        </a:solidFill>
        <a:effectLst/>
      </p:bgPr>
    </p:bg>
    <p:spTree>
      <p:nvGrpSpPr>
        <p:cNvPr id="1" name=""/>
        <p:cNvGrpSpPr/>
        <p:nvPr/>
      </p:nvGrpSpPr>
      <p:grpSpPr>
        <a:xfrm>
          <a:off x="0" y="0"/>
          <a:ext cx="0" cy="0"/>
          <a:chOff x="0" y="0"/>
          <a:chExt cx="0" cy="0"/>
        </a:xfrm>
      </p:grpSpPr>
      <p:sp>
        <p:nvSpPr>
          <p:cNvPr id="17" name="Freeform 11"/>
          <p:cNvSpPr/>
          <p:nvPr>
            <p:custDataLst>
              <p:tags r:id="rId1"/>
            </p:custDataLst>
          </p:nvPr>
        </p:nvSpPr>
        <p:spPr bwMode="auto">
          <a:xfrm>
            <a:off x="-635" y="0"/>
            <a:ext cx="12192000" cy="1892935"/>
          </a:xfrm>
          <a:custGeom>
            <a:avLst/>
            <a:gdLst>
              <a:gd name="T0" fmla="*/ 389 w 395"/>
              <a:gd name="T1" fmla="*/ 36 h 143"/>
              <a:gd name="T2" fmla="*/ 383 w 395"/>
              <a:gd name="T3" fmla="*/ 20 h 143"/>
              <a:gd name="T4" fmla="*/ 366 w 395"/>
              <a:gd name="T5" fmla="*/ 21 h 143"/>
              <a:gd name="T6" fmla="*/ 355 w 395"/>
              <a:gd name="T7" fmla="*/ 15 h 143"/>
              <a:gd name="T8" fmla="*/ 343 w 395"/>
              <a:gd name="T9" fmla="*/ 11 h 143"/>
              <a:gd name="T10" fmla="*/ 328 w 395"/>
              <a:gd name="T11" fmla="*/ 13 h 143"/>
              <a:gd name="T12" fmla="*/ 305 w 395"/>
              <a:gd name="T13" fmla="*/ 12 h 143"/>
              <a:gd name="T14" fmla="*/ 297 w 395"/>
              <a:gd name="T15" fmla="*/ 22 h 143"/>
              <a:gd name="T16" fmla="*/ 284 w 395"/>
              <a:gd name="T17" fmla="*/ 22 h 143"/>
              <a:gd name="T18" fmla="*/ 260 w 395"/>
              <a:gd name="T19" fmla="*/ 15 h 143"/>
              <a:gd name="T20" fmla="*/ 247 w 395"/>
              <a:gd name="T21" fmla="*/ 19 h 143"/>
              <a:gd name="T22" fmla="*/ 226 w 395"/>
              <a:gd name="T23" fmla="*/ 21 h 143"/>
              <a:gd name="T24" fmla="*/ 209 w 395"/>
              <a:gd name="T25" fmla="*/ 11 h 143"/>
              <a:gd name="T26" fmla="*/ 199 w 395"/>
              <a:gd name="T27" fmla="*/ 8 h 143"/>
              <a:gd name="T28" fmla="*/ 181 w 395"/>
              <a:gd name="T29" fmla="*/ 15 h 143"/>
              <a:gd name="T30" fmla="*/ 160 w 395"/>
              <a:gd name="T31" fmla="*/ 15 h 143"/>
              <a:gd name="T32" fmla="*/ 151 w 395"/>
              <a:gd name="T33" fmla="*/ 11 h 143"/>
              <a:gd name="T34" fmla="*/ 142 w 395"/>
              <a:gd name="T35" fmla="*/ 11 h 143"/>
              <a:gd name="T36" fmla="*/ 126 w 395"/>
              <a:gd name="T37" fmla="*/ 13 h 143"/>
              <a:gd name="T38" fmla="*/ 112 w 395"/>
              <a:gd name="T39" fmla="*/ 12 h 143"/>
              <a:gd name="T40" fmla="*/ 77 w 395"/>
              <a:gd name="T41" fmla="*/ 10 h 143"/>
              <a:gd name="T42" fmla="*/ 51 w 395"/>
              <a:gd name="T43" fmla="*/ 4 h 143"/>
              <a:gd name="T44" fmla="*/ 42 w 395"/>
              <a:gd name="T45" fmla="*/ 9 h 143"/>
              <a:gd name="T46" fmla="*/ 32 w 395"/>
              <a:gd name="T47" fmla="*/ 11 h 143"/>
              <a:gd name="T48" fmla="*/ 25 w 395"/>
              <a:gd name="T49" fmla="*/ 21 h 143"/>
              <a:gd name="T50" fmla="*/ 5 w 395"/>
              <a:gd name="T51" fmla="*/ 43 h 143"/>
              <a:gd name="T52" fmla="*/ 1 w 395"/>
              <a:gd name="T53" fmla="*/ 75 h 143"/>
              <a:gd name="T54" fmla="*/ 10 w 395"/>
              <a:gd name="T55" fmla="*/ 114 h 143"/>
              <a:gd name="T56" fmla="*/ 25 w 395"/>
              <a:gd name="T57" fmla="*/ 125 h 143"/>
              <a:gd name="T58" fmla="*/ 29 w 395"/>
              <a:gd name="T59" fmla="*/ 128 h 143"/>
              <a:gd name="T60" fmla="*/ 50 w 395"/>
              <a:gd name="T61" fmla="*/ 124 h 143"/>
              <a:gd name="T62" fmla="*/ 83 w 395"/>
              <a:gd name="T63" fmla="*/ 131 h 143"/>
              <a:gd name="T64" fmla="*/ 111 w 395"/>
              <a:gd name="T65" fmla="*/ 133 h 143"/>
              <a:gd name="T66" fmla="*/ 116 w 395"/>
              <a:gd name="T67" fmla="*/ 132 h 143"/>
              <a:gd name="T68" fmla="*/ 126 w 395"/>
              <a:gd name="T69" fmla="*/ 124 h 143"/>
              <a:gd name="T70" fmla="*/ 139 w 395"/>
              <a:gd name="T71" fmla="*/ 123 h 143"/>
              <a:gd name="T72" fmla="*/ 155 w 395"/>
              <a:gd name="T73" fmla="*/ 127 h 143"/>
              <a:gd name="T74" fmla="*/ 164 w 395"/>
              <a:gd name="T75" fmla="*/ 133 h 143"/>
              <a:gd name="T76" fmla="*/ 174 w 395"/>
              <a:gd name="T77" fmla="*/ 137 h 143"/>
              <a:gd name="T78" fmla="*/ 189 w 395"/>
              <a:gd name="T79" fmla="*/ 140 h 143"/>
              <a:gd name="T80" fmla="*/ 199 w 395"/>
              <a:gd name="T81" fmla="*/ 135 h 143"/>
              <a:gd name="T82" fmla="*/ 204 w 395"/>
              <a:gd name="T83" fmla="*/ 136 h 143"/>
              <a:gd name="T84" fmla="*/ 220 w 395"/>
              <a:gd name="T85" fmla="*/ 137 h 143"/>
              <a:gd name="T86" fmla="*/ 234 w 395"/>
              <a:gd name="T87" fmla="*/ 139 h 143"/>
              <a:gd name="T88" fmla="*/ 242 w 395"/>
              <a:gd name="T89" fmla="*/ 137 h 143"/>
              <a:gd name="T90" fmla="*/ 247 w 395"/>
              <a:gd name="T91" fmla="*/ 138 h 143"/>
              <a:gd name="T92" fmla="*/ 259 w 395"/>
              <a:gd name="T93" fmla="*/ 137 h 143"/>
              <a:gd name="T94" fmla="*/ 273 w 395"/>
              <a:gd name="T95" fmla="*/ 137 h 143"/>
              <a:gd name="T96" fmla="*/ 282 w 395"/>
              <a:gd name="T97" fmla="*/ 137 h 143"/>
              <a:gd name="T98" fmla="*/ 292 w 395"/>
              <a:gd name="T99" fmla="*/ 137 h 143"/>
              <a:gd name="T100" fmla="*/ 301 w 395"/>
              <a:gd name="T101" fmla="*/ 142 h 143"/>
              <a:gd name="T102" fmla="*/ 313 w 395"/>
              <a:gd name="T103" fmla="*/ 138 h 143"/>
              <a:gd name="T104" fmla="*/ 321 w 395"/>
              <a:gd name="T105" fmla="*/ 134 h 143"/>
              <a:gd name="T106" fmla="*/ 337 w 395"/>
              <a:gd name="T107" fmla="*/ 132 h 143"/>
              <a:gd name="T108" fmla="*/ 343 w 395"/>
              <a:gd name="T109" fmla="*/ 137 h 143"/>
              <a:gd name="T110" fmla="*/ 349 w 395"/>
              <a:gd name="T111" fmla="*/ 137 h 143"/>
              <a:gd name="T112" fmla="*/ 351 w 395"/>
              <a:gd name="T113" fmla="*/ 139 h 143"/>
              <a:gd name="T114" fmla="*/ 362 w 395"/>
              <a:gd name="T115" fmla="*/ 136 h 143"/>
              <a:gd name="T116" fmla="*/ 374 w 395"/>
              <a:gd name="T117" fmla="*/ 122 h 143"/>
              <a:gd name="T118" fmla="*/ 382 w 395"/>
              <a:gd name="T119" fmla="*/ 109 h 143"/>
              <a:gd name="T120" fmla="*/ 386 w 395"/>
              <a:gd name="T121" fmla="*/ 98 h 143"/>
              <a:gd name="T122" fmla="*/ 385 w 395"/>
              <a:gd name="T123" fmla="*/ 89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200" h="6283">
                <a:moveTo>
                  <a:pt x="18311" y="6062"/>
                </a:moveTo>
                <a:lnTo>
                  <a:pt x="18311" y="6060"/>
                </a:lnTo>
                <a:lnTo>
                  <a:pt x="18311" y="6059"/>
                </a:lnTo>
                <a:lnTo>
                  <a:pt x="18311" y="6057"/>
                </a:lnTo>
                <a:lnTo>
                  <a:pt x="18311" y="6054"/>
                </a:lnTo>
                <a:lnTo>
                  <a:pt x="18311" y="6053"/>
                </a:lnTo>
                <a:lnTo>
                  <a:pt x="18311" y="6050"/>
                </a:lnTo>
                <a:lnTo>
                  <a:pt x="18311" y="6048"/>
                </a:lnTo>
                <a:lnTo>
                  <a:pt x="18311" y="6047"/>
                </a:lnTo>
                <a:lnTo>
                  <a:pt x="18311" y="6041"/>
                </a:lnTo>
                <a:lnTo>
                  <a:pt x="18311" y="6039"/>
                </a:lnTo>
                <a:lnTo>
                  <a:pt x="18311" y="6036"/>
                </a:lnTo>
                <a:lnTo>
                  <a:pt x="18311" y="6032"/>
                </a:lnTo>
                <a:lnTo>
                  <a:pt x="18311" y="6030"/>
                </a:lnTo>
                <a:lnTo>
                  <a:pt x="18311" y="6029"/>
                </a:lnTo>
                <a:lnTo>
                  <a:pt x="18311" y="6062"/>
                </a:lnTo>
                <a:close/>
                <a:moveTo>
                  <a:pt x="0" y="0"/>
                </a:moveTo>
                <a:lnTo>
                  <a:pt x="19200" y="0"/>
                </a:lnTo>
                <a:lnTo>
                  <a:pt x="19200" y="5472"/>
                </a:lnTo>
                <a:lnTo>
                  <a:pt x="19196" y="5487"/>
                </a:lnTo>
                <a:cubicBezTo>
                  <a:pt x="19168" y="5588"/>
                  <a:pt x="19140" y="5698"/>
                  <a:pt x="19140" y="5809"/>
                </a:cubicBezTo>
                <a:cubicBezTo>
                  <a:pt x="19085" y="5735"/>
                  <a:pt x="19030" y="5809"/>
                  <a:pt x="19030" y="5809"/>
                </a:cubicBezTo>
                <a:cubicBezTo>
                  <a:pt x="18974" y="5883"/>
                  <a:pt x="19030" y="5883"/>
                  <a:pt x="19030" y="5956"/>
                </a:cubicBezTo>
                <a:cubicBezTo>
                  <a:pt x="18919" y="5956"/>
                  <a:pt x="18809" y="6029"/>
                  <a:pt x="18753" y="5883"/>
                </a:cubicBezTo>
                <a:cubicBezTo>
                  <a:pt x="18753" y="5883"/>
                  <a:pt x="18753" y="5809"/>
                  <a:pt x="18753" y="5809"/>
                </a:cubicBezTo>
                <a:cubicBezTo>
                  <a:pt x="18698" y="5735"/>
                  <a:pt x="18643" y="5883"/>
                  <a:pt x="18587" y="5883"/>
                </a:cubicBezTo>
                <a:cubicBezTo>
                  <a:pt x="18587" y="5956"/>
                  <a:pt x="18477" y="5956"/>
                  <a:pt x="18421" y="6029"/>
                </a:cubicBezTo>
                <a:cubicBezTo>
                  <a:pt x="18421" y="6029"/>
                  <a:pt x="18421" y="6029"/>
                  <a:pt x="18311" y="6029"/>
                </a:cubicBezTo>
                <a:cubicBezTo>
                  <a:pt x="18311" y="5883"/>
                  <a:pt x="18421" y="5883"/>
                  <a:pt x="18532" y="5883"/>
                </a:cubicBezTo>
                <a:cubicBezTo>
                  <a:pt x="18477" y="5809"/>
                  <a:pt x="18421" y="5735"/>
                  <a:pt x="18421" y="5809"/>
                </a:cubicBezTo>
                <a:cubicBezTo>
                  <a:pt x="18421" y="5883"/>
                  <a:pt x="18366" y="5883"/>
                  <a:pt x="18311" y="5883"/>
                </a:cubicBezTo>
                <a:cubicBezTo>
                  <a:pt x="18311" y="5809"/>
                  <a:pt x="18311" y="5809"/>
                  <a:pt x="18311" y="5809"/>
                </a:cubicBezTo>
                <a:cubicBezTo>
                  <a:pt x="18255" y="5809"/>
                  <a:pt x="18200" y="5883"/>
                  <a:pt x="18200" y="5956"/>
                </a:cubicBezTo>
                <a:cubicBezTo>
                  <a:pt x="18255" y="5956"/>
                  <a:pt x="18200" y="6029"/>
                  <a:pt x="18200" y="6029"/>
                </a:cubicBezTo>
                <a:cubicBezTo>
                  <a:pt x="18145" y="6102"/>
                  <a:pt x="18090" y="6102"/>
                  <a:pt x="18034" y="6102"/>
                </a:cubicBezTo>
                <a:cubicBezTo>
                  <a:pt x="18034" y="6029"/>
                  <a:pt x="17979" y="5956"/>
                  <a:pt x="17979" y="5883"/>
                </a:cubicBezTo>
                <a:cubicBezTo>
                  <a:pt x="17868" y="5956"/>
                  <a:pt x="17813" y="5735"/>
                  <a:pt x="17702" y="5883"/>
                </a:cubicBezTo>
                <a:cubicBezTo>
                  <a:pt x="17702" y="5883"/>
                  <a:pt x="17702" y="5883"/>
                  <a:pt x="17647" y="5588"/>
                </a:cubicBezTo>
                <a:cubicBezTo>
                  <a:pt x="17647" y="5588"/>
                  <a:pt x="17702" y="5588"/>
                  <a:pt x="17702" y="5588"/>
                </a:cubicBezTo>
                <a:cubicBezTo>
                  <a:pt x="17702" y="5588"/>
                  <a:pt x="17702" y="5588"/>
                  <a:pt x="17702" y="5514"/>
                </a:cubicBezTo>
                <a:cubicBezTo>
                  <a:pt x="17702" y="5514"/>
                  <a:pt x="17702" y="5514"/>
                  <a:pt x="17647" y="5514"/>
                </a:cubicBezTo>
                <a:cubicBezTo>
                  <a:pt x="17592" y="5514"/>
                  <a:pt x="17481" y="5662"/>
                  <a:pt x="17426" y="5440"/>
                </a:cubicBezTo>
                <a:cubicBezTo>
                  <a:pt x="17371" y="5514"/>
                  <a:pt x="17260" y="5368"/>
                  <a:pt x="17260" y="5514"/>
                </a:cubicBezTo>
                <a:cubicBezTo>
                  <a:pt x="17260" y="5514"/>
                  <a:pt x="17260" y="5514"/>
                  <a:pt x="17260" y="5588"/>
                </a:cubicBezTo>
                <a:cubicBezTo>
                  <a:pt x="17094" y="5440"/>
                  <a:pt x="16983" y="5588"/>
                  <a:pt x="16873" y="5514"/>
                </a:cubicBezTo>
                <a:cubicBezTo>
                  <a:pt x="16873" y="5662"/>
                  <a:pt x="16762" y="5514"/>
                  <a:pt x="16762" y="5662"/>
                </a:cubicBezTo>
                <a:cubicBezTo>
                  <a:pt x="16707" y="5735"/>
                  <a:pt x="16652" y="5588"/>
                  <a:pt x="16652" y="5735"/>
                </a:cubicBezTo>
                <a:cubicBezTo>
                  <a:pt x="16652" y="5735"/>
                  <a:pt x="16652" y="5809"/>
                  <a:pt x="16652" y="5883"/>
                </a:cubicBezTo>
                <a:cubicBezTo>
                  <a:pt x="16652" y="5883"/>
                  <a:pt x="16596" y="5956"/>
                  <a:pt x="16541" y="5883"/>
                </a:cubicBezTo>
                <a:cubicBezTo>
                  <a:pt x="16541" y="5956"/>
                  <a:pt x="16430" y="5956"/>
                  <a:pt x="16430" y="5956"/>
                </a:cubicBezTo>
                <a:cubicBezTo>
                  <a:pt x="16375" y="6029"/>
                  <a:pt x="16320" y="5883"/>
                  <a:pt x="16320" y="5956"/>
                </a:cubicBezTo>
                <a:cubicBezTo>
                  <a:pt x="16264" y="5956"/>
                  <a:pt x="16209" y="5956"/>
                  <a:pt x="16154" y="5883"/>
                </a:cubicBezTo>
                <a:cubicBezTo>
                  <a:pt x="16209" y="6029"/>
                  <a:pt x="16098" y="5956"/>
                  <a:pt x="16098" y="6102"/>
                </a:cubicBezTo>
                <a:cubicBezTo>
                  <a:pt x="16043" y="6102"/>
                  <a:pt x="15988" y="6250"/>
                  <a:pt x="15933" y="6102"/>
                </a:cubicBezTo>
                <a:cubicBezTo>
                  <a:pt x="15933" y="6250"/>
                  <a:pt x="15822" y="6176"/>
                  <a:pt x="15822" y="6250"/>
                </a:cubicBezTo>
                <a:cubicBezTo>
                  <a:pt x="15767" y="6324"/>
                  <a:pt x="15711" y="6250"/>
                  <a:pt x="15656" y="6250"/>
                </a:cubicBezTo>
                <a:cubicBezTo>
                  <a:pt x="15601" y="6176"/>
                  <a:pt x="15545" y="6176"/>
                  <a:pt x="15545" y="6176"/>
                </a:cubicBezTo>
                <a:cubicBezTo>
                  <a:pt x="15490" y="6250"/>
                  <a:pt x="15435" y="6176"/>
                  <a:pt x="15435" y="6176"/>
                </a:cubicBezTo>
                <a:cubicBezTo>
                  <a:pt x="15324" y="6176"/>
                  <a:pt x="15324" y="6324"/>
                  <a:pt x="15269" y="6250"/>
                </a:cubicBezTo>
                <a:cubicBezTo>
                  <a:pt x="15213" y="6176"/>
                  <a:pt x="15158" y="6250"/>
                  <a:pt x="15103" y="6102"/>
                </a:cubicBezTo>
                <a:cubicBezTo>
                  <a:pt x="15158" y="6029"/>
                  <a:pt x="15158" y="5956"/>
                  <a:pt x="15158" y="5883"/>
                </a:cubicBezTo>
                <a:cubicBezTo>
                  <a:pt x="15048" y="5883"/>
                  <a:pt x="15048" y="5956"/>
                  <a:pt x="14992" y="5956"/>
                </a:cubicBezTo>
                <a:cubicBezTo>
                  <a:pt x="14992" y="5883"/>
                  <a:pt x="14882" y="5956"/>
                  <a:pt x="14826" y="5956"/>
                </a:cubicBezTo>
                <a:cubicBezTo>
                  <a:pt x="14826" y="6029"/>
                  <a:pt x="14771" y="5956"/>
                  <a:pt x="14716" y="5956"/>
                </a:cubicBezTo>
                <a:cubicBezTo>
                  <a:pt x="14716" y="5883"/>
                  <a:pt x="14660" y="5809"/>
                  <a:pt x="14660" y="5809"/>
                </a:cubicBezTo>
                <a:cubicBezTo>
                  <a:pt x="14605" y="5809"/>
                  <a:pt x="14605" y="5883"/>
                  <a:pt x="14605" y="5883"/>
                </a:cubicBezTo>
                <a:cubicBezTo>
                  <a:pt x="14550" y="5809"/>
                  <a:pt x="14550" y="5809"/>
                  <a:pt x="14494" y="5809"/>
                </a:cubicBezTo>
                <a:cubicBezTo>
                  <a:pt x="14494" y="5883"/>
                  <a:pt x="14439" y="5956"/>
                  <a:pt x="14384" y="5956"/>
                </a:cubicBezTo>
                <a:cubicBezTo>
                  <a:pt x="14329" y="5956"/>
                  <a:pt x="14273" y="5883"/>
                  <a:pt x="14218" y="5956"/>
                </a:cubicBezTo>
                <a:cubicBezTo>
                  <a:pt x="14218" y="5883"/>
                  <a:pt x="14218" y="5883"/>
                  <a:pt x="14218" y="5809"/>
                </a:cubicBezTo>
                <a:cubicBezTo>
                  <a:pt x="14163" y="5809"/>
                  <a:pt x="14107" y="5809"/>
                  <a:pt x="14107" y="5883"/>
                </a:cubicBezTo>
                <a:cubicBezTo>
                  <a:pt x="13997" y="5809"/>
                  <a:pt x="13886" y="5956"/>
                  <a:pt x="13886" y="5809"/>
                </a:cubicBezTo>
                <a:cubicBezTo>
                  <a:pt x="13831" y="5735"/>
                  <a:pt x="13720" y="5956"/>
                  <a:pt x="13665" y="5809"/>
                </a:cubicBezTo>
                <a:cubicBezTo>
                  <a:pt x="13665" y="5809"/>
                  <a:pt x="13665" y="5809"/>
                  <a:pt x="13499" y="5883"/>
                </a:cubicBezTo>
                <a:cubicBezTo>
                  <a:pt x="13499" y="5883"/>
                  <a:pt x="13499" y="5883"/>
                  <a:pt x="13499" y="5809"/>
                </a:cubicBezTo>
                <a:cubicBezTo>
                  <a:pt x="13444" y="5735"/>
                  <a:pt x="13333" y="5735"/>
                  <a:pt x="13333" y="5883"/>
                </a:cubicBezTo>
                <a:cubicBezTo>
                  <a:pt x="13278" y="5809"/>
                  <a:pt x="13222" y="5956"/>
                  <a:pt x="13112" y="5956"/>
                </a:cubicBezTo>
                <a:cubicBezTo>
                  <a:pt x="13112" y="6029"/>
                  <a:pt x="13001" y="5956"/>
                  <a:pt x="12946" y="5956"/>
                </a:cubicBezTo>
                <a:cubicBezTo>
                  <a:pt x="12946" y="5956"/>
                  <a:pt x="12946" y="5735"/>
                  <a:pt x="12891" y="5809"/>
                </a:cubicBezTo>
                <a:cubicBezTo>
                  <a:pt x="12835" y="5809"/>
                  <a:pt x="12835" y="5883"/>
                  <a:pt x="12835" y="5809"/>
                </a:cubicBezTo>
                <a:cubicBezTo>
                  <a:pt x="12780" y="5956"/>
                  <a:pt x="12669" y="5883"/>
                  <a:pt x="12669" y="5956"/>
                </a:cubicBezTo>
                <a:cubicBezTo>
                  <a:pt x="12614" y="6029"/>
                  <a:pt x="12614" y="5956"/>
                  <a:pt x="12614" y="5883"/>
                </a:cubicBezTo>
                <a:cubicBezTo>
                  <a:pt x="12614" y="5883"/>
                  <a:pt x="12614" y="5809"/>
                  <a:pt x="12614" y="5809"/>
                </a:cubicBezTo>
                <a:cubicBezTo>
                  <a:pt x="12559" y="5735"/>
                  <a:pt x="12559" y="5809"/>
                  <a:pt x="12559" y="5809"/>
                </a:cubicBezTo>
                <a:cubicBezTo>
                  <a:pt x="12503" y="5883"/>
                  <a:pt x="12559" y="5883"/>
                  <a:pt x="12503" y="5883"/>
                </a:cubicBezTo>
                <a:cubicBezTo>
                  <a:pt x="12448" y="5809"/>
                  <a:pt x="12448" y="6029"/>
                  <a:pt x="12393" y="5883"/>
                </a:cubicBezTo>
                <a:cubicBezTo>
                  <a:pt x="12282" y="5883"/>
                  <a:pt x="12393" y="5883"/>
                  <a:pt x="12393" y="5809"/>
                </a:cubicBezTo>
                <a:cubicBezTo>
                  <a:pt x="12337" y="5809"/>
                  <a:pt x="12227" y="5883"/>
                  <a:pt x="12172" y="5809"/>
                </a:cubicBezTo>
                <a:cubicBezTo>
                  <a:pt x="12172" y="5809"/>
                  <a:pt x="12227" y="5735"/>
                  <a:pt x="12172" y="5735"/>
                </a:cubicBezTo>
                <a:cubicBezTo>
                  <a:pt x="12061" y="5809"/>
                  <a:pt x="12061" y="6029"/>
                  <a:pt x="11950" y="6029"/>
                </a:cubicBezTo>
                <a:cubicBezTo>
                  <a:pt x="11950" y="6029"/>
                  <a:pt x="11950" y="6029"/>
                  <a:pt x="11895" y="5956"/>
                </a:cubicBezTo>
                <a:cubicBezTo>
                  <a:pt x="11840" y="6029"/>
                  <a:pt x="11729" y="6029"/>
                  <a:pt x="11729" y="6102"/>
                </a:cubicBezTo>
                <a:cubicBezTo>
                  <a:pt x="11674" y="6029"/>
                  <a:pt x="11508" y="6029"/>
                  <a:pt x="11508" y="5956"/>
                </a:cubicBezTo>
                <a:cubicBezTo>
                  <a:pt x="11397" y="5883"/>
                  <a:pt x="11397" y="6029"/>
                  <a:pt x="11342" y="6029"/>
                </a:cubicBezTo>
                <a:cubicBezTo>
                  <a:pt x="11287" y="5956"/>
                  <a:pt x="11231" y="5809"/>
                  <a:pt x="11176" y="5883"/>
                </a:cubicBezTo>
                <a:cubicBezTo>
                  <a:pt x="11121" y="5956"/>
                  <a:pt x="11010" y="5809"/>
                  <a:pt x="10899" y="5956"/>
                </a:cubicBezTo>
                <a:cubicBezTo>
                  <a:pt x="10899" y="5956"/>
                  <a:pt x="10844" y="5956"/>
                  <a:pt x="10789" y="5956"/>
                </a:cubicBezTo>
                <a:cubicBezTo>
                  <a:pt x="10789" y="5883"/>
                  <a:pt x="10678" y="5956"/>
                  <a:pt x="10623" y="5883"/>
                </a:cubicBezTo>
                <a:cubicBezTo>
                  <a:pt x="10568" y="5809"/>
                  <a:pt x="10512" y="5956"/>
                  <a:pt x="10457" y="5883"/>
                </a:cubicBezTo>
                <a:cubicBezTo>
                  <a:pt x="10402" y="5883"/>
                  <a:pt x="10346" y="5809"/>
                  <a:pt x="10291" y="5809"/>
                </a:cubicBezTo>
                <a:cubicBezTo>
                  <a:pt x="10346" y="6029"/>
                  <a:pt x="10236" y="5883"/>
                  <a:pt x="10180" y="5956"/>
                </a:cubicBezTo>
                <a:cubicBezTo>
                  <a:pt x="10180" y="5883"/>
                  <a:pt x="10125" y="5883"/>
                  <a:pt x="10125" y="5883"/>
                </a:cubicBezTo>
                <a:cubicBezTo>
                  <a:pt x="10125" y="5956"/>
                  <a:pt x="10070" y="5883"/>
                  <a:pt x="10070" y="5809"/>
                </a:cubicBezTo>
                <a:cubicBezTo>
                  <a:pt x="10070" y="5809"/>
                  <a:pt x="10070" y="5809"/>
                  <a:pt x="10070" y="5735"/>
                </a:cubicBezTo>
                <a:cubicBezTo>
                  <a:pt x="10014" y="5735"/>
                  <a:pt x="10014" y="5735"/>
                  <a:pt x="10014" y="5735"/>
                </a:cubicBezTo>
                <a:cubicBezTo>
                  <a:pt x="9959" y="5883"/>
                  <a:pt x="9849" y="5883"/>
                  <a:pt x="9849" y="6029"/>
                </a:cubicBezTo>
                <a:cubicBezTo>
                  <a:pt x="9793" y="6102"/>
                  <a:pt x="9738" y="6029"/>
                  <a:pt x="9683" y="6102"/>
                </a:cubicBezTo>
                <a:cubicBezTo>
                  <a:pt x="9572" y="6102"/>
                  <a:pt x="9572" y="6102"/>
                  <a:pt x="9461" y="6176"/>
                </a:cubicBezTo>
                <a:cubicBezTo>
                  <a:pt x="9461" y="6176"/>
                  <a:pt x="9461" y="6176"/>
                  <a:pt x="9461" y="6102"/>
                </a:cubicBezTo>
                <a:cubicBezTo>
                  <a:pt x="9351" y="6102"/>
                  <a:pt x="9351" y="6029"/>
                  <a:pt x="9295" y="6029"/>
                </a:cubicBezTo>
                <a:cubicBezTo>
                  <a:pt x="9240" y="6029"/>
                  <a:pt x="9295" y="6176"/>
                  <a:pt x="9185" y="6176"/>
                </a:cubicBezTo>
                <a:cubicBezTo>
                  <a:pt x="9130" y="6176"/>
                  <a:pt x="9074" y="5956"/>
                  <a:pt x="8964" y="6029"/>
                </a:cubicBezTo>
                <a:cubicBezTo>
                  <a:pt x="8908" y="5956"/>
                  <a:pt x="8798" y="6176"/>
                  <a:pt x="8742" y="5883"/>
                </a:cubicBezTo>
                <a:cubicBezTo>
                  <a:pt x="8742" y="5956"/>
                  <a:pt x="8687" y="5809"/>
                  <a:pt x="8632" y="5883"/>
                </a:cubicBezTo>
                <a:cubicBezTo>
                  <a:pt x="8632" y="5809"/>
                  <a:pt x="8632" y="5735"/>
                  <a:pt x="8576" y="5735"/>
                </a:cubicBezTo>
                <a:cubicBezTo>
                  <a:pt x="8521" y="5809"/>
                  <a:pt x="8466" y="5735"/>
                  <a:pt x="8411" y="5735"/>
                </a:cubicBezTo>
                <a:cubicBezTo>
                  <a:pt x="8355" y="5662"/>
                  <a:pt x="8245" y="5662"/>
                  <a:pt x="8189" y="5735"/>
                </a:cubicBezTo>
                <a:cubicBezTo>
                  <a:pt x="8134" y="5735"/>
                  <a:pt x="8023" y="5735"/>
                  <a:pt x="8079" y="5588"/>
                </a:cubicBezTo>
                <a:cubicBezTo>
                  <a:pt x="8023" y="5588"/>
                  <a:pt x="8023" y="5662"/>
                  <a:pt x="7968" y="5662"/>
                </a:cubicBezTo>
                <a:cubicBezTo>
                  <a:pt x="7913" y="5588"/>
                  <a:pt x="7802" y="5440"/>
                  <a:pt x="7691" y="5440"/>
                </a:cubicBezTo>
                <a:cubicBezTo>
                  <a:pt x="7636" y="5368"/>
                  <a:pt x="7526" y="5294"/>
                  <a:pt x="7581" y="5221"/>
                </a:cubicBezTo>
                <a:cubicBezTo>
                  <a:pt x="7581" y="5147"/>
                  <a:pt x="7581" y="5147"/>
                  <a:pt x="7581" y="5147"/>
                </a:cubicBezTo>
                <a:cubicBezTo>
                  <a:pt x="7581" y="5147"/>
                  <a:pt x="7581" y="5147"/>
                  <a:pt x="7526" y="5221"/>
                </a:cubicBezTo>
                <a:cubicBezTo>
                  <a:pt x="7415" y="5073"/>
                  <a:pt x="7249" y="5073"/>
                  <a:pt x="7138" y="4926"/>
                </a:cubicBezTo>
                <a:cubicBezTo>
                  <a:pt x="7083" y="4999"/>
                  <a:pt x="6972" y="4999"/>
                  <a:pt x="6972" y="4926"/>
                </a:cubicBezTo>
                <a:cubicBezTo>
                  <a:pt x="6917" y="4852"/>
                  <a:pt x="6917" y="4852"/>
                  <a:pt x="6862" y="4852"/>
                </a:cubicBezTo>
                <a:cubicBezTo>
                  <a:pt x="6862" y="4926"/>
                  <a:pt x="6751" y="4778"/>
                  <a:pt x="6696" y="4852"/>
                </a:cubicBezTo>
                <a:cubicBezTo>
                  <a:pt x="6641" y="4852"/>
                  <a:pt x="6641" y="4778"/>
                  <a:pt x="6585" y="4852"/>
                </a:cubicBezTo>
                <a:cubicBezTo>
                  <a:pt x="6475" y="4632"/>
                  <a:pt x="6364" y="4926"/>
                  <a:pt x="6253" y="4778"/>
                </a:cubicBezTo>
                <a:cubicBezTo>
                  <a:pt x="6198" y="4852"/>
                  <a:pt x="6088" y="4852"/>
                  <a:pt x="6032" y="4778"/>
                </a:cubicBezTo>
                <a:cubicBezTo>
                  <a:pt x="5977" y="4778"/>
                  <a:pt x="5977" y="4852"/>
                  <a:pt x="5977" y="4926"/>
                </a:cubicBezTo>
                <a:cubicBezTo>
                  <a:pt x="5866" y="4926"/>
                  <a:pt x="5756" y="4999"/>
                  <a:pt x="5700" y="5073"/>
                </a:cubicBezTo>
                <a:cubicBezTo>
                  <a:pt x="5700" y="5073"/>
                  <a:pt x="5700" y="5073"/>
                  <a:pt x="5700" y="5147"/>
                </a:cubicBezTo>
                <a:cubicBezTo>
                  <a:pt x="5645" y="5147"/>
                  <a:pt x="5534" y="5073"/>
                  <a:pt x="5534" y="5368"/>
                </a:cubicBezTo>
                <a:cubicBezTo>
                  <a:pt x="5534" y="5368"/>
                  <a:pt x="5534" y="5368"/>
                  <a:pt x="5534" y="5440"/>
                </a:cubicBezTo>
                <a:cubicBezTo>
                  <a:pt x="5479" y="5440"/>
                  <a:pt x="5479" y="5588"/>
                  <a:pt x="5424" y="5514"/>
                </a:cubicBezTo>
                <a:cubicBezTo>
                  <a:pt x="5424" y="5514"/>
                  <a:pt x="5424" y="5514"/>
                  <a:pt x="5369" y="5368"/>
                </a:cubicBezTo>
                <a:cubicBezTo>
                  <a:pt x="5424" y="5662"/>
                  <a:pt x="5258" y="5440"/>
                  <a:pt x="5258" y="5588"/>
                </a:cubicBezTo>
                <a:cubicBezTo>
                  <a:pt x="5258" y="5588"/>
                  <a:pt x="5258" y="5588"/>
                  <a:pt x="5203" y="5588"/>
                </a:cubicBezTo>
                <a:cubicBezTo>
                  <a:pt x="5203" y="5588"/>
                  <a:pt x="5203" y="5588"/>
                  <a:pt x="5203" y="5662"/>
                </a:cubicBezTo>
                <a:cubicBezTo>
                  <a:pt x="5203" y="5662"/>
                  <a:pt x="5203" y="5662"/>
                  <a:pt x="5147" y="5588"/>
                </a:cubicBezTo>
                <a:cubicBezTo>
                  <a:pt x="4815" y="5809"/>
                  <a:pt x="4539" y="5221"/>
                  <a:pt x="4262" y="5588"/>
                </a:cubicBezTo>
                <a:cubicBezTo>
                  <a:pt x="4262" y="5588"/>
                  <a:pt x="4262" y="5588"/>
                  <a:pt x="4262" y="5514"/>
                </a:cubicBezTo>
                <a:cubicBezTo>
                  <a:pt x="4262" y="5440"/>
                  <a:pt x="4262" y="5440"/>
                  <a:pt x="4207" y="5440"/>
                </a:cubicBezTo>
                <a:cubicBezTo>
                  <a:pt x="4207" y="5368"/>
                  <a:pt x="4207" y="5368"/>
                  <a:pt x="4207" y="5294"/>
                </a:cubicBezTo>
                <a:cubicBezTo>
                  <a:pt x="3986" y="5588"/>
                  <a:pt x="3765" y="5147"/>
                  <a:pt x="3599" y="5440"/>
                </a:cubicBezTo>
                <a:cubicBezTo>
                  <a:pt x="3433" y="5440"/>
                  <a:pt x="3267" y="5221"/>
                  <a:pt x="3211" y="5662"/>
                </a:cubicBezTo>
                <a:cubicBezTo>
                  <a:pt x="3156" y="5662"/>
                  <a:pt x="3156" y="5588"/>
                  <a:pt x="3101" y="5514"/>
                </a:cubicBezTo>
                <a:cubicBezTo>
                  <a:pt x="2935" y="5809"/>
                  <a:pt x="2769" y="5440"/>
                  <a:pt x="2548" y="5514"/>
                </a:cubicBezTo>
                <a:cubicBezTo>
                  <a:pt x="2437" y="5588"/>
                  <a:pt x="2437" y="4926"/>
                  <a:pt x="2327" y="5368"/>
                </a:cubicBezTo>
                <a:cubicBezTo>
                  <a:pt x="2105" y="5514"/>
                  <a:pt x="2050" y="4411"/>
                  <a:pt x="1773" y="4926"/>
                </a:cubicBezTo>
                <a:cubicBezTo>
                  <a:pt x="1773" y="5147"/>
                  <a:pt x="1608" y="5073"/>
                  <a:pt x="1608" y="5368"/>
                </a:cubicBezTo>
                <a:cubicBezTo>
                  <a:pt x="1552" y="5368"/>
                  <a:pt x="1497" y="5073"/>
                  <a:pt x="1442" y="5147"/>
                </a:cubicBezTo>
                <a:cubicBezTo>
                  <a:pt x="1276" y="5221"/>
                  <a:pt x="1110" y="5294"/>
                  <a:pt x="889" y="5221"/>
                </a:cubicBezTo>
                <a:cubicBezTo>
                  <a:pt x="833" y="4852"/>
                  <a:pt x="723" y="5440"/>
                  <a:pt x="612" y="5221"/>
                </a:cubicBezTo>
                <a:cubicBezTo>
                  <a:pt x="612" y="4926"/>
                  <a:pt x="501" y="5147"/>
                  <a:pt x="446" y="5147"/>
                </a:cubicBezTo>
                <a:cubicBezTo>
                  <a:pt x="446" y="5124"/>
                  <a:pt x="446" y="5100"/>
                  <a:pt x="446" y="5081"/>
                </a:cubicBezTo>
                <a:lnTo>
                  <a:pt x="446" y="5073"/>
                </a:lnTo>
                <a:cubicBezTo>
                  <a:pt x="446" y="5073"/>
                  <a:pt x="446" y="5073"/>
                  <a:pt x="391" y="5073"/>
                </a:cubicBezTo>
                <a:cubicBezTo>
                  <a:pt x="391" y="5073"/>
                  <a:pt x="391" y="5073"/>
                  <a:pt x="391" y="4999"/>
                </a:cubicBezTo>
                <a:cubicBezTo>
                  <a:pt x="391" y="4999"/>
                  <a:pt x="391" y="4999"/>
                  <a:pt x="446" y="4926"/>
                </a:cubicBezTo>
                <a:cubicBezTo>
                  <a:pt x="280" y="4926"/>
                  <a:pt x="391" y="4411"/>
                  <a:pt x="225" y="4632"/>
                </a:cubicBezTo>
                <a:cubicBezTo>
                  <a:pt x="169" y="4485"/>
                  <a:pt x="114" y="4411"/>
                  <a:pt x="59" y="4485"/>
                </a:cubicBezTo>
                <a:cubicBezTo>
                  <a:pt x="59" y="4485"/>
                  <a:pt x="59" y="4485"/>
                  <a:pt x="59" y="4411"/>
                </a:cubicBezTo>
                <a:cubicBezTo>
                  <a:pt x="43" y="4384"/>
                  <a:pt x="28" y="4360"/>
                  <a:pt x="12" y="4339"/>
                </a:cubicBezTo>
                <a:lnTo>
                  <a:pt x="0" y="4324"/>
                </a:lnTo>
                <a:lnTo>
                  <a:pt x="0" y="0"/>
                </a:lnTo>
                <a:close/>
              </a:path>
            </a:pathLst>
          </a:custGeom>
          <a:blipFill rotWithShape="1">
            <a:blip r:embed="rId2"/>
            <a:stretch>
              <a:fillRect l="-26000" t="-13000" r="-24000" b="-9000"/>
            </a:stretch>
          </a:blipFill>
          <a:ln>
            <a:noFill/>
          </a:ln>
        </p:spPr>
        <p:txBody>
          <a:bodyPr vert="horz" wrap="square" lIns="91440" tIns="45720" rIns="91440" bIns="45720" numCol="1" anchor="t" anchorCtr="0" compatLnSpc="1">
            <a:noAutofit/>
          </a:bodyPr>
          <a:lstStyle/>
          <a:p>
            <a:endParaRPr lang="zh-CN" altLang="en-US">
              <a:latin typeface="仿宋" panose="02010609060101010101" charset="-122"/>
              <a:ea typeface="仿宋" panose="02010609060101010101" charset="-122"/>
              <a:cs typeface="仿宋" panose="02010609060101010101" charset="-122"/>
            </a:endParaRPr>
          </a:p>
        </p:txBody>
      </p:sp>
      <p:sp>
        <p:nvSpPr>
          <p:cNvPr id="18" name="Freeform 11"/>
          <p:cNvSpPr/>
          <p:nvPr>
            <p:custDataLst>
              <p:tags r:id="rId3"/>
            </p:custDataLst>
          </p:nvPr>
        </p:nvSpPr>
        <p:spPr bwMode="auto">
          <a:xfrm>
            <a:off x="0" y="0"/>
            <a:ext cx="12192000" cy="1892935"/>
          </a:xfrm>
          <a:custGeom>
            <a:avLst/>
            <a:gdLst>
              <a:gd name="T0" fmla="*/ 389 w 395"/>
              <a:gd name="T1" fmla="*/ 36 h 143"/>
              <a:gd name="T2" fmla="*/ 383 w 395"/>
              <a:gd name="T3" fmla="*/ 20 h 143"/>
              <a:gd name="T4" fmla="*/ 366 w 395"/>
              <a:gd name="T5" fmla="*/ 21 h 143"/>
              <a:gd name="T6" fmla="*/ 355 w 395"/>
              <a:gd name="T7" fmla="*/ 15 h 143"/>
              <a:gd name="T8" fmla="*/ 343 w 395"/>
              <a:gd name="T9" fmla="*/ 11 h 143"/>
              <a:gd name="T10" fmla="*/ 328 w 395"/>
              <a:gd name="T11" fmla="*/ 13 h 143"/>
              <a:gd name="T12" fmla="*/ 305 w 395"/>
              <a:gd name="T13" fmla="*/ 12 h 143"/>
              <a:gd name="T14" fmla="*/ 297 w 395"/>
              <a:gd name="T15" fmla="*/ 22 h 143"/>
              <a:gd name="T16" fmla="*/ 284 w 395"/>
              <a:gd name="T17" fmla="*/ 22 h 143"/>
              <a:gd name="T18" fmla="*/ 260 w 395"/>
              <a:gd name="T19" fmla="*/ 15 h 143"/>
              <a:gd name="T20" fmla="*/ 247 w 395"/>
              <a:gd name="T21" fmla="*/ 19 h 143"/>
              <a:gd name="T22" fmla="*/ 226 w 395"/>
              <a:gd name="T23" fmla="*/ 21 h 143"/>
              <a:gd name="T24" fmla="*/ 209 w 395"/>
              <a:gd name="T25" fmla="*/ 11 h 143"/>
              <a:gd name="T26" fmla="*/ 199 w 395"/>
              <a:gd name="T27" fmla="*/ 8 h 143"/>
              <a:gd name="T28" fmla="*/ 181 w 395"/>
              <a:gd name="T29" fmla="*/ 15 h 143"/>
              <a:gd name="T30" fmla="*/ 160 w 395"/>
              <a:gd name="T31" fmla="*/ 15 h 143"/>
              <a:gd name="T32" fmla="*/ 151 w 395"/>
              <a:gd name="T33" fmla="*/ 11 h 143"/>
              <a:gd name="T34" fmla="*/ 142 w 395"/>
              <a:gd name="T35" fmla="*/ 11 h 143"/>
              <a:gd name="T36" fmla="*/ 126 w 395"/>
              <a:gd name="T37" fmla="*/ 13 h 143"/>
              <a:gd name="T38" fmla="*/ 112 w 395"/>
              <a:gd name="T39" fmla="*/ 12 h 143"/>
              <a:gd name="T40" fmla="*/ 77 w 395"/>
              <a:gd name="T41" fmla="*/ 10 h 143"/>
              <a:gd name="T42" fmla="*/ 51 w 395"/>
              <a:gd name="T43" fmla="*/ 4 h 143"/>
              <a:gd name="T44" fmla="*/ 42 w 395"/>
              <a:gd name="T45" fmla="*/ 9 h 143"/>
              <a:gd name="T46" fmla="*/ 32 w 395"/>
              <a:gd name="T47" fmla="*/ 11 h 143"/>
              <a:gd name="T48" fmla="*/ 25 w 395"/>
              <a:gd name="T49" fmla="*/ 21 h 143"/>
              <a:gd name="T50" fmla="*/ 5 w 395"/>
              <a:gd name="T51" fmla="*/ 43 h 143"/>
              <a:gd name="T52" fmla="*/ 1 w 395"/>
              <a:gd name="T53" fmla="*/ 75 h 143"/>
              <a:gd name="T54" fmla="*/ 10 w 395"/>
              <a:gd name="T55" fmla="*/ 114 h 143"/>
              <a:gd name="T56" fmla="*/ 25 w 395"/>
              <a:gd name="T57" fmla="*/ 125 h 143"/>
              <a:gd name="T58" fmla="*/ 29 w 395"/>
              <a:gd name="T59" fmla="*/ 128 h 143"/>
              <a:gd name="T60" fmla="*/ 50 w 395"/>
              <a:gd name="T61" fmla="*/ 124 h 143"/>
              <a:gd name="T62" fmla="*/ 83 w 395"/>
              <a:gd name="T63" fmla="*/ 131 h 143"/>
              <a:gd name="T64" fmla="*/ 111 w 395"/>
              <a:gd name="T65" fmla="*/ 133 h 143"/>
              <a:gd name="T66" fmla="*/ 116 w 395"/>
              <a:gd name="T67" fmla="*/ 132 h 143"/>
              <a:gd name="T68" fmla="*/ 126 w 395"/>
              <a:gd name="T69" fmla="*/ 124 h 143"/>
              <a:gd name="T70" fmla="*/ 139 w 395"/>
              <a:gd name="T71" fmla="*/ 123 h 143"/>
              <a:gd name="T72" fmla="*/ 155 w 395"/>
              <a:gd name="T73" fmla="*/ 127 h 143"/>
              <a:gd name="T74" fmla="*/ 164 w 395"/>
              <a:gd name="T75" fmla="*/ 133 h 143"/>
              <a:gd name="T76" fmla="*/ 174 w 395"/>
              <a:gd name="T77" fmla="*/ 137 h 143"/>
              <a:gd name="T78" fmla="*/ 189 w 395"/>
              <a:gd name="T79" fmla="*/ 140 h 143"/>
              <a:gd name="T80" fmla="*/ 199 w 395"/>
              <a:gd name="T81" fmla="*/ 135 h 143"/>
              <a:gd name="T82" fmla="*/ 204 w 395"/>
              <a:gd name="T83" fmla="*/ 136 h 143"/>
              <a:gd name="T84" fmla="*/ 220 w 395"/>
              <a:gd name="T85" fmla="*/ 137 h 143"/>
              <a:gd name="T86" fmla="*/ 234 w 395"/>
              <a:gd name="T87" fmla="*/ 139 h 143"/>
              <a:gd name="T88" fmla="*/ 242 w 395"/>
              <a:gd name="T89" fmla="*/ 137 h 143"/>
              <a:gd name="T90" fmla="*/ 247 w 395"/>
              <a:gd name="T91" fmla="*/ 138 h 143"/>
              <a:gd name="T92" fmla="*/ 259 w 395"/>
              <a:gd name="T93" fmla="*/ 137 h 143"/>
              <a:gd name="T94" fmla="*/ 273 w 395"/>
              <a:gd name="T95" fmla="*/ 137 h 143"/>
              <a:gd name="T96" fmla="*/ 282 w 395"/>
              <a:gd name="T97" fmla="*/ 137 h 143"/>
              <a:gd name="T98" fmla="*/ 292 w 395"/>
              <a:gd name="T99" fmla="*/ 137 h 143"/>
              <a:gd name="T100" fmla="*/ 301 w 395"/>
              <a:gd name="T101" fmla="*/ 142 h 143"/>
              <a:gd name="T102" fmla="*/ 313 w 395"/>
              <a:gd name="T103" fmla="*/ 138 h 143"/>
              <a:gd name="T104" fmla="*/ 321 w 395"/>
              <a:gd name="T105" fmla="*/ 134 h 143"/>
              <a:gd name="T106" fmla="*/ 337 w 395"/>
              <a:gd name="T107" fmla="*/ 132 h 143"/>
              <a:gd name="T108" fmla="*/ 343 w 395"/>
              <a:gd name="T109" fmla="*/ 137 h 143"/>
              <a:gd name="T110" fmla="*/ 349 w 395"/>
              <a:gd name="T111" fmla="*/ 137 h 143"/>
              <a:gd name="T112" fmla="*/ 351 w 395"/>
              <a:gd name="T113" fmla="*/ 139 h 143"/>
              <a:gd name="T114" fmla="*/ 362 w 395"/>
              <a:gd name="T115" fmla="*/ 136 h 143"/>
              <a:gd name="T116" fmla="*/ 374 w 395"/>
              <a:gd name="T117" fmla="*/ 122 h 143"/>
              <a:gd name="T118" fmla="*/ 382 w 395"/>
              <a:gd name="T119" fmla="*/ 109 h 143"/>
              <a:gd name="T120" fmla="*/ 386 w 395"/>
              <a:gd name="T121" fmla="*/ 98 h 143"/>
              <a:gd name="T122" fmla="*/ 385 w 395"/>
              <a:gd name="T123" fmla="*/ 89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200" h="6283">
                <a:moveTo>
                  <a:pt x="18311" y="6062"/>
                </a:moveTo>
                <a:lnTo>
                  <a:pt x="18311" y="6060"/>
                </a:lnTo>
                <a:lnTo>
                  <a:pt x="18311" y="6059"/>
                </a:lnTo>
                <a:lnTo>
                  <a:pt x="18311" y="6057"/>
                </a:lnTo>
                <a:lnTo>
                  <a:pt x="18311" y="6054"/>
                </a:lnTo>
                <a:lnTo>
                  <a:pt x="18311" y="6053"/>
                </a:lnTo>
                <a:lnTo>
                  <a:pt x="18311" y="6050"/>
                </a:lnTo>
                <a:lnTo>
                  <a:pt x="18311" y="6048"/>
                </a:lnTo>
                <a:lnTo>
                  <a:pt x="18311" y="6047"/>
                </a:lnTo>
                <a:lnTo>
                  <a:pt x="18311" y="6041"/>
                </a:lnTo>
                <a:lnTo>
                  <a:pt x="18311" y="6039"/>
                </a:lnTo>
                <a:lnTo>
                  <a:pt x="18311" y="6036"/>
                </a:lnTo>
                <a:lnTo>
                  <a:pt x="18311" y="6032"/>
                </a:lnTo>
                <a:lnTo>
                  <a:pt x="18311" y="6030"/>
                </a:lnTo>
                <a:lnTo>
                  <a:pt x="18311" y="6029"/>
                </a:lnTo>
                <a:lnTo>
                  <a:pt x="18311" y="6062"/>
                </a:lnTo>
                <a:close/>
                <a:moveTo>
                  <a:pt x="0" y="0"/>
                </a:moveTo>
                <a:lnTo>
                  <a:pt x="19200" y="0"/>
                </a:lnTo>
                <a:lnTo>
                  <a:pt x="19200" y="5472"/>
                </a:lnTo>
                <a:lnTo>
                  <a:pt x="19196" y="5487"/>
                </a:lnTo>
                <a:cubicBezTo>
                  <a:pt x="19168" y="5588"/>
                  <a:pt x="19140" y="5698"/>
                  <a:pt x="19140" y="5809"/>
                </a:cubicBezTo>
                <a:cubicBezTo>
                  <a:pt x="19085" y="5735"/>
                  <a:pt x="19030" y="5809"/>
                  <a:pt x="19030" y="5809"/>
                </a:cubicBezTo>
                <a:cubicBezTo>
                  <a:pt x="18974" y="5883"/>
                  <a:pt x="19030" y="5883"/>
                  <a:pt x="19030" y="5956"/>
                </a:cubicBezTo>
                <a:cubicBezTo>
                  <a:pt x="18919" y="5956"/>
                  <a:pt x="18809" y="6029"/>
                  <a:pt x="18753" y="5883"/>
                </a:cubicBezTo>
                <a:cubicBezTo>
                  <a:pt x="18753" y="5883"/>
                  <a:pt x="18753" y="5809"/>
                  <a:pt x="18753" y="5809"/>
                </a:cubicBezTo>
                <a:cubicBezTo>
                  <a:pt x="18698" y="5735"/>
                  <a:pt x="18643" y="5883"/>
                  <a:pt x="18587" y="5883"/>
                </a:cubicBezTo>
                <a:cubicBezTo>
                  <a:pt x="18587" y="5956"/>
                  <a:pt x="18477" y="5956"/>
                  <a:pt x="18421" y="6029"/>
                </a:cubicBezTo>
                <a:cubicBezTo>
                  <a:pt x="18421" y="6029"/>
                  <a:pt x="18421" y="6029"/>
                  <a:pt x="18311" y="6029"/>
                </a:cubicBezTo>
                <a:cubicBezTo>
                  <a:pt x="18311" y="5883"/>
                  <a:pt x="18421" y="5883"/>
                  <a:pt x="18532" y="5883"/>
                </a:cubicBezTo>
                <a:cubicBezTo>
                  <a:pt x="18477" y="5809"/>
                  <a:pt x="18421" y="5735"/>
                  <a:pt x="18421" y="5809"/>
                </a:cubicBezTo>
                <a:cubicBezTo>
                  <a:pt x="18421" y="5883"/>
                  <a:pt x="18366" y="5883"/>
                  <a:pt x="18311" y="5883"/>
                </a:cubicBezTo>
                <a:cubicBezTo>
                  <a:pt x="18311" y="5809"/>
                  <a:pt x="18311" y="5809"/>
                  <a:pt x="18311" y="5809"/>
                </a:cubicBezTo>
                <a:cubicBezTo>
                  <a:pt x="18255" y="5809"/>
                  <a:pt x="18200" y="5883"/>
                  <a:pt x="18200" y="5956"/>
                </a:cubicBezTo>
                <a:cubicBezTo>
                  <a:pt x="18255" y="5956"/>
                  <a:pt x="18200" y="6029"/>
                  <a:pt x="18200" y="6029"/>
                </a:cubicBezTo>
                <a:cubicBezTo>
                  <a:pt x="18145" y="6102"/>
                  <a:pt x="18090" y="6102"/>
                  <a:pt x="18034" y="6102"/>
                </a:cubicBezTo>
                <a:cubicBezTo>
                  <a:pt x="18034" y="6029"/>
                  <a:pt x="17979" y="5956"/>
                  <a:pt x="17979" y="5883"/>
                </a:cubicBezTo>
                <a:cubicBezTo>
                  <a:pt x="17868" y="5956"/>
                  <a:pt x="17813" y="5735"/>
                  <a:pt x="17702" y="5883"/>
                </a:cubicBezTo>
                <a:cubicBezTo>
                  <a:pt x="17702" y="5883"/>
                  <a:pt x="17702" y="5883"/>
                  <a:pt x="17647" y="5588"/>
                </a:cubicBezTo>
                <a:cubicBezTo>
                  <a:pt x="17647" y="5588"/>
                  <a:pt x="17702" y="5588"/>
                  <a:pt x="17702" y="5588"/>
                </a:cubicBezTo>
                <a:cubicBezTo>
                  <a:pt x="17702" y="5588"/>
                  <a:pt x="17702" y="5588"/>
                  <a:pt x="17702" y="5514"/>
                </a:cubicBezTo>
                <a:cubicBezTo>
                  <a:pt x="17702" y="5514"/>
                  <a:pt x="17702" y="5514"/>
                  <a:pt x="17647" y="5514"/>
                </a:cubicBezTo>
                <a:cubicBezTo>
                  <a:pt x="17592" y="5514"/>
                  <a:pt x="17481" y="5662"/>
                  <a:pt x="17426" y="5440"/>
                </a:cubicBezTo>
                <a:cubicBezTo>
                  <a:pt x="17371" y="5514"/>
                  <a:pt x="17260" y="5368"/>
                  <a:pt x="17260" y="5514"/>
                </a:cubicBezTo>
                <a:cubicBezTo>
                  <a:pt x="17260" y="5514"/>
                  <a:pt x="17260" y="5514"/>
                  <a:pt x="17260" y="5588"/>
                </a:cubicBezTo>
                <a:cubicBezTo>
                  <a:pt x="17094" y="5440"/>
                  <a:pt x="16983" y="5588"/>
                  <a:pt x="16873" y="5514"/>
                </a:cubicBezTo>
                <a:cubicBezTo>
                  <a:pt x="16873" y="5662"/>
                  <a:pt x="16762" y="5514"/>
                  <a:pt x="16762" y="5662"/>
                </a:cubicBezTo>
                <a:cubicBezTo>
                  <a:pt x="16707" y="5735"/>
                  <a:pt x="16652" y="5588"/>
                  <a:pt x="16652" y="5735"/>
                </a:cubicBezTo>
                <a:cubicBezTo>
                  <a:pt x="16652" y="5735"/>
                  <a:pt x="16652" y="5809"/>
                  <a:pt x="16652" y="5883"/>
                </a:cubicBezTo>
                <a:cubicBezTo>
                  <a:pt x="16652" y="5883"/>
                  <a:pt x="16596" y="5956"/>
                  <a:pt x="16541" y="5883"/>
                </a:cubicBezTo>
                <a:cubicBezTo>
                  <a:pt x="16541" y="5956"/>
                  <a:pt x="16430" y="5956"/>
                  <a:pt x="16430" y="5956"/>
                </a:cubicBezTo>
                <a:cubicBezTo>
                  <a:pt x="16375" y="6029"/>
                  <a:pt x="16320" y="5883"/>
                  <a:pt x="16320" y="5956"/>
                </a:cubicBezTo>
                <a:cubicBezTo>
                  <a:pt x="16264" y="5956"/>
                  <a:pt x="16209" y="5956"/>
                  <a:pt x="16154" y="5883"/>
                </a:cubicBezTo>
                <a:cubicBezTo>
                  <a:pt x="16209" y="6029"/>
                  <a:pt x="16098" y="5956"/>
                  <a:pt x="16098" y="6102"/>
                </a:cubicBezTo>
                <a:cubicBezTo>
                  <a:pt x="16043" y="6102"/>
                  <a:pt x="15988" y="6250"/>
                  <a:pt x="15933" y="6102"/>
                </a:cubicBezTo>
                <a:cubicBezTo>
                  <a:pt x="15933" y="6250"/>
                  <a:pt x="15822" y="6176"/>
                  <a:pt x="15822" y="6250"/>
                </a:cubicBezTo>
                <a:cubicBezTo>
                  <a:pt x="15767" y="6324"/>
                  <a:pt x="15711" y="6250"/>
                  <a:pt x="15656" y="6250"/>
                </a:cubicBezTo>
                <a:cubicBezTo>
                  <a:pt x="15601" y="6176"/>
                  <a:pt x="15545" y="6176"/>
                  <a:pt x="15545" y="6176"/>
                </a:cubicBezTo>
                <a:cubicBezTo>
                  <a:pt x="15490" y="6250"/>
                  <a:pt x="15435" y="6176"/>
                  <a:pt x="15435" y="6176"/>
                </a:cubicBezTo>
                <a:cubicBezTo>
                  <a:pt x="15324" y="6176"/>
                  <a:pt x="15324" y="6324"/>
                  <a:pt x="15269" y="6250"/>
                </a:cubicBezTo>
                <a:cubicBezTo>
                  <a:pt x="15213" y="6176"/>
                  <a:pt x="15158" y="6250"/>
                  <a:pt x="15103" y="6102"/>
                </a:cubicBezTo>
                <a:cubicBezTo>
                  <a:pt x="15158" y="6029"/>
                  <a:pt x="15158" y="5956"/>
                  <a:pt x="15158" y="5883"/>
                </a:cubicBezTo>
                <a:cubicBezTo>
                  <a:pt x="15048" y="5883"/>
                  <a:pt x="15048" y="5956"/>
                  <a:pt x="14992" y="5956"/>
                </a:cubicBezTo>
                <a:cubicBezTo>
                  <a:pt x="14992" y="5883"/>
                  <a:pt x="14882" y="5956"/>
                  <a:pt x="14826" y="5956"/>
                </a:cubicBezTo>
                <a:cubicBezTo>
                  <a:pt x="14826" y="6029"/>
                  <a:pt x="14771" y="5956"/>
                  <a:pt x="14716" y="5956"/>
                </a:cubicBezTo>
                <a:cubicBezTo>
                  <a:pt x="14716" y="5883"/>
                  <a:pt x="14660" y="5809"/>
                  <a:pt x="14660" y="5809"/>
                </a:cubicBezTo>
                <a:cubicBezTo>
                  <a:pt x="14605" y="5809"/>
                  <a:pt x="14605" y="5883"/>
                  <a:pt x="14605" y="5883"/>
                </a:cubicBezTo>
                <a:cubicBezTo>
                  <a:pt x="14550" y="5809"/>
                  <a:pt x="14550" y="5809"/>
                  <a:pt x="14494" y="5809"/>
                </a:cubicBezTo>
                <a:cubicBezTo>
                  <a:pt x="14494" y="5883"/>
                  <a:pt x="14439" y="5956"/>
                  <a:pt x="14384" y="5956"/>
                </a:cubicBezTo>
                <a:cubicBezTo>
                  <a:pt x="14329" y="5956"/>
                  <a:pt x="14273" y="5883"/>
                  <a:pt x="14218" y="5956"/>
                </a:cubicBezTo>
                <a:cubicBezTo>
                  <a:pt x="14218" y="5883"/>
                  <a:pt x="14218" y="5883"/>
                  <a:pt x="14218" y="5809"/>
                </a:cubicBezTo>
                <a:cubicBezTo>
                  <a:pt x="14163" y="5809"/>
                  <a:pt x="14107" y="5809"/>
                  <a:pt x="14107" y="5883"/>
                </a:cubicBezTo>
                <a:cubicBezTo>
                  <a:pt x="13997" y="5809"/>
                  <a:pt x="13886" y="5956"/>
                  <a:pt x="13886" y="5809"/>
                </a:cubicBezTo>
                <a:cubicBezTo>
                  <a:pt x="13831" y="5735"/>
                  <a:pt x="13720" y="5956"/>
                  <a:pt x="13665" y="5809"/>
                </a:cubicBezTo>
                <a:cubicBezTo>
                  <a:pt x="13665" y="5809"/>
                  <a:pt x="13665" y="5809"/>
                  <a:pt x="13499" y="5883"/>
                </a:cubicBezTo>
                <a:cubicBezTo>
                  <a:pt x="13499" y="5883"/>
                  <a:pt x="13499" y="5883"/>
                  <a:pt x="13499" y="5809"/>
                </a:cubicBezTo>
                <a:cubicBezTo>
                  <a:pt x="13444" y="5735"/>
                  <a:pt x="13333" y="5735"/>
                  <a:pt x="13333" y="5883"/>
                </a:cubicBezTo>
                <a:cubicBezTo>
                  <a:pt x="13278" y="5809"/>
                  <a:pt x="13222" y="5956"/>
                  <a:pt x="13112" y="5956"/>
                </a:cubicBezTo>
                <a:cubicBezTo>
                  <a:pt x="13112" y="6029"/>
                  <a:pt x="13001" y="5956"/>
                  <a:pt x="12946" y="5956"/>
                </a:cubicBezTo>
                <a:cubicBezTo>
                  <a:pt x="12946" y="5956"/>
                  <a:pt x="12946" y="5735"/>
                  <a:pt x="12891" y="5809"/>
                </a:cubicBezTo>
                <a:cubicBezTo>
                  <a:pt x="12835" y="5809"/>
                  <a:pt x="12835" y="5883"/>
                  <a:pt x="12835" y="5809"/>
                </a:cubicBezTo>
                <a:cubicBezTo>
                  <a:pt x="12780" y="5956"/>
                  <a:pt x="12669" y="5883"/>
                  <a:pt x="12669" y="5956"/>
                </a:cubicBezTo>
                <a:cubicBezTo>
                  <a:pt x="12614" y="6029"/>
                  <a:pt x="12614" y="5956"/>
                  <a:pt x="12614" y="5883"/>
                </a:cubicBezTo>
                <a:cubicBezTo>
                  <a:pt x="12614" y="5883"/>
                  <a:pt x="12614" y="5809"/>
                  <a:pt x="12614" y="5809"/>
                </a:cubicBezTo>
                <a:cubicBezTo>
                  <a:pt x="12559" y="5735"/>
                  <a:pt x="12559" y="5809"/>
                  <a:pt x="12559" y="5809"/>
                </a:cubicBezTo>
                <a:cubicBezTo>
                  <a:pt x="12503" y="5883"/>
                  <a:pt x="12559" y="5883"/>
                  <a:pt x="12503" y="5883"/>
                </a:cubicBezTo>
                <a:cubicBezTo>
                  <a:pt x="12448" y="5809"/>
                  <a:pt x="12448" y="6029"/>
                  <a:pt x="12393" y="5883"/>
                </a:cubicBezTo>
                <a:cubicBezTo>
                  <a:pt x="12282" y="5883"/>
                  <a:pt x="12393" y="5883"/>
                  <a:pt x="12393" y="5809"/>
                </a:cubicBezTo>
                <a:cubicBezTo>
                  <a:pt x="12337" y="5809"/>
                  <a:pt x="12227" y="5883"/>
                  <a:pt x="12172" y="5809"/>
                </a:cubicBezTo>
                <a:cubicBezTo>
                  <a:pt x="12172" y="5809"/>
                  <a:pt x="12227" y="5735"/>
                  <a:pt x="12172" y="5735"/>
                </a:cubicBezTo>
                <a:cubicBezTo>
                  <a:pt x="12061" y="5809"/>
                  <a:pt x="12061" y="6029"/>
                  <a:pt x="11950" y="6029"/>
                </a:cubicBezTo>
                <a:cubicBezTo>
                  <a:pt x="11950" y="6029"/>
                  <a:pt x="11950" y="6029"/>
                  <a:pt x="11895" y="5956"/>
                </a:cubicBezTo>
                <a:cubicBezTo>
                  <a:pt x="11840" y="6029"/>
                  <a:pt x="11729" y="6029"/>
                  <a:pt x="11729" y="6102"/>
                </a:cubicBezTo>
                <a:cubicBezTo>
                  <a:pt x="11674" y="6029"/>
                  <a:pt x="11508" y="6029"/>
                  <a:pt x="11508" y="5956"/>
                </a:cubicBezTo>
                <a:cubicBezTo>
                  <a:pt x="11397" y="5883"/>
                  <a:pt x="11397" y="6029"/>
                  <a:pt x="11342" y="6029"/>
                </a:cubicBezTo>
                <a:cubicBezTo>
                  <a:pt x="11287" y="5956"/>
                  <a:pt x="11231" y="5809"/>
                  <a:pt x="11176" y="5883"/>
                </a:cubicBezTo>
                <a:cubicBezTo>
                  <a:pt x="11121" y="5956"/>
                  <a:pt x="11010" y="5809"/>
                  <a:pt x="10899" y="5956"/>
                </a:cubicBezTo>
                <a:cubicBezTo>
                  <a:pt x="10899" y="5956"/>
                  <a:pt x="10844" y="5956"/>
                  <a:pt x="10789" y="5956"/>
                </a:cubicBezTo>
                <a:cubicBezTo>
                  <a:pt x="10789" y="5883"/>
                  <a:pt x="10678" y="5956"/>
                  <a:pt x="10623" y="5883"/>
                </a:cubicBezTo>
                <a:cubicBezTo>
                  <a:pt x="10568" y="5809"/>
                  <a:pt x="10512" y="5956"/>
                  <a:pt x="10457" y="5883"/>
                </a:cubicBezTo>
                <a:cubicBezTo>
                  <a:pt x="10402" y="5883"/>
                  <a:pt x="10346" y="5809"/>
                  <a:pt x="10291" y="5809"/>
                </a:cubicBezTo>
                <a:cubicBezTo>
                  <a:pt x="10346" y="6029"/>
                  <a:pt x="10236" y="5883"/>
                  <a:pt x="10180" y="5956"/>
                </a:cubicBezTo>
                <a:cubicBezTo>
                  <a:pt x="10180" y="5883"/>
                  <a:pt x="10125" y="5883"/>
                  <a:pt x="10125" y="5883"/>
                </a:cubicBezTo>
                <a:cubicBezTo>
                  <a:pt x="10125" y="5956"/>
                  <a:pt x="10070" y="5883"/>
                  <a:pt x="10070" y="5809"/>
                </a:cubicBezTo>
                <a:cubicBezTo>
                  <a:pt x="10070" y="5809"/>
                  <a:pt x="10070" y="5809"/>
                  <a:pt x="10070" y="5735"/>
                </a:cubicBezTo>
                <a:cubicBezTo>
                  <a:pt x="10014" y="5735"/>
                  <a:pt x="10014" y="5735"/>
                  <a:pt x="10014" y="5735"/>
                </a:cubicBezTo>
                <a:cubicBezTo>
                  <a:pt x="9959" y="5883"/>
                  <a:pt x="9849" y="5883"/>
                  <a:pt x="9849" y="6029"/>
                </a:cubicBezTo>
                <a:cubicBezTo>
                  <a:pt x="9793" y="6102"/>
                  <a:pt x="9738" y="6029"/>
                  <a:pt x="9683" y="6102"/>
                </a:cubicBezTo>
                <a:cubicBezTo>
                  <a:pt x="9572" y="6102"/>
                  <a:pt x="9572" y="6102"/>
                  <a:pt x="9461" y="6176"/>
                </a:cubicBezTo>
                <a:cubicBezTo>
                  <a:pt x="9461" y="6176"/>
                  <a:pt x="9461" y="6176"/>
                  <a:pt x="9461" y="6102"/>
                </a:cubicBezTo>
                <a:cubicBezTo>
                  <a:pt x="9351" y="6102"/>
                  <a:pt x="9351" y="6029"/>
                  <a:pt x="9295" y="6029"/>
                </a:cubicBezTo>
                <a:cubicBezTo>
                  <a:pt x="9240" y="6029"/>
                  <a:pt x="9295" y="6176"/>
                  <a:pt x="9185" y="6176"/>
                </a:cubicBezTo>
                <a:cubicBezTo>
                  <a:pt x="9130" y="6176"/>
                  <a:pt x="9074" y="5956"/>
                  <a:pt x="8964" y="6029"/>
                </a:cubicBezTo>
                <a:cubicBezTo>
                  <a:pt x="8908" y="5956"/>
                  <a:pt x="8798" y="6176"/>
                  <a:pt x="8742" y="5883"/>
                </a:cubicBezTo>
                <a:cubicBezTo>
                  <a:pt x="8742" y="5956"/>
                  <a:pt x="8687" y="5809"/>
                  <a:pt x="8632" y="5883"/>
                </a:cubicBezTo>
                <a:cubicBezTo>
                  <a:pt x="8632" y="5809"/>
                  <a:pt x="8632" y="5735"/>
                  <a:pt x="8576" y="5735"/>
                </a:cubicBezTo>
                <a:cubicBezTo>
                  <a:pt x="8521" y="5809"/>
                  <a:pt x="8466" y="5735"/>
                  <a:pt x="8411" y="5735"/>
                </a:cubicBezTo>
                <a:cubicBezTo>
                  <a:pt x="8355" y="5662"/>
                  <a:pt x="8245" y="5662"/>
                  <a:pt x="8189" y="5735"/>
                </a:cubicBezTo>
                <a:cubicBezTo>
                  <a:pt x="8134" y="5735"/>
                  <a:pt x="8023" y="5735"/>
                  <a:pt x="8079" y="5588"/>
                </a:cubicBezTo>
                <a:cubicBezTo>
                  <a:pt x="8023" y="5588"/>
                  <a:pt x="8023" y="5662"/>
                  <a:pt x="7968" y="5662"/>
                </a:cubicBezTo>
                <a:cubicBezTo>
                  <a:pt x="7913" y="5588"/>
                  <a:pt x="7802" y="5440"/>
                  <a:pt x="7691" y="5440"/>
                </a:cubicBezTo>
                <a:cubicBezTo>
                  <a:pt x="7636" y="5368"/>
                  <a:pt x="7526" y="5294"/>
                  <a:pt x="7581" y="5221"/>
                </a:cubicBezTo>
                <a:cubicBezTo>
                  <a:pt x="7581" y="5147"/>
                  <a:pt x="7581" y="5147"/>
                  <a:pt x="7581" y="5147"/>
                </a:cubicBezTo>
                <a:cubicBezTo>
                  <a:pt x="7581" y="5147"/>
                  <a:pt x="7581" y="5147"/>
                  <a:pt x="7526" y="5221"/>
                </a:cubicBezTo>
                <a:cubicBezTo>
                  <a:pt x="7415" y="5073"/>
                  <a:pt x="7249" y="5073"/>
                  <a:pt x="7138" y="4926"/>
                </a:cubicBezTo>
                <a:cubicBezTo>
                  <a:pt x="7083" y="4999"/>
                  <a:pt x="6972" y="4999"/>
                  <a:pt x="6972" y="4926"/>
                </a:cubicBezTo>
                <a:cubicBezTo>
                  <a:pt x="6917" y="4852"/>
                  <a:pt x="6917" y="4852"/>
                  <a:pt x="6862" y="4852"/>
                </a:cubicBezTo>
                <a:cubicBezTo>
                  <a:pt x="6862" y="4926"/>
                  <a:pt x="6751" y="4778"/>
                  <a:pt x="6696" y="4852"/>
                </a:cubicBezTo>
                <a:cubicBezTo>
                  <a:pt x="6641" y="4852"/>
                  <a:pt x="6641" y="4778"/>
                  <a:pt x="6585" y="4852"/>
                </a:cubicBezTo>
                <a:cubicBezTo>
                  <a:pt x="6475" y="4632"/>
                  <a:pt x="6364" y="4926"/>
                  <a:pt x="6253" y="4778"/>
                </a:cubicBezTo>
                <a:cubicBezTo>
                  <a:pt x="6198" y="4852"/>
                  <a:pt x="6088" y="4852"/>
                  <a:pt x="6032" y="4778"/>
                </a:cubicBezTo>
                <a:cubicBezTo>
                  <a:pt x="5977" y="4778"/>
                  <a:pt x="5977" y="4852"/>
                  <a:pt x="5977" y="4926"/>
                </a:cubicBezTo>
                <a:cubicBezTo>
                  <a:pt x="5866" y="4926"/>
                  <a:pt x="5756" y="4999"/>
                  <a:pt x="5700" y="5073"/>
                </a:cubicBezTo>
                <a:cubicBezTo>
                  <a:pt x="5700" y="5073"/>
                  <a:pt x="5700" y="5073"/>
                  <a:pt x="5700" y="5147"/>
                </a:cubicBezTo>
                <a:cubicBezTo>
                  <a:pt x="5645" y="5147"/>
                  <a:pt x="5534" y="5073"/>
                  <a:pt x="5534" y="5368"/>
                </a:cubicBezTo>
                <a:cubicBezTo>
                  <a:pt x="5534" y="5368"/>
                  <a:pt x="5534" y="5368"/>
                  <a:pt x="5534" y="5440"/>
                </a:cubicBezTo>
                <a:cubicBezTo>
                  <a:pt x="5479" y="5440"/>
                  <a:pt x="5479" y="5588"/>
                  <a:pt x="5424" y="5514"/>
                </a:cubicBezTo>
                <a:cubicBezTo>
                  <a:pt x="5424" y="5514"/>
                  <a:pt x="5424" y="5514"/>
                  <a:pt x="5369" y="5368"/>
                </a:cubicBezTo>
                <a:cubicBezTo>
                  <a:pt x="5424" y="5662"/>
                  <a:pt x="5258" y="5440"/>
                  <a:pt x="5258" y="5588"/>
                </a:cubicBezTo>
                <a:cubicBezTo>
                  <a:pt x="5258" y="5588"/>
                  <a:pt x="5258" y="5588"/>
                  <a:pt x="5203" y="5588"/>
                </a:cubicBezTo>
                <a:cubicBezTo>
                  <a:pt x="5203" y="5588"/>
                  <a:pt x="5203" y="5588"/>
                  <a:pt x="5203" y="5662"/>
                </a:cubicBezTo>
                <a:cubicBezTo>
                  <a:pt x="5203" y="5662"/>
                  <a:pt x="5203" y="5662"/>
                  <a:pt x="5147" y="5588"/>
                </a:cubicBezTo>
                <a:cubicBezTo>
                  <a:pt x="4815" y="5809"/>
                  <a:pt x="4539" y="5221"/>
                  <a:pt x="4262" y="5588"/>
                </a:cubicBezTo>
                <a:cubicBezTo>
                  <a:pt x="4262" y="5588"/>
                  <a:pt x="4262" y="5588"/>
                  <a:pt x="4262" y="5514"/>
                </a:cubicBezTo>
                <a:cubicBezTo>
                  <a:pt x="4262" y="5440"/>
                  <a:pt x="4262" y="5440"/>
                  <a:pt x="4207" y="5440"/>
                </a:cubicBezTo>
                <a:cubicBezTo>
                  <a:pt x="4207" y="5368"/>
                  <a:pt x="4207" y="5368"/>
                  <a:pt x="4207" y="5294"/>
                </a:cubicBezTo>
                <a:cubicBezTo>
                  <a:pt x="3986" y="5588"/>
                  <a:pt x="3765" y="5147"/>
                  <a:pt x="3599" y="5440"/>
                </a:cubicBezTo>
                <a:cubicBezTo>
                  <a:pt x="3433" y="5440"/>
                  <a:pt x="3267" y="5221"/>
                  <a:pt x="3211" y="5662"/>
                </a:cubicBezTo>
                <a:cubicBezTo>
                  <a:pt x="3156" y="5662"/>
                  <a:pt x="3156" y="5588"/>
                  <a:pt x="3101" y="5514"/>
                </a:cubicBezTo>
                <a:cubicBezTo>
                  <a:pt x="2935" y="5809"/>
                  <a:pt x="2769" y="5440"/>
                  <a:pt x="2548" y="5514"/>
                </a:cubicBezTo>
                <a:cubicBezTo>
                  <a:pt x="2437" y="5588"/>
                  <a:pt x="2437" y="4926"/>
                  <a:pt x="2327" y="5368"/>
                </a:cubicBezTo>
                <a:cubicBezTo>
                  <a:pt x="2105" y="5514"/>
                  <a:pt x="2050" y="4411"/>
                  <a:pt x="1773" y="4926"/>
                </a:cubicBezTo>
                <a:cubicBezTo>
                  <a:pt x="1773" y="5147"/>
                  <a:pt x="1608" y="5073"/>
                  <a:pt x="1608" y="5368"/>
                </a:cubicBezTo>
                <a:cubicBezTo>
                  <a:pt x="1552" y="5368"/>
                  <a:pt x="1497" y="5073"/>
                  <a:pt x="1442" y="5147"/>
                </a:cubicBezTo>
                <a:cubicBezTo>
                  <a:pt x="1276" y="5221"/>
                  <a:pt x="1110" y="5294"/>
                  <a:pt x="889" y="5221"/>
                </a:cubicBezTo>
                <a:cubicBezTo>
                  <a:pt x="833" y="4852"/>
                  <a:pt x="723" y="5440"/>
                  <a:pt x="612" y="5221"/>
                </a:cubicBezTo>
                <a:cubicBezTo>
                  <a:pt x="612" y="4926"/>
                  <a:pt x="501" y="5147"/>
                  <a:pt x="446" y="5147"/>
                </a:cubicBezTo>
                <a:cubicBezTo>
                  <a:pt x="446" y="5124"/>
                  <a:pt x="446" y="5100"/>
                  <a:pt x="446" y="5081"/>
                </a:cubicBezTo>
                <a:lnTo>
                  <a:pt x="446" y="5073"/>
                </a:lnTo>
                <a:cubicBezTo>
                  <a:pt x="446" y="5073"/>
                  <a:pt x="446" y="5073"/>
                  <a:pt x="391" y="5073"/>
                </a:cubicBezTo>
                <a:cubicBezTo>
                  <a:pt x="391" y="5073"/>
                  <a:pt x="391" y="5073"/>
                  <a:pt x="391" y="4999"/>
                </a:cubicBezTo>
                <a:cubicBezTo>
                  <a:pt x="391" y="4999"/>
                  <a:pt x="391" y="4999"/>
                  <a:pt x="446" y="4926"/>
                </a:cubicBezTo>
                <a:cubicBezTo>
                  <a:pt x="280" y="4926"/>
                  <a:pt x="391" y="4411"/>
                  <a:pt x="225" y="4632"/>
                </a:cubicBezTo>
                <a:cubicBezTo>
                  <a:pt x="169" y="4485"/>
                  <a:pt x="114" y="4411"/>
                  <a:pt x="59" y="4485"/>
                </a:cubicBezTo>
                <a:cubicBezTo>
                  <a:pt x="59" y="4485"/>
                  <a:pt x="59" y="4485"/>
                  <a:pt x="59" y="4411"/>
                </a:cubicBezTo>
                <a:cubicBezTo>
                  <a:pt x="43" y="4384"/>
                  <a:pt x="28" y="4360"/>
                  <a:pt x="12" y="4339"/>
                </a:cubicBezTo>
                <a:lnTo>
                  <a:pt x="0" y="4324"/>
                </a:lnTo>
                <a:lnTo>
                  <a:pt x="0" y="0"/>
                </a:lnTo>
                <a:close/>
              </a:path>
            </a:pathLst>
          </a:custGeom>
          <a:solidFill>
            <a:srgbClr val="A1A896">
              <a:alpha val="25000"/>
            </a:srgbClr>
          </a:solidFill>
          <a:ln>
            <a:noFill/>
          </a:ln>
        </p:spPr>
        <p:txBody>
          <a:bodyPr vert="horz" wrap="square" lIns="91440" tIns="45720" rIns="91440" bIns="45720" numCol="1" anchor="t" anchorCtr="0" compatLnSpc="1">
            <a:noAutofit/>
          </a:bodyPr>
          <a:lstStyle/>
          <a:p>
            <a:endParaRPr lang="zh-CN" altLang="en-US">
              <a:latin typeface="仿宋" panose="02010609060101010101" charset="-122"/>
              <a:ea typeface="仿宋" panose="02010609060101010101" charset="-122"/>
              <a:cs typeface="仿宋" panose="02010609060101010101" charset="-122"/>
            </a:endParaRPr>
          </a:p>
        </p:txBody>
      </p:sp>
      <p:cxnSp>
        <p:nvCxnSpPr>
          <p:cNvPr id="21" name="直接连接符 20"/>
          <p:cNvCxnSpPr/>
          <p:nvPr>
            <p:custDataLst>
              <p:tags r:id="rId4"/>
            </p:custDataLst>
          </p:nvPr>
        </p:nvCxnSpPr>
        <p:spPr>
          <a:xfrm>
            <a:off x="762000" y="3343910"/>
            <a:ext cx="6712585" cy="4445"/>
          </a:xfrm>
          <a:prstGeom prst="line">
            <a:avLst/>
          </a:prstGeom>
          <a:ln w="28575" cmpd="sng">
            <a:solidFill>
              <a:srgbClr val="58654B"/>
            </a:solidFill>
            <a:prstDash val="solid"/>
          </a:ln>
        </p:spPr>
        <p:style>
          <a:lnRef idx="2">
            <a:schemeClr val="accent1"/>
          </a:lnRef>
          <a:fillRef idx="0">
            <a:srgbClr val="FFFFFF"/>
          </a:fillRef>
          <a:effectRef idx="0">
            <a:srgbClr val="FFFFFF"/>
          </a:effectRef>
          <a:fontRef idx="minor">
            <a:schemeClr val="tx1"/>
          </a:fontRef>
        </p:style>
      </p:cxnSp>
      <p:sp>
        <p:nvSpPr>
          <p:cNvPr id="4" name="文本框 3"/>
          <p:cNvSpPr txBox="1"/>
          <p:nvPr/>
        </p:nvSpPr>
        <p:spPr>
          <a:xfrm>
            <a:off x="591185" y="1892935"/>
            <a:ext cx="5065395" cy="1445260"/>
          </a:xfrm>
          <a:prstGeom prst="rect">
            <a:avLst/>
          </a:prstGeom>
          <a:noFill/>
        </p:spPr>
        <p:txBody>
          <a:bodyPr wrap="square" rtlCol="0">
            <a:spAutoFit/>
          </a:bodyPr>
          <a:lstStyle/>
          <a:p>
            <a:r>
              <a:rPr lang="zh-CN" altLang="en-US" sz="8800">
                <a:solidFill>
                  <a:srgbClr val="58654B"/>
                </a:solidFill>
                <a:latin typeface="京華老宋体_KingHwa_OldSong" panose="02000500000000000000" charset="-122"/>
                <a:ea typeface="京華老宋体_KingHwa_OldSong" panose="02000500000000000000" charset="-122"/>
                <a:cs typeface="仿宋" panose="02010609060101010101" charset="-122"/>
              </a:rPr>
              <a:t>第四章节</a:t>
            </a:r>
            <a:endParaRPr lang="zh-CN" altLang="en-US" sz="8800">
              <a:solidFill>
                <a:srgbClr val="58654B"/>
              </a:solidFill>
              <a:latin typeface="京華老宋体_KingHwa_OldSong" panose="02000500000000000000" charset="-122"/>
              <a:ea typeface="京華老宋体_KingHwa_OldSong" panose="02000500000000000000" charset="-122"/>
              <a:cs typeface="仿宋" panose="02010609060101010101" charset="-122"/>
            </a:endParaRPr>
          </a:p>
        </p:txBody>
      </p:sp>
      <p:sp>
        <p:nvSpPr>
          <p:cNvPr id="5" name="文本框 4"/>
          <p:cNvSpPr txBox="1"/>
          <p:nvPr>
            <p:custDataLst>
              <p:tags r:id="rId5"/>
            </p:custDataLst>
          </p:nvPr>
        </p:nvSpPr>
        <p:spPr>
          <a:xfrm>
            <a:off x="762000" y="3338195"/>
            <a:ext cx="3863340" cy="1030605"/>
          </a:xfrm>
          <a:prstGeom prst="rect">
            <a:avLst/>
          </a:prstGeom>
          <a:noFill/>
        </p:spPr>
        <p:txBody>
          <a:bodyPr wrap="square" rtlCol="0">
            <a:noAutofit/>
          </a:bodyPr>
          <a:lstStyle/>
          <a:p>
            <a:r>
              <a:rPr lang="zh-CN" altLang="en-US" sz="6600">
                <a:solidFill>
                  <a:srgbClr val="58654B"/>
                </a:solidFill>
                <a:latin typeface="京華老宋体_KingHwa_OldSong" panose="02000500000000000000" charset="-122"/>
                <a:ea typeface="京華老宋体_KingHwa_OldSong" panose="02000500000000000000" charset="-122"/>
                <a:cs typeface="仿宋" panose="02010609060101010101" charset="-122"/>
              </a:rPr>
              <a:t>展项规划</a:t>
            </a:r>
            <a:endParaRPr lang="zh-CN" altLang="en-US" sz="6600">
              <a:solidFill>
                <a:srgbClr val="58654B"/>
              </a:solidFill>
              <a:latin typeface="京華老宋体_KingHwa_OldSong" panose="02000500000000000000" charset="-122"/>
              <a:ea typeface="京華老宋体_KingHwa_OldSong" panose="02000500000000000000" charset="-122"/>
              <a:cs typeface="仿宋" panose="02010609060101010101" charset="-122"/>
            </a:endParaRPr>
          </a:p>
          <a:p>
            <a:endParaRPr lang="zh-CN" altLang="en-US" sz="6600">
              <a:solidFill>
                <a:srgbClr val="58654B"/>
              </a:solidFill>
              <a:latin typeface="京華老宋体_KingHwa_OldSong" panose="02000500000000000000" charset="-122"/>
              <a:ea typeface="京華老宋体_KingHwa_OldSong" panose="02000500000000000000" charset="-122"/>
              <a:cs typeface="仿宋" panose="02010609060101010101" charset="-122"/>
            </a:endParaRPr>
          </a:p>
          <a:p>
            <a:endParaRPr lang="zh-CN" altLang="en-US" sz="6600">
              <a:solidFill>
                <a:srgbClr val="58654B"/>
              </a:solidFill>
              <a:latin typeface="京華老宋体_KingHwa_OldSong" panose="02000500000000000000" charset="-122"/>
              <a:ea typeface="京華老宋体_KingHwa_OldSong" panose="02000500000000000000" charset="-122"/>
              <a:cs typeface="仿宋" panose="02010609060101010101" charset="-122"/>
            </a:endParaRPr>
          </a:p>
          <a:p>
            <a:endParaRPr lang="zh-CN" altLang="en-US" sz="6600">
              <a:solidFill>
                <a:srgbClr val="58654B"/>
              </a:solidFill>
              <a:latin typeface="京華老宋体_KingHwa_OldSong" panose="02000500000000000000" charset="-122"/>
              <a:ea typeface="京華老宋体_KingHwa_OldSong" panose="02000500000000000000" charset="-122"/>
              <a:cs typeface="仿宋" panose="02010609060101010101" charset="-122"/>
            </a:endParaRPr>
          </a:p>
        </p:txBody>
      </p:sp>
      <p:sp>
        <p:nvSpPr>
          <p:cNvPr id="16" name="文本框 15"/>
          <p:cNvSpPr txBox="1"/>
          <p:nvPr>
            <p:custDataLst>
              <p:tags r:id="rId6"/>
            </p:custDataLst>
          </p:nvPr>
        </p:nvSpPr>
        <p:spPr>
          <a:xfrm>
            <a:off x="8622030" y="6015355"/>
            <a:ext cx="3166110" cy="645160"/>
          </a:xfrm>
          <a:prstGeom prst="rect">
            <a:avLst/>
          </a:prstGeom>
          <a:noFill/>
        </p:spPr>
        <p:txBody>
          <a:bodyPr wrap="square" rtlCol="0">
            <a:spAutoFit/>
          </a:bodyPr>
          <a:lstStyle/>
          <a:p>
            <a:pPr algn="dist"/>
            <a:r>
              <a:rPr lang="en-US" altLang="zh-CN" sz="3600">
                <a:solidFill>
                  <a:srgbClr val="97A587"/>
                </a:solidFill>
                <a:latin typeface="Castellar" panose="020A0402060406010301" charset="0"/>
                <a:ea typeface="仿宋" panose="02010609060101010101" charset="-122"/>
                <a:cs typeface="Castellar" panose="020A0402060406010301" charset="0"/>
              </a:rPr>
              <a:t>SHAOXING</a:t>
            </a:r>
            <a:endParaRPr lang="en-US" altLang="zh-CN" sz="3600">
              <a:solidFill>
                <a:srgbClr val="97A587"/>
              </a:solidFill>
              <a:latin typeface="Castellar" panose="020A0402060406010301" charset="0"/>
              <a:ea typeface="仿宋" panose="02010609060101010101" charset="-122"/>
              <a:cs typeface="Castellar" panose="020A0402060406010301" charset="0"/>
            </a:endParaRPr>
          </a:p>
        </p:txBody>
      </p:sp>
      <p:grpSp>
        <p:nvGrpSpPr>
          <p:cNvPr id="23" name="组合 22"/>
          <p:cNvGrpSpPr/>
          <p:nvPr/>
        </p:nvGrpSpPr>
        <p:grpSpPr>
          <a:xfrm>
            <a:off x="795655" y="4878705"/>
            <a:ext cx="2428875" cy="636270"/>
            <a:chOff x="5904" y="7683"/>
            <a:chExt cx="3825" cy="1002"/>
          </a:xfrm>
        </p:grpSpPr>
        <p:sp>
          <p:nvSpPr>
            <p:cNvPr id="24" name="文本框 23"/>
            <p:cNvSpPr txBox="1"/>
            <p:nvPr>
              <p:custDataLst>
                <p:tags r:id="rId7"/>
              </p:custDataLst>
            </p:nvPr>
          </p:nvSpPr>
          <p:spPr>
            <a:xfrm>
              <a:off x="6411" y="7683"/>
              <a:ext cx="3319" cy="1002"/>
            </a:xfrm>
            <a:prstGeom prst="rect">
              <a:avLst/>
            </a:prstGeom>
            <a:noFill/>
          </p:spPr>
          <p:txBody>
            <a:bodyPr wrap="square" rtlCol="0">
              <a:noAutofit/>
            </a:bodyPr>
            <a:lstStyle/>
            <a:p>
              <a:r>
                <a:rPr lang="zh-CN" altLang="en-US" sz="3200">
                  <a:solidFill>
                    <a:srgbClr val="58654B"/>
                  </a:solidFill>
                  <a:latin typeface="MiSans" panose="00000500000000000000" charset="-122"/>
                  <a:ea typeface="MiSans" panose="00000500000000000000" charset="-122"/>
                  <a:cs typeface="仿宋" panose="02010609060101010101" charset="-122"/>
                  <a:sym typeface="+mn-ea"/>
                </a:rPr>
                <a:t>布展模块</a:t>
              </a:r>
              <a:endParaRPr lang="zh-CN" altLang="en-US" sz="3200">
                <a:solidFill>
                  <a:srgbClr val="58654B"/>
                </a:solidFill>
                <a:latin typeface="MiSans" panose="00000500000000000000" charset="-122"/>
                <a:ea typeface="MiSans" panose="00000500000000000000" charset="-122"/>
                <a:cs typeface="仿宋" panose="02010609060101010101" charset="-122"/>
                <a:sym typeface="+mn-ea"/>
              </a:endParaRPr>
            </a:p>
          </p:txBody>
        </p:sp>
        <p:sp>
          <p:nvSpPr>
            <p:cNvPr id="25" name="椭圆 24"/>
            <p:cNvSpPr/>
            <p:nvPr>
              <p:custDataLst>
                <p:tags r:id="rId8"/>
              </p:custDataLst>
            </p:nvPr>
          </p:nvSpPr>
          <p:spPr>
            <a:xfrm>
              <a:off x="5904" y="7916"/>
              <a:ext cx="397" cy="397"/>
            </a:xfrm>
            <a:prstGeom prst="ellipse">
              <a:avLst/>
            </a:prstGeom>
            <a:solidFill>
              <a:schemeClr val="accent2">
                <a:lumMod val="5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cs typeface="仿宋" panose="02010609060101010101" charset="-122"/>
              </a:endParaRPr>
            </a:p>
          </p:txBody>
        </p:sp>
      </p:grpSp>
      <p:grpSp>
        <p:nvGrpSpPr>
          <p:cNvPr id="26" name="组合 25"/>
          <p:cNvGrpSpPr/>
          <p:nvPr/>
        </p:nvGrpSpPr>
        <p:grpSpPr>
          <a:xfrm>
            <a:off x="3506470" y="4878705"/>
            <a:ext cx="2413000" cy="636270"/>
            <a:chOff x="9969" y="7683"/>
            <a:chExt cx="3800" cy="1002"/>
          </a:xfrm>
        </p:grpSpPr>
        <p:sp>
          <p:nvSpPr>
            <p:cNvPr id="27" name="文本框 26"/>
            <p:cNvSpPr txBox="1"/>
            <p:nvPr>
              <p:custDataLst>
                <p:tags r:id="rId9"/>
              </p:custDataLst>
            </p:nvPr>
          </p:nvSpPr>
          <p:spPr>
            <a:xfrm>
              <a:off x="10450" y="7683"/>
              <a:ext cx="3319" cy="1002"/>
            </a:xfrm>
            <a:prstGeom prst="rect">
              <a:avLst/>
            </a:prstGeom>
            <a:noFill/>
          </p:spPr>
          <p:txBody>
            <a:bodyPr wrap="square" rtlCol="0">
              <a:noAutofit/>
            </a:bodyPr>
            <a:lstStyle/>
            <a:p>
              <a:r>
                <a:rPr lang="zh-CN" altLang="en-US" sz="3200">
                  <a:solidFill>
                    <a:srgbClr val="58654B"/>
                  </a:solidFill>
                  <a:latin typeface="MiSans" panose="00000500000000000000" charset="-122"/>
                  <a:ea typeface="MiSans" panose="00000500000000000000" charset="-122"/>
                  <a:cs typeface="仿宋" panose="02010609060101010101" charset="-122"/>
                  <a:sym typeface="+mn-ea"/>
                </a:rPr>
                <a:t>详细展项</a:t>
              </a:r>
              <a:endParaRPr lang="zh-CN" altLang="en-US" sz="3200">
                <a:solidFill>
                  <a:srgbClr val="58654B"/>
                </a:solidFill>
                <a:latin typeface="MiSans" panose="00000500000000000000" charset="-122"/>
                <a:ea typeface="MiSans" panose="00000500000000000000" charset="-122"/>
                <a:cs typeface="仿宋" panose="02010609060101010101" charset="-122"/>
                <a:sym typeface="+mn-ea"/>
              </a:endParaRPr>
            </a:p>
          </p:txBody>
        </p:sp>
        <p:sp>
          <p:nvSpPr>
            <p:cNvPr id="28" name="椭圆 27"/>
            <p:cNvSpPr/>
            <p:nvPr>
              <p:custDataLst>
                <p:tags r:id="rId10"/>
              </p:custDataLst>
            </p:nvPr>
          </p:nvSpPr>
          <p:spPr>
            <a:xfrm>
              <a:off x="9969" y="7916"/>
              <a:ext cx="397" cy="397"/>
            </a:xfrm>
            <a:prstGeom prst="ellipse">
              <a:avLst/>
            </a:prstGeom>
            <a:solidFill>
              <a:schemeClr val="accent2">
                <a:lumMod val="5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cs typeface="仿宋" panose="02010609060101010101" charset="-122"/>
              </a:endParaRPr>
            </a:p>
          </p:txBody>
        </p:sp>
      </p:grpSp>
    </p:spTree>
    <p:custDataLst>
      <p:tags r:id="rId11"/>
    </p:custData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0E7DD">
            <a:alpha val="30000"/>
          </a:srgbClr>
        </a:solidFill>
        <a:effectLst/>
      </p:bgPr>
    </p:bg>
    <p:spTree>
      <p:nvGrpSpPr>
        <p:cNvPr id="1" name=""/>
        <p:cNvGrpSpPr/>
        <p:nvPr/>
      </p:nvGrpSpPr>
      <p:grpSpPr>
        <a:xfrm>
          <a:off x="0" y="0"/>
          <a:ext cx="0" cy="0"/>
          <a:chOff x="0" y="0"/>
          <a:chExt cx="0" cy="0"/>
        </a:xfrm>
      </p:grpSpPr>
      <p:cxnSp>
        <p:nvCxnSpPr>
          <p:cNvPr id="21" name="直接连接符 20"/>
          <p:cNvCxnSpPr/>
          <p:nvPr>
            <p:custDataLst>
              <p:tags r:id="rId1"/>
            </p:custDataLst>
          </p:nvPr>
        </p:nvCxnSpPr>
        <p:spPr>
          <a:xfrm>
            <a:off x="400685" y="738505"/>
            <a:ext cx="11383645" cy="6985"/>
          </a:xfrm>
          <a:prstGeom prst="line">
            <a:avLst/>
          </a:prstGeom>
          <a:ln w="28575" cmpd="sng">
            <a:solidFill>
              <a:srgbClr val="58654B"/>
            </a:solidFill>
            <a:prstDash val="solid"/>
          </a:ln>
        </p:spPr>
        <p:style>
          <a:lnRef idx="2">
            <a:schemeClr val="accent1"/>
          </a:lnRef>
          <a:fillRef idx="0">
            <a:srgbClr val="FFFFFF"/>
          </a:fillRef>
          <a:effectRef idx="0">
            <a:srgbClr val="FFFFFF"/>
          </a:effectRef>
          <a:fontRef idx="minor">
            <a:schemeClr val="tx1"/>
          </a:fontRef>
        </p:style>
      </p:cxnSp>
      <p:sp>
        <p:nvSpPr>
          <p:cNvPr id="5" name="文本框 4"/>
          <p:cNvSpPr txBox="1"/>
          <p:nvPr>
            <p:custDataLst>
              <p:tags r:id="rId2"/>
            </p:custDataLst>
          </p:nvPr>
        </p:nvSpPr>
        <p:spPr>
          <a:xfrm>
            <a:off x="400685" y="216535"/>
            <a:ext cx="2120265" cy="509270"/>
          </a:xfrm>
          <a:prstGeom prst="rect">
            <a:avLst/>
          </a:prstGeom>
          <a:noFill/>
        </p:spPr>
        <p:txBody>
          <a:bodyPr wrap="square" rtlCol="0">
            <a:noAutofit/>
          </a:bodyPr>
          <a:lstStyle/>
          <a:p>
            <a:r>
              <a:rPr lang="zh-CN" altLang="en-US" sz="3600">
                <a:solidFill>
                  <a:srgbClr val="58654B"/>
                </a:solidFill>
                <a:latin typeface="京華老宋体_KingHwa_OldSong" panose="02000500000000000000" charset="-122"/>
                <a:ea typeface="京華老宋体_KingHwa_OldSong" panose="02000500000000000000" charset="-122"/>
                <a:cs typeface="仿宋" panose="02010609060101010101" charset="-122"/>
              </a:rPr>
              <a:t>展项清单</a:t>
            </a:r>
            <a:endParaRPr lang="zh-CN" altLang="en-US" sz="3600">
              <a:solidFill>
                <a:srgbClr val="58654B"/>
              </a:solidFill>
              <a:latin typeface="京華老宋体_KingHwa_OldSong" panose="02000500000000000000" charset="-122"/>
              <a:ea typeface="京華老宋体_KingHwa_OldSong" panose="02000500000000000000" charset="-122"/>
              <a:cs typeface="仿宋" panose="02010609060101010101" charset="-122"/>
            </a:endParaRPr>
          </a:p>
          <a:p>
            <a:endParaRPr lang="zh-CN" altLang="en-US" sz="3600">
              <a:solidFill>
                <a:srgbClr val="58654B"/>
              </a:solidFill>
              <a:latin typeface="京華老宋体_KingHwa_OldSong" panose="02000500000000000000" charset="-122"/>
              <a:ea typeface="京華老宋体_KingHwa_OldSong" panose="02000500000000000000" charset="-122"/>
              <a:cs typeface="仿宋" panose="02010609060101010101" charset="-122"/>
            </a:endParaRPr>
          </a:p>
        </p:txBody>
      </p:sp>
      <p:sp>
        <p:nvSpPr>
          <p:cNvPr id="3" name="文本框 2"/>
          <p:cNvSpPr txBox="1"/>
          <p:nvPr/>
        </p:nvSpPr>
        <p:spPr>
          <a:xfrm>
            <a:off x="8251825" y="346710"/>
            <a:ext cx="3532505" cy="398780"/>
          </a:xfrm>
          <a:prstGeom prst="rect">
            <a:avLst/>
          </a:prstGeom>
          <a:noFill/>
        </p:spPr>
        <p:txBody>
          <a:bodyPr wrap="square" rtlCol="0">
            <a:spAutoFit/>
          </a:bodyPr>
          <a:lstStyle/>
          <a:p>
            <a:pPr algn="r"/>
            <a:r>
              <a:rPr lang="zh-CN" altLang="en-US" sz="2000">
                <a:solidFill>
                  <a:srgbClr val="58654B"/>
                </a:solidFill>
                <a:latin typeface="京華老宋体_KingHwa_OldSong" panose="02000500000000000000" charset="-122"/>
                <a:ea typeface="京華老宋体_KingHwa_OldSong" panose="02000500000000000000" charset="-122"/>
                <a:cs typeface="仿宋" panose="02010609060101010101" charset="-122"/>
                <a:sym typeface="+mn-ea"/>
              </a:rPr>
              <a:t>绍兴文化里的科学基因</a:t>
            </a:r>
            <a:endParaRPr lang="zh-CN" altLang="en-US" sz="2000">
              <a:solidFill>
                <a:srgbClr val="58654B"/>
              </a:solidFill>
              <a:latin typeface="京華老宋体_KingHwa_OldSong" panose="02000500000000000000" charset="-122"/>
              <a:ea typeface="京華老宋体_KingHwa_OldSong" panose="02000500000000000000" charset="-122"/>
              <a:cs typeface="仿宋" panose="02010609060101010101" charset="-122"/>
              <a:sym typeface="+mn-ea"/>
            </a:endParaRPr>
          </a:p>
        </p:txBody>
      </p:sp>
      <p:graphicFrame>
        <p:nvGraphicFramePr>
          <p:cNvPr id="27" name="表格 26"/>
          <p:cNvGraphicFramePr/>
          <p:nvPr>
            <p:custDataLst>
              <p:tags r:id="rId3"/>
            </p:custDataLst>
          </p:nvPr>
        </p:nvGraphicFramePr>
        <p:xfrm>
          <a:off x="400685" y="874395"/>
          <a:ext cx="11383645" cy="5336540"/>
        </p:xfrm>
        <a:graphic>
          <a:graphicData uri="http://schemas.openxmlformats.org/drawingml/2006/table">
            <a:tbl>
              <a:tblPr firstRow="1" bandRow="1">
                <a:tableStyleId>{5C22544A-7EE6-4342-B048-85BDC9FD1C3A}</a:tableStyleId>
              </a:tblPr>
              <a:tblGrid>
                <a:gridCol w="2635250"/>
                <a:gridCol w="3376930"/>
                <a:gridCol w="2668905"/>
                <a:gridCol w="17145"/>
                <a:gridCol w="2685415"/>
              </a:tblGrid>
              <a:tr h="642620">
                <a:tc>
                  <a:txBody>
                    <a:bodyPr/>
                    <a:p>
                      <a:pPr indent="0" algn="ctr" fontAlgn="auto">
                        <a:lnSpc>
                          <a:spcPct val="100000"/>
                        </a:lnSpc>
                        <a:spcBef>
                          <a:spcPts val="0"/>
                        </a:spcBef>
                        <a:spcAft>
                          <a:spcPts val="0"/>
                        </a:spcAft>
                        <a:buNone/>
                      </a:pPr>
                      <a:r>
                        <a:rPr lang="zh-CN" altLang="en-US" sz="1400" b="1" spc="130">
                          <a:latin typeface="MiSans" panose="00000500000000000000" charset="-122"/>
                          <a:ea typeface="MiSans" panose="00000500000000000000" charset="-122"/>
                        </a:rPr>
                        <a:t>绍兴水乡</a:t>
                      </a:r>
                      <a:endParaRPr lang="zh-CN" altLang="en-US" sz="1400" b="1" spc="130">
                        <a:latin typeface="MiSans" panose="00000500000000000000" charset="-122"/>
                        <a:ea typeface="MiSans" panose="00000500000000000000" charset="-122"/>
                      </a:endParaRPr>
                    </a:p>
                  </a:txBody>
                  <a:tcPr marL="177800" marR="177800" marT="107950" marB="107950" anchor="ctr">
                    <a:solidFill>
                      <a:srgbClr val="91CAD9"/>
                    </a:solidFill>
                  </a:tcPr>
                </a:tc>
                <a:tc>
                  <a:txBody>
                    <a:bodyPr/>
                    <a:p>
                      <a:pPr indent="0" algn="ctr" fontAlgn="auto">
                        <a:lnSpc>
                          <a:spcPct val="100000"/>
                        </a:lnSpc>
                        <a:spcBef>
                          <a:spcPts val="0"/>
                        </a:spcBef>
                        <a:spcAft>
                          <a:spcPts val="0"/>
                        </a:spcAft>
                        <a:buNone/>
                      </a:pPr>
                      <a:r>
                        <a:rPr lang="zh-CN" altLang="en-US" sz="1400" b="1" spc="130">
                          <a:latin typeface="MiSans" panose="00000500000000000000" charset="-122"/>
                          <a:ea typeface="MiSans" panose="00000500000000000000" charset="-122"/>
                        </a:rPr>
                        <a:t>古桥与船</a:t>
                      </a:r>
                      <a:endParaRPr lang="zh-CN" altLang="en-US" sz="1400" b="1" spc="130">
                        <a:latin typeface="MiSans" panose="00000500000000000000" charset="-122"/>
                        <a:ea typeface="MiSans" panose="00000500000000000000" charset="-122"/>
                      </a:endParaRPr>
                    </a:p>
                  </a:txBody>
                  <a:tcPr marL="177800" marR="177800" marT="107950" marB="107950" anchor="ctr">
                    <a:solidFill>
                      <a:srgbClr val="A6A6A6"/>
                    </a:solidFill>
                  </a:tcPr>
                </a:tc>
                <a:tc gridSpan="3">
                  <a:txBody>
                    <a:bodyPr/>
                    <a:p>
                      <a:pPr indent="0" algn="ctr" fontAlgn="auto">
                        <a:lnSpc>
                          <a:spcPct val="100000"/>
                        </a:lnSpc>
                        <a:spcBef>
                          <a:spcPts val="0"/>
                        </a:spcBef>
                        <a:spcAft>
                          <a:spcPts val="0"/>
                        </a:spcAft>
                        <a:buNone/>
                      </a:pPr>
                      <a:r>
                        <a:rPr lang="zh-CN" altLang="en-US" sz="1400" b="1" spc="130">
                          <a:latin typeface="MiSans" panose="00000500000000000000" charset="-122"/>
                          <a:ea typeface="MiSans" panose="00000500000000000000" charset="-122"/>
                        </a:rPr>
                        <a:t>绍兴黄酒</a:t>
                      </a:r>
                      <a:endParaRPr lang="zh-CN" altLang="en-US" sz="1400" b="1" spc="130">
                        <a:latin typeface="MiSans" panose="00000500000000000000" charset="-122"/>
                        <a:ea typeface="MiSans" panose="00000500000000000000" charset="-122"/>
                      </a:endParaRPr>
                    </a:p>
                  </a:txBody>
                  <a:tcPr marL="177800" marR="177800" marT="107950" marB="107950" anchor="ctr">
                    <a:solidFill>
                      <a:srgbClr val="CBB87F"/>
                    </a:solidFill>
                  </a:tcPr>
                </a:tc>
                <a:tc hMerge="1">
                  <a:tcPr marL="177800" marR="177800" marT="107950" marB="107950" anchor="ctr">
                    <a:solidFill>
                      <a:srgbClr val="CBB87F"/>
                    </a:solidFill>
                  </a:tcPr>
                </a:tc>
                <a:tc hMerge="1">
                  <a:tcPr marL="177800" marR="177800" marT="107950" marB="107950" anchor="ctr">
                    <a:solidFill>
                      <a:srgbClr val="CBB87F"/>
                    </a:solidFill>
                  </a:tcPr>
                </a:tc>
              </a:tr>
              <a:tr h="368300">
                <a:tc>
                  <a:txBody>
                    <a:bodyPr/>
                    <a:p>
                      <a:pPr indent="0" algn="l">
                        <a:lnSpc>
                          <a:spcPct val="100000"/>
                        </a:lnSpc>
                        <a:spcBef>
                          <a:spcPts val="0"/>
                        </a:spcBef>
                        <a:spcAft>
                          <a:spcPts val="0"/>
                        </a:spcAft>
                        <a:buNone/>
                      </a:pPr>
                      <a:r>
                        <a:rPr lang="zh-CN" altLang="en-US" sz="1000" spc="120">
                          <a:latin typeface="MiSans" panose="00000500000000000000" charset="-122"/>
                          <a:ea typeface="MiSans" panose="00000500000000000000" charset="-122"/>
                          <a:sym typeface="+mn-ea"/>
                        </a:rPr>
                        <a:t>大禹治水</a:t>
                      </a:r>
                      <a:endParaRPr lang="zh-CN" altLang="en-US" sz="1000" b="1" spc="120">
                        <a:solidFill>
                          <a:srgbClr val="00B0F0"/>
                        </a:solidFill>
                        <a:latin typeface="MiSans" panose="00000500000000000000" charset="-122"/>
                        <a:ea typeface="MiSans" panose="00000500000000000000" charset="-122"/>
                        <a:sym typeface="+mn-ea"/>
                      </a:endParaRPr>
                    </a:p>
                  </a:txBody>
                  <a:tcPr marL="177800" marR="177800" marT="107950" marB="107950" anchor="ctr">
                    <a:solidFill>
                      <a:srgbClr val="D7ECC7"/>
                    </a:solidFill>
                  </a:tcPr>
                </a:tc>
                <a:tc>
                  <a:txBody>
                    <a:bodyPr/>
                    <a:p>
                      <a:pPr algn="l">
                        <a:lnSpc>
                          <a:spcPct val="100000"/>
                        </a:lnSpc>
                        <a:spcBef>
                          <a:spcPts val="0"/>
                        </a:spcBef>
                        <a:spcAft>
                          <a:spcPts val="0"/>
                        </a:spcAft>
                        <a:buClrTx/>
                        <a:buSzTx/>
                        <a:buFontTx/>
                        <a:buNone/>
                      </a:pPr>
                      <a:r>
                        <a:rPr lang="zh-CN" altLang="en-US" sz="1000" spc="120">
                          <a:latin typeface="MiSans" panose="00000500000000000000" charset="-122"/>
                          <a:ea typeface="MiSans" panose="00000500000000000000" charset="-122"/>
                          <a:sym typeface="+mn-ea"/>
                        </a:rPr>
                        <a:t>绍兴乌篷船</a:t>
                      </a:r>
                      <a:endParaRPr lang="en-US" altLang="en-US" sz="1000" b="0" spc="120">
                        <a:latin typeface="MiSans" panose="00000500000000000000" charset="-122"/>
                        <a:ea typeface="MiSans" panose="00000500000000000000" charset="-122"/>
                        <a:sym typeface="+mn-ea"/>
                      </a:endParaRPr>
                    </a:p>
                  </a:txBody>
                  <a:tcPr marL="177800" marR="177800" marT="107950" marB="107950" anchor="ctr">
                    <a:solidFill>
                      <a:srgbClr val="D7ECC7"/>
                    </a:solidFill>
                  </a:tcPr>
                </a:tc>
                <a:tc gridSpan="3">
                  <a:txBody>
                    <a:bodyPr/>
                    <a:p>
                      <a:pPr indent="0" algn="l" fontAlgn="auto">
                        <a:lnSpc>
                          <a:spcPct val="100000"/>
                        </a:lnSpc>
                        <a:spcBef>
                          <a:spcPts val="0"/>
                        </a:spcBef>
                        <a:spcAft>
                          <a:spcPts val="0"/>
                        </a:spcAft>
                        <a:buNone/>
                      </a:pPr>
                      <a:r>
                        <a:rPr lang="zh-CN" altLang="en-US" sz="1000" b="0" spc="120">
                          <a:solidFill>
                            <a:schemeClr val="tx1"/>
                          </a:solidFill>
                          <a:latin typeface="MiSans" panose="00000500000000000000" charset="-122"/>
                          <a:ea typeface="MiSans" panose="00000500000000000000" charset="-122"/>
                          <a:sym typeface="+mn-ea"/>
                        </a:rPr>
                        <a:t>绍兴黄酒</a:t>
                      </a:r>
                      <a:r>
                        <a:rPr lang="zh-CN" altLang="en-US" sz="1000" spc="120">
                          <a:latin typeface="MiSans" panose="00000500000000000000" charset="-122"/>
                          <a:ea typeface="MiSans" panose="00000500000000000000" charset="-122"/>
                          <a:sym typeface="+mn-ea"/>
                        </a:rPr>
                        <a:t>历史</a:t>
                      </a:r>
                      <a:endParaRPr lang="en-US" altLang="en-US" sz="1000" b="0" spc="120">
                        <a:solidFill>
                          <a:schemeClr val="tx1"/>
                        </a:solidFill>
                        <a:latin typeface="MiSans" panose="00000500000000000000" charset="-122"/>
                        <a:ea typeface="MiSans" panose="00000500000000000000" charset="-122"/>
                        <a:sym typeface="+mn-ea"/>
                      </a:endParaRPr>
                    </a:p>
                  </a:txBody>
                  <a:tcPr marL="177800" marR="177800" marT="107950" marB="107950" anchor="ctr">
                    <a:solidFill>
                      <a:srgbClr val="D7ECC7"/>
                    </a:solidFill>
                  </a:tcPr>
                </a:tc>
                <a:tc hMerge="1">
                  <a:tcPr marL="177800" marR="177800" marT="107950" marB="107950" anchor="ctr">
                    <a:solidFill>
                      <a:srgbClr val="D7ECC7"/>
                    </a:solidFill>
                  </a:tcPr>
                </a:tc>
                <a:tc hMerge="1">
                  <a:tcPr marL="177800" marR="177800" marT="107950" marB="107950" anchor="ctr">
                    <a:solidFill>
                      <a:srgbClr val="D7ECC7"/>
                    </a:solidFill>
                  </a:tcPr>
                </a:tc>
              </a:tr>
              <a:tr h="368300">
                <a:tc>
                  <a:txBody>
                    <a:bodyPr/>
                    <a:p>
                      <a:pPr indent="0" algn="l">
                        <a:lnSpc>
                          <a:spcPct val="100000"/>
                        </a:lnSpc>
                        <a:spcBef>
                          <a:spcPts val="0"/>
                        </a:spcBef>
                        <a:spcAft>
                          <a:spcPts val="0"/>
                        </a:spcAft>
                        <a:buNone/>
                      </a:pPr>
                      <a:r>
                        <a:rPr lang="zh-CN" altLang="en-US" sz="1000" spc="120">
                          <a:latin typeface="MiSans" panose="00000500000000000000" charset="-122"/>
                          <a:ea typeface="MiSans" panose="00000500000000000000" charset="-122"/>
                          <a:sym typeface="+mn-ea"/>
                        </a:rPr>
                        <a:t>浙东运河</a:t>
                      </a:r>
                      <a:endParaRPr lang="en-US" altLang="en-US" sz="1000" b="0" spc="120">
                        <a:solidFill>
                          <a:srgbClr val="00B0F0"/>
                        </a:solidFill>
                        <a:latin typeface="MiSans" panose="00000500000000000000" charset="-122"/>
                        <a:ea typeface="MiSans" panose="00000500000000000000" charset="-122"/>
                        <a:sym typeface="+mn-ea"/>
                      </a:endParaRPr>
                    </a:p>
                  </a:txBody>
                  <a:tcPr marL="177800" marR="177800" marT="107950" marB="107950" anchor="ctr">
                    <a:solidFill>
                      <a:srgbClr val="D7ECC7"/>
                    </a:solidFill>
                  </a:tcPr>
                </a:tc>
                <a:tc>
                  <a:txBody>
                    <a:bodyPr/>
                    <a:p>
                      <a:pPr algn="l">
                        <a:lnSpc>
                          <a:spcPct val="100000"/>
                        </a:lnSpc>
                        <a:spcBef>
                          <a:spcPts val="0"/>
                        </a:spcBef>
                        <a:spcAft>
                          <a:spcPts val="0"/>
                        </a:spcAft>
                        <a:buClrTx/>
                        <a:buSzTx/>
                        <a:buFontTx/>
                        <a:buNone/>
                      </a:pPr>
                      <a:r>
                        <a:rPr lang="zh-CN" altLang="en-US" sz="1000" b="0" spc="120">
                          <a:latin typeface="MiSans" panose="00000500000000000000" charset="-122"/>
                          <a:ea typeface="MiSans" panose="00000500000000000000" charset="-122"/>
                          <a:sym typeface="+mn-ea"/>
                        </a:rPr>
                        <a:t>追本溯源古桥史</a:t>
                      </a:r>
                      <a:endParaRPr lang="en-US" altLang="en-US" sz="1000" b="0" spc="120">
                        <a:latin typeface="MiSans" panose="00000500000000000000" charset="-122"/>
                        <a:ea typeface="MiSans" panose="00000500000000000000" charset="-122"/>
                        <a:sym typeface="+mn-ea"/>
                      </a:endParaRPr>
                    </a:p>
                  </a:txBody>
                  <a:tcPr marL="177800" marR="177800" marT="107950" marB="107950" anchor="ctr">
                    <a:solidFill>
                      <a:srgbClr val="D7ECC7"/>
                    </a:solidFill>
                  </a:tcPr>
                </a:tc>
                <a:tc gridSpan="3">
                  <a:txBody>
                    <a:bodyPr/>
                    <a:p>
                      <a:pPr indent="0" algn="l" fontAlgn="auto">
                        <a:lnSpc>
                          <a:spcPct val="100000"/>
                        </a:lnSpc>
                        <a:spcBef>
                          <a:spcPts val="0"/>
                        </a:spcBef>
                        <a:spcAft>
                          <a:spcPts val="0"/>
                        </a:spcAft>
                        <a:buNone/>
                      </a:pPr>
                      <a:r>
                        <a:rPr lang="zh-CN" altLang="en-US" sz="1000" b="0" spc="120">
                          <a:solidFill>
                            <a:schemeClr val="tx1"/>
                          </a:solidFill>
                          <a:latin typeface="MiSans" panose="00000500000000000000" charset="-122"/>
                          <a:ea typeface="MiSans" panose="00000500000000000000" charset="-122"/>
                          <a:sym typeface="+mn-ea"/>
                        </a:rPr>
                        <a:t>绍兴黄酒的品种</a:t>
                      </a:r>
                      <a:endParaRPr lang="en-US" altLang="en-US" sz="1000" b="0" spc="120">
                        <a:solidFill>
                          <a:schemeClr val="tx1"/>
                        </a:solidFill>
                        <a:latin typeface="MiSans" panose="00000500000000000000" charset="-122"/>
                        <a:ea typeface="MiSans" panose="00000500000000000000" charset="-122"/>
                        <a:sym typeface="+mn-ea"/>
                      </a:endParaRPr>
                    </a:p>
                  </a:txBody>
                  <a:tcPr marL="177800" marR="177800" marT="107950" marB="107950" anchor="ctr">
                    <a:solidFill>
                      <a:srgbClr val="D7ECC7"/>
                    </a:solidFill>
                  </a:tcPr>
                </a:tc>
                <a:tc hMerge="1">
                  <a:tcPr marL="177800" marR="177800" marT="107950" marB="107950" anchor="ctr">
                    <a:solidFill>
                      <a:srgbClr val="D7ECC7"/>
                    </a:solidFill>
                  </a:tcPr>
                </a:tc>
                <a:tc hMerge="1">
                  <a:tcPr marL="177800" marR="177800" marT="107950" marB="107950" anchor="ctr">
                    <a:solidFill>
                      <a:srgbClr val="D7ECC7"/>
                    </a:solidFill>
                  </a:tcPr>
                </a:tc>
              </a:tr>
              <a:tr h="368300">
                <a:tc>
                  <a:txBody>
                    <a:bodyPr/>
                    <a:p>
                      <a:pPr algn="l">
                        <a:lnSpc>
                          <a:spcPct val="100000"/>
                        </a:lnSpc>
                        <a:spcBef>
                          <a:spcPts val="0"/>
                        </a:spcBef>
                        <a:spcAft>
                          <a:spcPts val="0"/>
                        </a:spcAft>
                        <a:buClrTx/>
                        <a:buSzTx/>
                        <a:buFontTx/>
                        <a:buNone/>
                      </a:pPr>
                      <a:r>
                        <a:rPr lang="zh-CN" altLang="en-US" sz="1000" spc="120">
                          <a:latin typeface="MiSans" panose="00000500000000000000" charset="-122"/>
                          <a:ea typeface="MiSans" panose="00000500000000000000" charset="-122"/>
                          <a:sym typeface="+mn-ea"/>
                        </a:rPr>
                        <a:t>三江闸</a:t>
                      </a:r>
                      <a:endParaRPr lang="en-US" altLang="en-US" sz="1000" spc="120">
                        <a:latin typeface="MiSans" panose="00000500000000000000" charset="-122"/>
                        <a:ea typeface="MiSans" panose="00000500000000000000" charset="-122"/>
                        <a:sym typeface="+mn-ea"/>
                      </a:endParaRPr>
                    </a:p>
                  </a:txBody>
                  <a:tcPr marL="177800" marR="177800" marT="107950" marB="107950" anchor="ctr">
                    <a:solidFill>
                      <a:srgbClr val="D7ECC7"/>
                    </a:solidFill>
                  </a:tcPr>
                </a:tc>
                <a:tc>
                  <a:txBody>
                    <a:bodyPr/>
                    <a:p>
                      <a:pPr algn="l">
                        <a:lnSpc>
                          <a:spcPct val="100000"/>
                        </a:lnSpc>
                        <a:spcBef>
                          <a:spcPts val="0"/>
                        </a:spcBef>
                        <a:spcAft>
                          <a:spcPts val="0"/>
                        </a:spcAft>
                        <a:buClrTx/>
                        <a:buSzTx/>
                        <a:buFontTx/>
                        <a:buNone/>
                      </a:pPr>
                      <a:r>
                        <a:rPr lang="zh-CN" altLang="en-US" sz="1000" spc="120">
                          <a:latin typeface="MiSans" panose="00000500000000000000" charset="-122"/>
                          <a:ea typeface="MiSans" panose="00000500000000000000" charset="-122"/>
                          <a:sym typeface="+mn-ea"/>
                        </a:rPr>
                        <a:t>千姿百态的桥型</a:t>
                      </a:r>
                      <a:endParaRPr lang="zh-CN" altLang="en-US" sz="1000" b="0" spc="120">
                        <a:latin typeface="MiSans" panose="00000500000000000000" charset="-122"/>
                        <a:ea typeface="MiSans" panose="00000500000000000000" charset="-122"/>
                        <a:sym typeface="+mn-ea"/>
                      </a:endParaRPr>
                    </a:p>
                  </a:txBody>
                  <a:tcPr marL="177800" marR="177800" marT="107950" marB="107950" anchor="ctr">
                    <a:solidFill>
                      <a:srgbClr val="D7ECC7"/>
                    </a:solidFill>
                  </a:tcPr>
                </a:tc>
                <a:tc gridSpan="3">
                  <a:txBody>
                    <a:bodyPr/>
                    <a:p>
                      <a:pPr indent="0" algn="l" fontAlgn="auto">
                        <a:lnSpc>
                          <a:spcPct val="100000"/>
                        </a:lnSpc>
                        <a:spcBef>
                          <a:spcPts val="0"/>
                        </a:spcBef>
                        <a:spcAft>
                          <a:spcPts val="0"/>
                        </a:spcAft>
                        <a:buNone/>
                      </a:pPr>
                      <a:r>
                        <a:rPr lang="zh-CN" altLang="en-US" sz="1000" b="0" spc="120">
                          <a:solidFill>
                            <a:schemeClr val="tx1"/>
                          </a:solidFill>
                          <a:latin typeface="MiSans" panose="00000500000000000000" charset="-122"/>
                          <a:ea typeface="MiSans" panose="00000500000000000000" charset="-122"/>
                          <a:sym typeface="+mn-ea"/>
                        </a:rPr>
                        <a:t>黄酒的酿造原料</a:t>
                      </a:r>
                      <a:endParaRPr lang="en-US" altLang="en-US" sz="1000" b="0" spc="120">
                        <a:solidFill>
                          <a:srgbClr val="FF0000"/>
                        </a:solidFill>
                        <a:latin typeface="MiSans" panose="00000500000000000000" charset="-122"/>
                        <a:ea typeface="MiSans" panose="00000500000000000000" charset="-122"/>
                        <a:sym typeface="+mn-ea"/>
                      </a:endParaRPr>
                    </a:p>
                  </a:txBody>
                  <a:tcPr marL="177800" marR="177800" marT="107950" marB="107950" anchor="ctr">
                    <a:solidFill>
                      <a:srgbClr val="D7ECC7"/>
                    </a:solidFill>
                  </a:tcPr>
                </a:tc>
                <a:tc hMerge="1">
                  <a:tcPr marL="177800" marR="177800" marT="107950" marB="107950" anchor="ctr">
                    <a:solidFill>
                      <a:srgbClr val="D7ECC7"/>
                    </a:solidFill>
                  </a:tcPr>
                </a:tc>
                <a:tc hMerge="1">
                  <a:tcPr marL="177800" marR="177800" marT="107950" marB="107950" anchor="ctr">
                    <a:solidFill>
                      <a:srgbClr val="D7ECC7"/>
                    </a:solidFill>
                  </a:tcPr>
                </a:tc>
              </a:tr>
              <a:tr h="368300">
                <a:tc>
                  <a:txBody>
                    <a:bodyPr/>
                    <a:p>
                      <a:pPr algn="l">
                        <a:lnSpc>
                          <a:spcPct val="100000"/>
                        </a:lnSpc>
                        <a:spcBef>
                          <a:spcPts val="0"/>
                        </a:spcBef>
                        <a:spcAft>
                          <a:spcPts val="0"/>
                        </a:spcAft>
                        <a:buClrTx/>
                        <a:buSzTx/>
                        <a:buFontTx/>
                        <a:buNone/>
                      </a:pPr>
                      <a:r>
                        <a:rPr lang="zh-CN" altLang="en-US" sz="1000" spc="120">
                          <a:latin typeface="MiSans" panose="00000500000000000000" charset="-122"/>
                          <a:ea typeface="MiSans" panose="00000500000000000000" charset="-122"/>
                          <a:sym typeface="+mn-ea"/>
                        </a:rPr>
                        <a:t>绍兴山水</a:t>
                      </a:r>
                      <a:endParaRPr lang="en-US" altLang="en-US" sz="1000" spc="120">
                        <a:solidFill>
                          <a:srgbClr val="FF0000"/>
                        </a:solidFill>
                        <a:latin typeface="MiSans" panose="00000500000000000000" charset="-122"/>
                        <a:ea typeface="MiSans" panose="00000500000000000000" charset="-122"/>
                      </a:endParaRPr>
                    </a:p>
                  </a:txBody>
                  <a:tcPr marL="177800" marR="177800" marT="107950" marB="107950" anchor="ctr">
                    <a:solidFill>
                      <a:srgbClr val="D7ECC7"/>
                    </a:solidFill>
                  </a:tcPr>
                </a:tc>
                <a:tc>
                  <a:txBody>
                    <a:bodyPr/>
                    <a:p>
                      <a:pPr algn="l">
                        <a:lnSpc>
                          <a:spcPct val="100000"/>
                        </a:lnSpc>
                        <a:spcBef>
                          <a:spcPts val="0"/>
                        </a:spcBef>
                        <a:spcAft>
                          <a:spcPts val="0"/>
                        </a:spcAft>
                        <a:buClrTx/>
                        <a:buSzTx/>
                        <a:buFontTx/>
                        <a:buNone/>
                      </a:pPr>
                      <a:r>
                        <a:rPr lang="zh-CN" altLang="en-US" sz="1000" spc="120">
                          <a:latin typeface="MiSans" panose="00000500000000000000" charset="-122"/>
                          <a:ea typeface="MiSans" panose="00000500000000000000" charset="-122"/>
                          <a:sym typeface="+mn-ea"/>
                        </a:rPr>
                        <a:t>巧夺天工的桥体</a:t>
                      </a:r>
                      <a:endParaRPr lang="zh-CN" altLang="en-US" sz="1000" b="0" spc="120">
                        <a:latin typeface="MiSans" panose="00000500000000000000" charset="-122"/>
                        <a:ea typeface="MiSans" panose="00000500000000000000" charset="-122"/>
                        <a:sym typeface="+mn-ea"/>
                      </a:endParaRPr>
                    </a:p>
                  </a:txBody>
                  <a:tcPr marL="177800" marR="177800" marT="107950" marB="107950" anchor="ctr">
                    <a:solidFill>
                      <a:srgbClr val="D7ECC7"/>
                    </a:solidFill>
                  </a:tcPr>
                </a:tc>
                <a:tc gridSpan="3">
                  <a:txBody>
                    <a:bodyPr/>
                    <a:p>
                      <a:pPr indent="0" algn="l" fontAlgn="auto">
                        <a:lnSpc>
                          <a:spcPct val="100000"/>
                        </a:lnSpc>
                        <a:spcBef>
                          <a:spcPts val="0"/>
                        </a:spcBef>
                        <a:spcAft>
                          <a:spcPts val="0"/>
                        </a:spcAft>
                        <a:buNone/>
                      </a:pPr>
                      <a:r>
                        <a:rPr lang="zh-CN" altLang="en-US" sz="1000" b="0" spc="120">
                          <a:latin typeface="MiSans" panose="00000500000000000000" charset="-122"/>
                          <a:ea typeface="MiSans" panose="00000500000000000000" charset="-122"/>
                          <a:sym typeface="+mn-ea"/>
                        </a:rPr>
                        <a:t>黄酒的制作工艺</a:t>
                      </a:r>
                      <a:endParaRPr lang="zh-CN" altLang="en-US" sz="1000" b="1" spc="120">
                        <a:solidFill>
                          <a:srgbClr val="00B0F0"/>
                        </a:solidFill>
                        <a:latin typeface="MiSans" panose="00000500000000000000" charset="-122"/>
                        <a:ea typeface="MiSans" panose="00000500000000000000" charset="-122"/>
                        <a:sym typeface="+mn-ea"/>
                      </a:endParaRPr>
                    </a:p>
                  </a:txBody>
                  <a:tcPr marL="177800" marR="177800" marT="107950" marB="107950" anchor="ctr">
                    <a:solidFill>
                      <a:srgbClr val="D7ECC7"/>
                    </a:solidFill>
                  </a:tcPr>
                </a:tc>
                <a:tc hMerge="1">
                  <a:tcPr marL="177800" marR="177800" marT="107950" marB="107950" anchor="ctr">
                    <a:solidFill>
                      <a:srgbClr val="D7ECC7"/>
                    </a:solidFill>
                  </a:tcPr>
                </a:tc>
                <a:tc hMerge="1">
                  <a:tcPr marL="177800" marR="177800" marT="107950" marB="107950" anchor="ctr">
                    <a:solidFill>
                      <a:srgbClr val="D7ECC7"/>
                    </a:solidFill>
                  </a:tcPr>
                </a:tc>
              </a:tr>
              <a:tr h="368300">
                <a:tc>
                  <a:txBody>
                    <a:bodyPr/>
                    <a:p>
                      <a:pPr algn="l">
                        <a:lnSpc>
                          <a:spcPct val="100000"/>
                        </a:lnSpc>
                        <a:spcBef>
                          <a:spcPts val="0"/>
                        </a:spcBef>
                        <a:spcAft>
                          <a:spcPts val="0"/>
                        </a:spcAft>
                        <a:buClrTx/>
                        <a:buSzTx/>
                        <a:buFontTx/>
                        <a:buNone/>
                      </a:pPr>
                      <a:r>
                        <a:rPr lang="zh-CN" altLang="en-US" sz="1000" spc="120">
                          <a:latin typeface="MiSans" panose="00000500000000000000" charset="-122"/>
                          <a:ea typeface="MiSans" panose="00000500000000000000" charset="-122"/>
                        </a:rPr>
                        <a:t>为什么修建浙东运河？</a:t>
                      </a:r>
                      <a:endParaRPr lang="en-US" altLang="en-US" sz="1000" spc="120">
                        <a:latin typeface="MiSans" panose="00000500000000000000" charset="-122"/>
                        <a:ea typeface="MiSans" panose="00000500000000000000" charset="-122"/>
                      </a:endParaRPr>
                    </a:p>
                  </a:txBody>
                  <a:tcPr marL="177800" marR="177800" marT="107950" marB="107950" anchor="ctr">
                    <a:solidFill>
                      <a:srgbClr val="D0DBF3"/>
                    </a:solidFill>
                  </a:tcPr>
                </a:tc>
                <a:tc>
                  <a:txBody>
                    <a:bodyPr/>
                    <a:p>
                      <a:pPr algn="l">
                        <a:lnSpc>
                          <a:spcPct val="100000"/>
                        </a:lnSpc>
                        <a:spcBef>
                          <a:spcPts val="0"/>
                        </a:spcBef>
                        <a:spcAft>
                          <a:spcPts val="0"/>
                        </a:spcAft>
                        <a:buClrTx/>
                        <a:buSzTx/>
                        <a:buFontTx/>
                        <a:buNone/>
                      </a:pPr>
                      <a:r>
                        <a:rPr lang="zh-CN" altLang="en-US" sz="1000" b="0" spc="120">
                          <a:latin typeface="MiSans" panose="00000500000000000000" charset="-122"/>
                          <a:ea typeface="MiSans" panose="00000500000000000000" charset="-122"/>
                          <a:sym typeface="+mn-ea"/>
                        </a:rPr>
                        <a:t>绍兴为什么这么多乌篷船？</a:t>
                      </a:r>
                      <a:endParaRPr lang="en-US" altLang="en-US" sz="1000" b="0" spc="120">
                        <a:latin typeface="MiSans" panose="00000500000000000000" charset="-122"/>
                        <a:ea typeface="MiSans" panose="00000500000000000000" charset="-122"/>
                        <a:sym typeface="+mn-ea"/>
                      </a:endParaRPr>
                    </a:p>
                  </a:txBody>
                  <a:tcPr marL="177800" marR="177800" marT="107950" marB="107950" anchor="ctr">
                    <a:solidFill>
                      <a:srgbClr val="D0DBF3"/>
                    </a:solidFill>
                  </a:tcPr>
                </a:tc>
                <a:tc>
                  <a:txBody>
                    <a:bodyPr/>
                    <a:p>
                      <a:pPr indent="0" algn="l" fontAlgn="auto">
                        <a:lnSpc>
                          <a:spcPct val="100000"/>
                        </a:lnSpc>
                        <a:spcBef>
                          <a:spcPts val="0"/>
                        </a:spcBef>
                        <a:spcAft>
                          <a:spcPts val="0"/>
                        </a:spcAft>
                        <a:buNone/>
                      </a:pPr>
                      <a:r>
                        <a:rPr lang="zh-CN" altLang="en-US" sz="1000" b="0" spc="120">
                          <a:latin typeface="MiSans" panose="00000500000000000000" charset="-122"/>
                          <a:ea typeface="MiSans" panose="00000500000000000000" charset="-122"/>
                          <a:sym typeface="+mn-ea"/>
                        </a:rPr>
                        <a:t>黄酒百科</a:t>
                      </a:r>
                      <a:endParaRPr lang="en-US" altLang="en-US" sz="1000" b="0" spc="120">
                        <a:latin typeface="MiSans" panose="00000500000000000000" charset="-122"/>
                        <a:ea typeface="MiSans" panose="00000500000000000000" charset="-122"/>
                        <a:sym typeface="+mn-ea"/>
                      </a:endParaRPr>
                    </a:p>
                  </a:txBody>
                  <a:tcPr marL="177800" marR="177800" marT="107950" marB="107950" anchor="ctr">
                    <a:solidFill>
                      <a:srgbClr val="D0DBF3"/>
                    </a:solidFill>
                  </a:tcPr>
                </a:tc>
                <a:tc rowSpan="4" gridSpan="2">
                  <a:txBody>
                    <a:bodyPr/>
                    <a:p>
                      <a:pPr indent="0" algn="l" fontAlgn="auto">
                        <a:lnSpc>
                          <a:spcPct val="100000"/>
                        </a:lnSpc>
                        <a:spcBef>
                          <a:spcPts val="0"/>
                        </a:spcBef>
                        <a:spcAft>
                          <a:spcPts val="0"/>
                        </a:spcAft>
                        <a:buNone/>
                      </a:pPr>
                      <a:r>
                        <a:rPr lang="zh-CN" altLang="en-US" sz="1000" spc="120">
                          <a:latin typeface="MiSans" panose="00000500000000000000" charset="-122"/>
                          <a:ea typeface="MiSans" panose="00000500000000000000" charset="-122"/>
                          <a:sym typeface="+mn-ea"/>
                        </a:rPr>
                        <a:t>黄酒文化墙</a:t>
                      </a:r>
                      <a:endParaRPr lang="en-US" altLang="en-US" sz="1000" spc="120">
                        <a:latin typeface="MiSans" panose="00000500000000000000" charset="-122"/>
                        <a:ea typeface="MiSans" panose="00000500000000000000" charset="-122"/>
                        <a:sym typeface="+mn-ea"/>
                      </a:endParaRPr>
                    </a:p>
                    <a:p>
                      <a:pPr indent="0" algn="l" fontAlgn="auto">
                        <a:lnSpc>
                          <a:spcPct val="100000"/>
                        </a:lnSpc>
                        <a:spcBef>
                          <a:spcPts val="0"/>
                        </a:spcBef>
                        <a:spcAft>
                          <a:spcPts val="0"/>
                        </a:spcAft>
                        <a:buNone/>
                      </a:pPr>
                      <a:endParaRPr lang="zh-CN" altLang="en-US" sz="1000" spc="120">
                        <a:latin typeface="MiSans" panose="00000500000000000000" charset="-122"/>
                        <a:ea typeface="MiSans" panose="00000500000000000000" charset="-122"/>
                        <a:sym typeface="+mn-ea"/>
                      </a:endParaRPr>
                    </a:p>
                    <a:p>
                      <a:pPr indent="0" algn="l" fontAlgn="auto">
                        <a:lnSpc>
                          <a:spcPct val="100000"/>
                        </a:lnSpc>
                        <a:spcBef>
                          <a:spcPts val="0"/>
                        </a:spcBef>
                        <a:spcAft>
                          <a:spcPts val="0"/>
                        </a:spcAft>
                        <a:buNone/>
                      </a:pPr>
                      <a:r>
                        <a:rPr lang="zh-CN" altLang="en-US" sz="1000" spc="120">
                          <a:latin typeface="MiSans" panose="00000500000000000000" charset="-122"/>
                          <a:ea typeface="MiSans" panose="00000500000000000000" charset="-122"/>
                          <a:sym typeface="+mn-ea"/>
                        </a:rPr>
                        <a:t>①为什么黄酒要在立冬酿？</a:t>
                      </a:r>
                      <a:endParaRPr lang="zh-CN" altLang="en-US" sz="1000" spc="120">
                        <a:latin typeface="MiSans" panose="00000500000000000000" charset="-122"/>
                        <a:ea typeface="MiSans" panose="00000500000000000000" charset="-122"/>
                        <a:sym typeface="+mn-ea"/>
                      </a:endParaRPr>
                    </a:p>
                    <a:p>
                      <a:pPr indent="0" algn="l" fontAlgn="auto">
                        <a:lnSpc>
                          <a:spcPct val="100000"/>
                        </a:lnSpc>
                        <a:spcBef>
                          <a:spcPts val="0"/>
                        </a:spcBef>
                        <a:spcAft>
                          <a:spcPts val="0"/>
                        </a:spcAft>
                        <a:buNone/>
                      </a:pPr>
                      <a:r>
                        <a:rPr lang="zh-CN" altLang="en-US" sz="1000" spc="120">
                          <a:latin typeface="MiSans" panose="00000500000000000000" charset="-122"/>
                          <a:ea typeface="MiSans" panose="00000500000000000000" charset="-122"/>
                          <a:sym typeface="仿宋" panose="02010609060101010101" charset="-122"/>
                        </a:rPr>
                        <a:t>②为什么黄酒喝起来滋味丰富？</a:t>
                      </a:r>
                      <a:endParaRPr lang="en-US" altLang="en-US" sz="1000" spc="120">
                        <a:latin typeface="MiSans" panose="00000500000000000000" charset="-122"/>
                        <a:ea typeface="MiSans" panose="00000500000000000000" charset="-122"/>
                        <a:sym typeface="仿宋" panose="02010609060101010101" charset="-122"/>
                      </a:endParaRPr>
                    </a:p>
                    <a:p>
                      <a:pPr indent="0" algn="l" fontAlgn="auto">
                        <a:lnSpc>
                          <a:spcPct val="100000"/>
                        </a:lnSpc>
                        <a:spcBef>
                          <a:spcPts val="0"/>
                        </a:spcBef>
                        <a:spcAft>
                          <a:spcPts val="0"/>
                        </a:spcAft>
                        <a:buNone/>
                      </a:pPr>
                      <a:r>
                        <a:rPr lang="zh-CN" altLang="en-US" sz="1000" spc="120">
                          <a:latin typeface="MiSans" panose="00000500000000000000" charset="-122"/>
                          <a:ea typeface="MiSans" panose="00000500000000000000" charset="-122"/>
                          <a:sym typeface="仿宋" panose="02010609060101010101" charset="-122"/>
                        </a:rPr>
                        <a:t>③为什么黄酒醉的晚？</a:t>
                      </a:r>
                      <a:endParaRPr lang="en-US" altLang="en-US" sz="1000" spc="120">
                        <a:latin typeface="MiSans" panose="00000500000000000000" charset="-122"/>
                        <a:ea typeface="MiSans" panose="00000500000000000000" charset="-122"/>
                        <a:sym typeface="仿宋" panose="02010609060101010101" charset="-122"/>
                      </a:endParaRPr>
                    </a:p>
                    <a:p>
                      <a:pPr indent="0" algn="l" fontAlgn="auto">
                        <a:lnSpc>
                          <a:spcPct val="100000"/>
                        </a:lnSpc>
                        <a:spcBef>
                          <a:spcPts val="0"/>
                        </a:spcBef>
                        <a:spcAft>
                          <a:spcPts val="0"/>
                        </a:spcAft>
                        <a:buNone/>
                      </a:pPr>
                      <a:r>
                        <a:rPr lang="zh-CN" altLang="en-US" sz="1000" spc="120">
                          <a:latin typeface="MiSans" panose="00000500000000000000" charset="-122"/>
                          <a:ea typeface="MiSans" panose="00000500000000000000" charset="-122"/>
                          <a:sym typeface="仿宋" panose="02010609060101010101" charset="-122"/>
                        </a:rPr>
                        <a:t>④黄酒喝起来略带酸味是坏掉了吗？</a:t>
                      </a:r>
                      <a:endParaRPr lang="zh-CN" altLang="en-US" sz="1000" spc="120">
                        <a:latin typeface="MiSans" panose="00000500000000000000" charset="-122"/>
                        <a:ea typeface="MiSans" panose="00000500000000000000" charset="-122"/>
                        <a:sym typeface="+mn-ea"/>
                      </a:endParaRPr>
                    </a:p>
                  </a:txBody>
                  <a:tcPr marL="177800" marR="177800" marT="107950" marB="107950" anchor="ctr">
                    <a:solidFill>
                      <a:srgbClr val="D0DBF3"/>
                    </a:solidFill>
                  </a:tcPr>
                </a:tc>
                <a:tc rowSpan="4" hMerge="1">
                  <a:tcPr marL="177800" marR="177800" marT="107950" marB="107950" anchor="ctr">
                    <a:solidFill>
                      <a:srgbClr val="D0DBF3"/>
                    </a:solidFill>
                  </a:tcPr>
                </a:tc>
              </a:tr>
              <a:tr h="368300">
                <a:tc>
                  <a:txBody>
                    <a:bodyPr/>
                    <a:p>
                      <a:pPr indent="0" algn="l">
                        <a:lnSpc>
                          <a:spcPct val="100000"/>
                        </a:lnSpc>
                        <a:spcBef>
                          <a:spcPts val="0"/>
                        </a:spcBef>
                        <a:spcAft>
                          <a:spcPts val="0"/>
                        </a:spcAft>
                        <a:buNone/>
                      </a:pPr>
                      <a:r>
                        <a:rPr lang="zh-CN" altLang="en-US" sz="1000" b="0" spc="120">
                          <a:latin typeface="MiSans" panose="00000500000000000000" charset="-122"/>
                          <a:ea typeface="MiSans" panose="00000500000000000000" charset="-122"/>
                          <a:sym typeface="+mn-ea"/>
                        </a:rPr>
                        <a:t>弯曲的河流</a:t>
                      </a:r>
                      <a:endParaRPr lang="en-US" altLang="en-US" sz="1000" b="0" spc="120">
                        <a:latin typeface="MiSans" panose="00000500000000000000" charset="-122"/>
                        <a:ea typeface="MiSans" panose="00000500000000000000" charset="-122"/>
                        <a:sym typeface="+mn-ea"/>
                      </a:endParaRPr>
                    </a:p>
                  </a:txBody>
                  <a:tcPr marL="177800" marR="177800" marT="107950" marB="107950" anchor="ctr">
                    <a:solidFill>
                      <a:srgbClr val="D0DBF3"/>
                    </a:solidFill>
                  </a:tcPr>
                </a:tc>
                <a:tc>
                  <a:txBody>
                    <a:bodyPr/>
                    <a:p>
                      <a:pPr algn="l">
                        <a:lnSpc>
                          <a:spcPct val="100000"/>
                        </a:lnSpc>
                        <a:spcBef>
                          <a:spcPts val="0"/>
                        </a:spcBef>
                        <a:spcAft>
                          <a:spcPts val="0"/>
                        </a:spcAft>
                        <a:buClrTx/>
                        <a:buSzTx/>
                        <a:buFontTx/>
                        <a:buNone/>
                      </a:pPr>
                      <a:r>
                        <a:rPr lang="zh-CN" altLang="en-US" sz="1000" spc="120">
                          <a:latin typeface="MiSans" panose="00000500000000000000" charset="-122"/>
                          <a:ea typeface="MiSans" panose="00000500000000000000" charset="-122"/>
                          <a:sym typeface="+mn-ea"/>
                        </a:rPr>
                        <a:t>绍兴古桥的历史</a:t>
                      </a:r>
                      <a:endParaRPr lang="en-US" altLang="en-US" sz="1000" b="0" spc="120">
                        <a:latin typeface="MiSans" panose="00000500000000000000" charset="-122"/>
                        <a:ea typeface="MiSans" panose="00000500000000000000" charset="-122"/>
                        <a:sym typeface="+mn-ea"/>
                      </a:endParaRPr>
                    </a:p>
                  </a:txBody>
                  <a:tcPr marL="177800" marR="177800" marT="107950" marB="107950" anchor="ctr">
                    <a:solidFill>
                      <a:srgbClr val="D0DBF3"/>
                    </a:solidFill>
                  </a:tcPr>
                </a:tc>
                <a:tc>
                  <a:txBody>
                    <a:bodyPr/>
                    <a:p>
                      <a:pPr indent="0" algn="l" fontAlgn="auto">
                        <a:lnSpc>
                          <a:spcPct val="100000"/>
                        </a:lnSpc>
                        <a:spcBef>
                          <a:spcPts val="0"/>
                        </a:spcBef>
                        <a:spcAft>
                          <a:spcPts val="0"/>
                        </a:spcAft>
                        <a:buNone/>
                      </a:pPr>
                      <a:r>
                        <a:rPr lang="zh-CN" altLang="en-US" sz="1000" b="0" spc="120">
                          <a:latin typeface="MiSans" panose="00000500000000000000" charset="-122"/>
                          <a:ea typeface="MiSans" panose="00000500000000000000" charset="-122"/>
                          <a:sym typeface="+mn-ea"/>
                        </a:rPr>
                        <a:t>黄酒发酵公式</a:t>
                      </a:r>
                      <a:endParaRPr lang="en-US" altLang="en-US" sz="1000" b="0" spc="120">
                        <a:solidFill>
                          <a:srgbClr val="FF0000"/>
                        </a:solidFill>
                        <a:latin typeface="MiSans" panose="00000500000000000000" charset="-122"/>
                        <a:ea typeface="MiSans" panose="00000500000000000000" charset="-122"/>
                        <a:sym typeface="+mn-ea"/>
                      </a:endParaRPr>
                    </a:p>
                  </a:txBody>
                  <a:tcPr marL="177800" marR="177800" marT="107950" marB="107950" anchor="ctr">
                    <a:solidFill>
                      <a:srgbClr val="D0DBF3"/>
                    </a:solidFill>
                  </a:tcPr>
                </a:tc>
                <a:tc vMerge="1" gridSpan="2">
                  <a:tcPr marL="177800" marR="177800" marT="107950" marB="107950" anchor="ctr">
                    <a:solidFill>
                      <a:srgbClr val="D0DBF3"/>
                    </a:solidFill>
                  </a:tcPr>
                </a:tc>
                <a:tc vMerge="1" hMerge="1">
                  <a:tcPr marL="177800" marR="177800" marT="107950" marB="107950" anchor="ctr">
                    <a:solidFill>
                      <a:srgbClr val="D0DBF3"/>
                    </a:solidFill>
                  </a:tcPr>
                </a:tc>
              </a:tr>
              <a:tr h="368300">
                <a:tc>
                  <a:txBody>
                    <a:bodyPr/>
                    <a:p>
                      <a:pPr indent="0" algn="l">
                        <a:lnSpc>
                          <a:spcPct val="100000"/>
                        </a:lnSpc>
                        <a:spcBef>
                          <a:spcPts val="0"/>
                        </a:spcBef>
                        <a:spcAft>
                          <a:spcPts val="0"/>
                        </a:spcAft>
                        <a:buNone/>
                      </a:pPr>
                      <a:r>
                        <a:rPr lang="zh-CN" altLang="en-US" sz="1000" spc="120">
                          <a:latin typeface="MiSans" panose="00000500000000000000" charset="-122"/>
                          <a:ea typeface="MiSans" panose="00000500000000000000" charset="-122"/>
                          <a:sym typeface="+mn-ea"/>
                        </a:rPr>
                        <a:t>马臻修筑鉴湖</a:t>
                      </a:r>
                      <a:endParaRPr lang="en-US" altLang="en-US" sz="1000" b="0" spc="120">
                        <a:latin typeface="MiSans" panose="00000500000000000000" charset="-122"/>
                        <a:ea typeface="MiSans" panose="00000500000000000000" charset="-122"/>
                        <a:sym typeface="+mn-ea"/>
                      </a:endParaRPr>
                    </a:p>
                  </a:txBody>
                  <a:tcPr marL="177800" marR="177800" marT="107950" marB="107950" anchor="ctr">
                    <a:solidFill>
                      <a:srgbClr val="D0DBF3"/>
                    </a:solidFill>
                  </a:tcPr>
                </a:tc>
                <a:tc>
                  <a:txBody>
                    <a:bodyPr/>
                    <a:p>
                      <a:pPr indent="0" algn="l">
                        <a:lnSpc>
                          <a:spcPct val="100000"/>
                        </a:lnSpc>
                        <a:spcBef>
                          <a:spcPts val="0"/>
                        </a:spcBef>
                        <a:spcAft>
                          <a:spcPts val="0"/>
                        </a:spcAft>
                        <a:buNone/>
                      </a:pPr>
                      <a:r>
                        <a:rPr lang="zh-CN" altLang="en-US" sz="1000" spc="120">
                          <a:latin typeface="MiSans" panose="00000500000000000000" charset="-122"/>
                          <a:ea typeface="MiSans" panose="00000500000000000000" charset="-122"/>
                          <a:sym typeface="+mn-ea"/>
                        </a:rPr>
                        <a:t>桥梁之最</a:t>
                      </a:r>
                      <a:endParaRPr lang="en-US" altLang="en-US" sz="1000" b="0" spc="120">
                        <a:latin typeface="MiSans" panose="00000500000000000000" charset="-122"/>
                        <a:ea typeface="MiSans" panose="00000500000000000000" charset="-122"/>
                        <a:sym typeface="+mn-ea"/>
                      </a:endParaRPr>
                    </a:p>
                  </a:txBody>
                  <a:tcPr marL="177800" marR="177800" marT="107950" marB="107950" anchor="ctr">
                    <a:solidFill>
                      <a:srgbClr val="D0DBF3"/>
                    </a:solidFill>
                  </a:tcPr>
                </a:tc>
                <a:tc>
                  <a:txBody>
                    <a:bodyPr/>
                    <a:p>
                      <a:pPr indent="0" algn="l" fontAlgn="auto">
                        <a:lnSpc>
                          <a:spcPct val="100000"/>
                        </a:lnSpc>
                        <a:spcBef>
                          <a:spcPts val="0"/>
                        </a:spcBef>
                        <a:spcAft>
                          <a:spcPts val="0"/>
                        </a:spcAft>
                        <a:buNone/>
                      </a:pPr>
                      <a:r>
                        <a:rPr lang="zh-CN" altLang="en-US" sz="1000" b="0" spc="120">
                          <a:latin typeface="MiSans" panose="00000500000000000000" charset="-122"/>
                          <a:ea typeface="MiSans" panose="00000500000000000000" charset="-122"/>
                          <a:sym typeface="+mn-ea"/>
                        </a:rPr>
                        <a:t>千年国酿</a:t>
                      </a:r>
                      <a:endParaRPr lang="en-US" altLang="en-US" sz="1000" b="0" spc="120">
                        <a:latin typeface="MiSans" panose="00000500000000000000" charset="-122"/>
                        <a:ea typeface="MiSans" panose="00000500000000000000" charset="-122"/>
                        <a:sym typeface="+mn-ea"/>
                      </a:endParaRPr>
                    </a:p>
                  </a:txBody>
                  <a:tcPr marL="177800" marR="177800" marT="107950" marB="107950" anchor="ctr">
                    <a:solidFill>
                      <a:srgbClr val="D0DBF3"/>
                    </a:solidFill>
                  </a:tcPr>
                </a:tc>
                <a:tc vMerge="1" gridSpan="2">
                  <a:tcPr marL="177800" marR="177800" marT="107950" marB="107950" anchor="ctr">
                    <a:solidFill>
                      <a:srgbClr val="D0DBF3"/>
                    </a:solidFill>
                  </a:tcPr>
                </a:tc>
                <a:tc vMerge="1" hMerge="1">
                  <a:tcPr marL="177800" marR="177800" marT="107950" marB="107950" anchor="ctr">
                    <a:solidFill>
                      <a:srgbClr val="D0DBF3"/>
                    </a:solidFill>
                  </a:tcPr>
                </a:tc>
              </a:tr>
              <a:tr h="368300">
                <a:tc>
                  <a:txBody>
                    <a:bodyPr/>
                    <a:p>
                      <a:pPr algn="l">
                        <a:lnSpc>
                          <a:spcPct val="100000"/>
                        </a:lnSpc>
                        <a:spcBef>
                          <a:spcPts val="0"/>
                        </a:spcBef>
                        <a:spcAft>
                          <a:spcPts val="0"/>
                        </a:spcAft>
                        <a:buClrTx/>
                        <a:buSzTx/>
                        <a:buFontTx/>
                        <a:buNone/>
                      </a:pPr>
                      <a:r>
                        <a:rPr lang="zh-CN" altLang="en-US" sz="1000" b="0" spc="120">
                          <a:latin typeface="MiSans" panose="00000500000000000000" charset="-122"/>
                          <a:ea typeface="MiSans" panose="00000500000000000000" charset="-122"/>
                          <a:sym typeface="+mn-ea"/>
                        </a:rPr>
                        <a:t>河流规划师</a:t>
                      </a:r>
                      <a:endParaRPr lang="zh-CN" altLang="en-US" sz="1000" b="1" spc="120">
                        <a:solidFill>
                          <a:srgbClr val="00B0F0"/>
                        </a:solidFill>
                        <a:latin typeface="MiSans" panose="00000500000000000000" charset="-122"/>
                        <a:ea typeface="MiSans" panose="00000500000000000000" charset="-122"/>
                        <a:sym typeface="+mn-ea"/>
                      </a:endParaRPr>
                    </a:p>
                  </a:txBody>
                  <a:tcPr marL="177800" marR="177800" marT="107950" marB="107950" anchor="ctr">
                    <a:solidFill>
                      <a:srgbClr val="D0DBF3"/>
                    </a:solidFill>
                  </a:tcPr>
                </a:tc>
                <a:tc>
                  <a:txBody>
                    <a:bodyPr/>
                    <a:p>
                      <a:pPr indent="0" algn="l">
                        <a:lnSpc>
                          <a:spcPct val="100000"/>
                        </a:lnSpc>
                        <a:spcBef>
                          <a:spcPts val="0"/>
                        </a:spcBef>
                        <a:spcAft>
                          <a:spcPts val="0"/>
                        </a:spcAft>
                        <a:buNone/>
                      </a:pPr>
                      <a:r>
                        <a:rPr lang="zh-CN" altLang="en-US" sz="1000" b="0" spc="120">
                          <a:latin typeface="MiSans" panose="00000500000000000000" charset="-122"/>
                          <a:ea typeface="MiSans" panose="00000500000000000000" charset="-122"/>
                          <a:sym typeface="+mn-ea"/>
                        </a:rPr>
                        <a:t>绍兴古桥群</a:t>
                      </a:r>
                      <a:endParaRPr lang="en-US" altLang="en-US" sz="1000" b="0" spc="120">
                        <a:solidFill>
                          <a:srgbClr val="FF0000"/>
                        </a:solidFill>
                        <a:latin typeface="MiSans" panose="00000500000000000000" charset="-122"/>
                        <a:ea typeface="MiSans" panose="00000500000000000000" charset="-122"/>
                        <a:sym typeface="+mn-ea"/>
                      </a:endParaRPr>
                    </a:p>
                  </a:txBody>
                  <a:tcPr marL="177800" marR="177800" marT="107950" marB="107950" anchor="ctr">
                    <a:solidFill>
                      <a:srgbClr val="D0DBF3"/>
                    </a:solidFill>
                  </a:tcPr>
                </a:tc>
                <a:tc>
                  <a:txBody>
                    <a:bodyPr/>
                    <a:p>
                      <a:pPr indent="0" algn="l" fontAlgn="auto">
                        <a:lnSpc>
                          <a:spcPct val="100000"/>
                        </a:lnSpc>
                        <a:spcBef>
                          <a:spcPts val="0"/>
                        </a:spcBef>
                        <a:spcAft>
                          <a:spcPts val="0"/>
                        </a:spcAft>
                        <a:buNone/>
                      </a:pPr>
                      <a:r>
                        <a:rPr lang="zh-CN" altLang="en-US" sz="1000" b="0" spc="120">
                          <a:latin typeface="MiSans" panose="00000500000000000000" charset="-122"/>
                          <a:ea typeface="MiSans" panose="00000500000000000000" charset="-122"/>
                          <a:sym typeface="+mn-ea"/>
                        </a:rPr>
                        <a:t>黄酒的琥珀色的来源？</a:t>
                      </a:r>
                      <a:endParaRPr lang="en-US" altLang="en-US" sz="1000" b="0" spc="120">
                        <a:latin typeface="MiSans" panose="00000500000000000000" charset="-122"/>
                        <a:ea typeface="MiSans" panose="00000500000000000000" charset="-122"/>
                        <a:sym typeface="+mn-ea"/>
                      </a:endParaRPr>
                    </a:p>
                  </a:txBody>
                  <a:tcPr marL="177800" marR="177800" marT="107950" marB="107950" anchor="ctr">
                    <a:solidFill>
                      <a:srgbClr val="D0DBF3"/>
                    </a:solidFill>
                  </a:tcPr>
                </a:tc>
                <a:tc vMerge="1" gridSpan="2">
                  <a:tcPr marL="177800" marR="177800" marT="107950" marB="107950" anchor="ctr">
                    <a:solidFill>
                      <a:srgbClr val="D0DBF3"/>
                    </a:solidFill>
                  </a:tcPr>
                </a:tc>
                <a:tc vMerge="1" hMerge="1">
                  <a:tcPr marL="177800" marR="177800" marT="107950" marB="107950" anchor="ctr">
                    <a:solidFill>
                      <a:srgbClr val="D0DBF3"/>
                    </a:solidFill>
                  </a:tcPr>
                </a:tc>
              </a:tr>
              <a:tr h="368300">
                <a:tc>
                  <a:txBody>
                    <a:bodyPr/>
                    <a:p>
                      <a:pPr indent="0" algn="l">
                        <a:lnSpc>
                          <a:spcPct val="100000"/>
                        </a:lnSpc>
                        <a:spcBef>
                          <a:spcPts val="0"/>
                        </a:spcBef>
                        <a:spcAft>
                          <a:spcPts val="0"/>
                        </a:spcAft>
                        <a:buNone/>
                      </a:pPr>
                      <a:r>
                        <a:rPr lang="zh-CN" altLang="en-US" sz="1000" spc="120">
                          <a:latin typeface="MiSans" panose="00000500000000000000" charset="-122"/>
                          <a:ea typeface="MiSans" panose="00000500000000000000" charset="-122"/>
                          <a:sym typeface="+mn-ea"/>
                        </a:rPr>
                        <a:t>科学操作探索区</a:t>
                      </a:r>
                      <a:r>
                        <a:rPr lang="en-US" altLang="zh-CN" sz="1000" spc="120">
                          <a:latin typeface="MiSans" panose="00000500000000000000" charset="-122"/>
                          <a:ea typeface="MiSans" panose="00000500000000000000" charset="-122"/>
                          <a:sym typeface="+mn-ea"/>
                        </a:rPr>
                        <a:t>-</a:t>
                      </a:r>
                      <a:r>
                        <a:rPr lang="zh-CN" altLang="en-US" sz="1000" spc="120">
                          <a:latin typeface="MiSans" panose="00000500000000000000" charset="-122"/>
                          <a:ea typeface="MiSans" panose="00000500000000000000" charset="-122"/>
                          <a:sym typeface="+mn-ea"/>
                        </a:rPr>
                        <a:t>科学实验</a:t>
                      </a:r>
                      <a:endParaRPr lang="zh-CN" altLang="en-US" sz="1000" b="1" spc="120">
                        <a:solidFill>
                          <a:srgbClr val="00B0F0"/>
                        </a:solidFill>
                        <a:latin typeface="MiSans" panose="00000500000000000000" charset="-122"/>
                        <a:ea typeface="MiSans" panose="00000500000000000000" charset="-122"/>
                        <a:sym typeface="+mn-ea"/>
                      </a:endParaRPr>
                    </a:p>
                  </a:txBody>
                  <a:tcPr marL="177800" marR="177800" marT="107950" marB="107950" anchor="ctr">
                    <a:solidFill>
                      <a:srgbClr val="D0DBF3"/>
                    </a:solidFill>
                  </a:tcPr>
                </a:tc>
                <a:tc>
                  <a:txBody>
                    <a:bodyPr/>
                    <a:p>
                      <a:pPr indent="0" algn="l">
                        <a:lnSpc>
                          <a:spcPct val="100000"/>
                        </a:lnSpc>
                        <a:spcBef>
                          <a:spcPts val="0"/>
                        </a:spcBef>
                        <a:spcAft>
                          <a:spcPts val="0"/>
                        </a:spcAft>
                        <a:buNone/>
                      </a:pPr>
                      <a:r>
                        <a:rPr lang="zh-CN" altLang="en-US" sz="1000" spc="120">
                          <a:latin typeface="MiSans" panose="00000500000000000000" charset="-122"/>
                          <a:ea typeface="MiSans" panose="00000500000000000000" charset="-122"/>
                          <a:sym typeface="+mn-ea"/>
                        </a:rPr>
                        <a:t>古桥与船</a:t>
                      </a:r>
                      <a:endParaRPr lang="en-US" altLang="en-US" sz="1000" b="0" spc="120">
                        <a:solidFill>
                          <a:srgbClr val="FF0000"/>
                        </a:solidFill>
                        <a:latin typeface="MiSans" panose="00000500000000000000" charset="-122"/>
                        <a:ea typeface="MiSans" panose="00000500000000000000" charset="-122"/>
                        <a:sym typeface="+mn-ea"/>
                      </a:endParaRPr>
                    </a:p>
                  </a:txBody>
                  <a:tcPr marL="177800" marR="177800" marT="107950" marB="107950" anchor="ctr">
                    <a:solidFill>
                      <a:srgbClr val="D0DBF3"/>
                    </a:solidFill>
                  </a:tcPr>
                </a:tc>
                <a:tc>
                  <a:txBody>
                    <a:bodyPr/>
                    <a:p>
                      <a:pPr indent="0" algn="l" fontAlgn="auto">
                        <a:lnSpc>
                          <a:spcPct val="100000"/>
                        </a:lnSpc>
                        <a:spcBef>
                          <a:spcPts val="0"/>
                        </a:spcBef>
                        <a:spcAft>
                          <a:spcPts val="0"/>
                        </a:spcAft>
                        <a:buNone/>
                      </a:pPr>
                      <a:r>
                        <a:rPr lang="zh-CN" altLang="en-US" sz="1000" spc="120">
                          <a:latin typeface="MiSans" panose="00000500000000000000" charset="-122"/>
                          <a:ea typeface="MiSans" panose="00000500000000000000" charset="-122"/>
                          <a:sym typeface="+mn-ea"/>
                        </a:rPr>
                        <a:t>黄酒的贮存</a:t>
                      </a:r>
                      <a:endParaRPr lang="en-US" altLang="en-US" sz="1000" b="0" spc="120">
                        <a:latin typeface="MiSans" panose="00000500000000000000" charset="-122"/>
                        <a:ea typeface="MiSans" panose="00000500000000000000" charset="-122"/>
                        <a:sym typeface="+mn-ea"/>
                      </a:endParaRPr>
                    </a:p>
                  </a:txBody>
                  <a:tcPr marL="177800" marR="177800" marT="107950" marB="107950" anchor="ctr">
                    <a:solidFill>
                      <a:srgbClr val="D0DBF3"/>
                    </a:solidFill>
                  </a:tcPr>
                </a:tc>
                <a:tc gridSpan="2">
                  <a:txBody>
                    <a:bodyPr/>
                    <a:p>
                      <a:pPr indent="0" algn="l" fontAlgn="auto">
                        <a:lnSpc>
                          <a:spcPct val="100000"/>
                        </a:lnSpc>
                        <a:spcBef>
                          <a:spcPts val="0"/>
                        </a:spcBef>
                        <a:spcAft>
                          <a:spcPts val="0"/>
                        </a:spcAft>
                        <a:buNone/>
                      </a:pPr>
                      <a:r>
                        <a:rPr lang="zh-CN" altLang="en-US" sz="1000" spc="120">
                          <a:latin typeface="MiSans" panose="00000500000000000000" charset="-122"/>
                          <a:ea typeface="MiSans" panose="00000500000000000000" charset="-122"/>
                          <a:sym typeface="+mn-ea"/>
                        </a:rPr>
                        <a:t>酒语留醇</a:t>
                      </a:r>
                      <a:endParaRPr lang="zh-CN" altLang="en-US" sz="1000" b="0" spc="120">
                        <a:latin typeface="MiSans" panose="00000500000000000000" charset="-122"/>
                        <a:ea typeface="MiSans" panose="00000500000000000000" charset="-122"/>
                        <a:sym typeface="+mn-ea"/>
                      </a:endParaRPr>
                    </a:p>
                  </a:txBody>
                  <a:tcPr marL="177800" marR="177800" marT="107950" marB="107950" anchor="ctr">
                    <a:solidFill>
                      <a:srgbClr val="D0DBF3"/>
                    </a:solidFill>
                  </a:tcPr>
                </a:tc>
                <a:tc hMerge="1">
                  <a:tcPr marL="177800" marR="177800" marT="107950" marB="107950" anchor="ctr">
                    <a:solidFill>
                      <a:srgbClr val="D0DBF3"/>
                    </a:solidFill>
                  </a:tcPr>
                </a:tc>
              </a:tr>
              <a:tr h="368300">
                <a:tc>
                  <a:txBody>
                    <a:bodyPr/>
                    <a:p>
                      <a:pPr indent="0" algn="l">
                        <a:lnSpc>
                          <a:spcPct val="100000"/>
                        </a:lnSpc>
                        <a:spcBef>
                          <a:spcPts val="0"/>
                        </a:spcBef>
                        <a:spcAft>
                          <a:spcPts val="0"/>
                        </a:spcAft>
                        <a:buNone/>
                      </a:pPr>
                      <a:r>
                        <a:rPr lang="zh-CN" altLang="en-US" sz="1000" spc="120">
                          <a:latin typeface="MiSans" panose="00000500000000000000" charset="-122"/>
                          <a:ea typeface="MiSans" panose="00000500000000000000" charset="-122"/>
                        </a:rPr>
                        <a:t>现代绍兴水利工程的科学利用</a:t>
                      </a:r>
                      <a:endParaRPr lang="en-US" altLang="en-US" sz="1000" b="1" spc="120">
                        <a:solidFill>
                          <a:schemeClr val="tx1"/>
                        </a:solidFill>
                        <a:latin typeface="MiSans" panose="00000500000000000000" charset="-122"/>
                        <a:ea typeface="MiSans" panose="00000500000000000000" charset="-122"/>
                      </a:endParaRPr>
                    </a:p>
                  </a:txBody>
                  <a:tcPr marL="177800" marR="177800" marT="107950" marB="107950" anchor="ctr">
                    <a:solidFill>
                      <a:srgbClr val="F8CBD1"/>
                    </a:solidFill>
                  </a:tcPr>
                </a:tc>
                <a:tc>
                  <a:txBody>
                    <a:bodyPr/>
                    <a:p>
                      <a:pPr indent="0" algn="l">
                        <a:lnSpc>
                          <a:spcPct val="100000"/>
                        </a:lnSpc>
                        <a:spcBef>
                          <a:spcPts val="0"/>
                        </a:spcBef>
                        <a:spcAft>
                          <a:spcPts val="0"/>
                        </a:spcAft>
                        <a:buNone/>
                      </a:pPr>
                      <a:r>
                        <a:rPr lang="zh-CN" altLang="en-US" sz="1000" spc="120">
                          <a:latin typeface="MiSans" panose="00000500000000000000" charset="-122"/>
                          <a:ea typeface="MiSans" panose="00000500000000000000" charset="-122"/>
                          <a:sym typeface="+mn-ea"/>
                        </a:rPr>
                        <a:t>科学操作探索区</a:t>
                      </a:r>
                      <a:r>
                        <a:rPr lang="en-US" altLang="zh-CN" sz="1000" spc="120">
                          <a:latin typeface="MiSans" panose="00000500000000000000" charset="-122"/>
                          <a:ea typeface="MiSans" panose="00000500000000000000" charset="-122"/>
                          <a:sym typeface="+mn-ea"/>
                        </a:rPr>
                        <a:t>-</a:t>
                      </a:r>
                      <a:r>
                        <a:rPr lang="zh-CN" altLang="en-US" sz="1000" spc="120">
                          <a:latin typeface="MiSans" panose="00000500000000000000" charset="-122"/>
                          <a:ea typeface="MiSans" panose="00000500000000000000" charset="-122"/>
                          <a:sym typeface="+mn-ea"/>
                        </a:rPr>
                        <a:t>桥梁搭建</a:t>
                      </a:r>
                      <a:endParaRPr lang="zh-CN" altLang="en-US" sz="1000" b="0" spc="120">
                        <a:latin typeface="MiSans" panose="00000500000000000000" charset="-122"/>
                        <a:ea typeface="MiSans" panose="00000500000000000000" charset="-122"/>
                        <a:sym typeface="+mn-ea"/>
                      </a:endParaRPr>
                    </a:p>
                  </a:txBody>
                  <a:tcPr marL="177800" marR="177800" marT="107950" marB="107950" anchor="ctr">
                    <a:solidFill>
                      <a:srgbClr val="D0DBF3"/>
                    </a:solidFill>
                  </a:tcPr>
                </a:tc>
                <a:tc>
                  <a:txBody>
                    <a:bodyPr/>
                    <a:p>
                      <a:pPr indent="0" algn="l" fontAlgn="auto">
                        <a:lnSpc>
                          <a:spcPct val="100000"/>
                        </a:lnSpc>
                        <a:spcBef>
                          <a:spcPts val="0"/>
                        </a:spcBef>
                        <a:spcAft>
                          <a:spcPts val="0"/>
                        </a:spcAft>
                        <a:buNone/>
                      </a:pPr>
                      <a:r>
                        <a:rPr lang="zh-CN" altLang="en-US" sz="1000" spc="120">
                          <a:latin typeface="MiSans" panose="00000500000000000000" charset="-122"/>
                          <a:ea typeface="MiSans" panose="00000500000000000000" charset="-122"/>
                          <a:sym typeface="+mn-ea"/>
                        </a:rPr>
                        <a:t>制酒工坊</a:t>
                      </a:r>
                      <a:endParaRPr lang="zh-CN" altLang="en-US" sz="1000" b="0" spc="120">
                        <a:latin typeface="MiSans" panose="00000500000000000000" charset="-122"/>
                        <a:ea typeface="MiSans" panose="00000500000000000000" charset="-122"/>
                        <a:sym typeface="+mn-ea"/>
                      </a:endParaRPr>
                    </a:p>
                  </a:txBody>
                  <a:tcPr marL="177800" marR="177800" marT="107950" marB="107950" anchor="ctr">
                    <a:solidFill>
                      <a:srgbClr val="D0DBF3"/>
                    </a:solidFill>
                  </a:tcPr>
                </a:tc>
                <a:tc gridSpan="2">
                  <a:txBody>
                    <a:bodyPr/>
                    <a:p>
                      <a:pPr indent="0" algn="l" fontAlgn="auto">
                        <a:lnSpc>
                          <a:spcPct val="100000"/>
                        </a:lnSpc>
                        <a:spcBef>
                          <a:spcPts val="0"/>
                        </a:spcBef>
                        <a:spcAft>
                          <a:spcPts val="0"/>
                        </a:spcAft>
                        <a:buNone/>
                      </a:pPr>
                      <a:endParaRPr lang="zh-CN" altLang="en-US" sz="1000" b="0" spc="120">
                        <a:latin typeface="MiSans" panose="00000500000000000000" charset="-122"/>
                        <a:ea typeface="MiSans" panose="00000500000000000000" charset="-122"/>
                        <a:sym typeface="+mn-ea"/>
                      </a:endParaRPr>
                    </a:p>
                  </a:txBody>
                  <a:tcPr marL="177800" marR="177800" marT="107950" marB="107950" anchor="ctr">
                    <a:solidFill>
                      <a:srgbClr val="D0DBF3"/>
                    </a:solidFill>
                  </a:tcPr>
                </a:tc>
                <a:tc hMerge="1">
                  <a:tcPr marL="177800" marR="177800" marT="107950" marB="107950" anchor="ctr">
                    <a:noFill/>
                  </a:tcPr>
                </a:tc>
              </a:tr>
              <a:tr h="415925">
                <a:tc>
                  <a:txBody>
                    <a:bodyPr/>
                    <a:p>
                      <a:pPr indent="0" algn="l">
                        <a:lnSpc>
                          <a:spcPct val="100000"/>
                        </a:lnSpc>
                        <a:spcBef>
                          <a:spcPts val="0"/>
                        </a:spcBef>
                        <a:spcAft>
                          <a:spcPts val="0"/>
                        </a:spcAft>
                        <a:buNone/>
                      </a:pPr>
                      <a:r>
                        <a:rPr lang="zh-CN" altLang="en-US" sz="1000" b="0" spc="120">
                          <a:latin typeface="MiSans" panose="00000500000000000000" charset="-122"/>
                          <a:ea typeface="MiSans" panose="00000500000000000000" charset="-122"/>
                          <a:sym typeface="+mn-ea"/>
                        </a:rPr>
                        <a:t>浙东唐诗之路</a:t>
                      </a:r>
                      <a:endParaRPr lang="zh-CN" altLang="en-US" sz="1000" b="0" spc="120">
                        <a:latin typeface="MiSans" panose="00000500000000000000" charset="-122"/>
                        <a:ea typeface="MiSans" panose="00000500000000000000" charset="-122"/>
                        <a:sym typeface="+mn-ea"/>
                      </a:endParaRPr>
                    </a:p>
                  </a:txBody>
                  <a:tcPr marL="177800" marR="177800" marT="107950" marB="107950" anchor="ctr">
                    <a:solidFill>
                      <a:srgbClr val="F8CBD1"/>
                    </a:solidFill>
                  </a:tcPr>
                </a:tc>
                <a:tc>
                  <a:txBody>
                    <a:bodyPr/>
                    <a:p>
                      <a:pPr indent="0" algn="l">
                        <a:lnSpc>
                          <a:spcPct val="100000"/>
                        </a:lnSpc>
                        <a:spcBef>
                          <a:spcPts val="0"/>
                        </a:spcBef>
                        <a:spcAft>
                          <a:spcPts val="0"/>
                        </a:spcAft>
                        <a:buNone/>
                      </a:pPr>
                      <a:r>
                        <a:rPr lang="zh-CN" altLang="en-US" sz="1000" b="0" spc="120">
                          <a:latin typeface="MiSans" panose="00000500000000000000" charset="-122"/>
                          <a:ea typeface="MiSans" panose="00000500000000000000" charset="-122"/>
                          <a:sym typeface="+mn-ea"/>
                        </a:rPr>
                        <a:t>桥梁科学解码</a:t>
                      </a:r>
                      <a:endParaRPr lang="zh-CN" altLang="en-US" sz="1000" b="0" spc="120">
                        <a:latin typeface="MiSans" panose="00000500000000000000" charset="-122"/>
                        <a:ea typeface="MiSans" panose="00000500000000000000" charset="-122"/>
                        <a:sym typeface="+mn-ea"/>
                      </a:endParaRPr>
                    </a:p>
                    <a:p>
                      <a:pPr indent="0" algn="l">
                        <a:lnSpc>
                          <a:spcPct val="100000"/>
                        </a:lnSpc>
                        <a:spcBef>
                          <a:spcPts val="0"/>
                        </a:spcBef>
                        <a:spcAft>
                          <a:spcPts val="0"/>
                        </a:spcAft>
                        <a:buNone/>
                      </a:pPr>
                      <a:r>
                        <a:rPr lang="zh-CN" altLang="en-US" sz="1000" b="0" spc="120">
                          <a:latin typeface="MiSans" panose="00000500000000000000" charset="-122"/>
                          <a:ea typeface="MiSans" panose="00000500000000000000" charset="-122"/>
                          <a:sym typeface="+mn-ea"/>
                        </a:rPr>
                        <a:t>（承重对比、桥面共振、桥梁拼搭</a:t>
                      </a:r>
                      <a:r>
                        <a:rPr lang="zh-CN" altLang="en-US" sz="1000" b="0" spc="120">
                          <a:latin typeface="MiSans" panose="00000500000000000000" charset="-122"/>
                          <a:ea typeface="MiSans" panose="00000500000000000000" charset="-122"/>
                          <a:sym typeface="+mn-ea"/>
                        </a:rPr>
                        <a:t>）</a:t>
                      </a:r>
                      <a:endParaRPr lang="zh-CN" altLang="en-US" sz="1000" b="0" spc="120">
                        <a:latin typeface="MiSans" panose="00000500000000000000" charset="-122"/>
                        <a:ea typeface="MiSans" panose="00000500000000000000" charset="-122"/>
                        <a:sym typeface="+mn-ea"/>
                      </a:endParaRPr>
                    </a:p>
                  </a:txBody>
                  <a:tcPr marL="177800" marR="177800" marT="107950" marB="107950" anchor="ctr">
                    <a:solidFill>
                      <a:srgbClr val="F8CBD1"/>
                    </a:solidFill>
                  </a:tcPr>
                </a:tc>
                <a:tc gridSpan="2">
                  <a:txBody>
                    <a:bodyPr/>
                    <a:p>
                      <a:pPr indent="0" algn="l" fontAlgn="auto">
                        <a:lnSpc>
                          <a:spcPct val="100000"/>
                        </a:lnSpc>
                        <a:spcBef>
                          <a:spcPts val="0"/>
                        </a:spcBef>
                        <a:spcAft>
                          <a:spcPts val="0"/>
                        </a:spcAft>
                        <a:buNone/>
                      </a:pPr>
                      <a:r>
                        <a:rPr lang="zh-CN" altLang="en-US" sz="1000" b="0" spc="120">
                          <a:latin typeface="MiSans" panose="00000500000000000000" charset="-122"/>
                          <a:ea typeface="MiSans" panose="00000500000000000000" charset="-122"/>
                          <a:sym typeface="+mn-ea"/>
                        </a:rPr>
                        <a:t>绍兴黄酒的品鉴</a:t>
                      </a:r>
                      <a:endParaRPr lang="zh-CN" altLang="en-US" sz="1000" b="0" spc="120">
                        <a:latin typeface="MiSans" panose="00000500000000000000" charset="-122"/>
                        <a:ea typeface="MiSans" panose="00000500000000000000" charset="-122"/>
                        <a:sym typeface="+mn-ea"/>
                      </a:endParaRPr>
                    </a:p>
                  </a:txBody>
                  <a:tcPr marL="177800" marR="177800" marT="107950" marB="107950" anchor="ctr">
                    <a:solidFill>
                      <a:srgbClr val="F8CBD1"/>
                    </a:solidFill>
                  </a:tcPr>
                </a:tc>
                <a:tc hMerge="1">
                  <a:tcPr marL="177800" marR="177800" marT="107950" marB="107950" anchor="ctr">
                    <a:solidFill>
                      <a:srgbClr val="F8CBD1"/>
                    </a:solidFill>
                  </a:tcPr>
                </a:tc>
                <a:tc>
                  <a:txBody>
                    <a:bodyPr/>
                    <a:p>
                      <a:pPr indent="0" algn="l" fontAlgn="auto">
                        <a:lnSpc>
                          <a:spcPct val="100000"/>
                        </a:lnSpc>
                        <a:spcBef>
                          <a:spcPts val="0"/>
                        </a:spcBef>
                        <a:spcAft>
                          <a:spcPts val="0"/>
                        </a:spcAft>
                        <a:buNone/>
                      </a:pPr>
                      <a:r>
                        <a:rPr lang="zh-CN" altLang="en-US" sz="1000" spc="120">
                          <a:latin typeface="MiSans" panose="00000500000000000000" charset="-122"/>
                          <a:ea typeface="MiSans" panose="00000500000000000000" charset="-122"/>
                          <a:sym typeface="+mn-ea"/>
                        </a:rPr>
                        <a:t>黄酒衍生品</a:t>
                      </a:r>
                      <a:endParaRPr lang="zh-CN" altLang="en-US" sz="1000" b="0" spc="120">
                        <a:latin typeface="MiSans" panose="00000500000000000000" charset="-122"/>
                        <a:ea typeface="MiSans" panose="00000500000000000000" charset="-122"/>
                        <a:sym typeface="+mn-ea"/>
                      </a:endParaRPr>
                    </a:p>
                  </a:txBody>
                  <a:tcPr marL="177800" marR="177800" marT="107950" marB="107950" anchor="ctr">
                    <a:solidFill>
                      <a:srgbClr val="F8CBD1"/>
                    </a:solidFill>
                  </a:tcPr>
                </a:tc>
              </a:tr>
              <a:tr h="490220">
                <a:tc>
                  <a:txBody>
                    <a:bodyPr/>
                    <a:p>
                      <a:pPr indent="0" algn="l">
                        <a:lnSpc>
                          <a:spcPct val="100000"/>
                        </a:lnSpc>
                        <a:spcBef>
                          <a:spcPts val="0"/>
                        </a:spcBef>
                        <a:spcAft>
                          <a:spcPts val="0"/>
                        </a:spcAft>
                        <a:buNone/>
                      </a:pPr>
                      <a:r>
                        <a:rPr lang="zh-CN" altLang="en-US" sz="1000" b="0" spc="120">
                          <a:latin typeface="MiSans" panose="00000500000000000000" charset="-122"/>
                          <a:ea typeface="MiSans" panose="00000500000000000000" charset="-122"/>
                          <a:sym typeface="+mn-ea"/>
                        </a:rPr>
                        <a:t>绍兴水资源推动城市发展的举措</a:t>
                      </a:r>
                      <a:endParaRPr lang="zh-CN" altLang="en-US" sz="1000" b="0" spc="120">
                        <a:latin typeface="MiSans" panose="00000500000000000000" charset="-122"/>
                        <a:ea typeface="MiSans" panose="00000500000000000000" charset="-122"/>
                        <a:sym typeface="+mn-ea"/>
                      </a:endParaRPr>
                    </a:p>
                  </a:txBody>
                  <a:tcPr marL="177800" marR="177800" marT="107950" marB="107950" anchor="ctr">
                    <a:solidFill>
                      <a:srgbClr val="F8CBD1"/>
                    </a:solidFill>
                  </a:tcPr>
                </a:tc>
                <a:tc>
                  <a:txBody>
                    <a:bodyPr/>
                    <a:p>
                      <a:pPr indent="0" algn="l">
                        <a:lnSpc>
                          <a:spcPct val="100000"/>
                        </a:lnSpc>
                        <a:spcBef>
                          <a:spcPts val="0"/>
                        </a:spcBef>
                        <a:spcAft>
                          <a:spcPts val="0"/>
                        </a:spcAft>
                        <a:buNone/>
                      </a:pPr>
                      <a:r>
                        <a:rPr lang="zh-CN" altLang="en-US" sz="1000" spc="120">
                          <a:latin typeface="MiSans" panose="00000500000000000000" charset="-122"/>
                          <a:ea typeface="MiSans" panose="00000500000000000000" charset="-122"/>
                          <a:sym typeface="+mn-ea"/>
                        </a:rPr>
                        <a:t>绍兴特色文化的保护与传承</a:t>
                      </a:r>
                      <a:endParaRPr lang="zh-CN" altLang="en-US" sz="1000" spc="120">
                        <a:latin typeface="MiSans" panose="00000500000000000000" charset="-122"/>
                        <a:ea typeface="MiSans" panose="00000500000000000000" charset="-122"/>
                        <a:sym typeface="+mn-ea"/>
                      </a:endParaRPr>
                    </a:p>
                  </a:txBody>
                  <a:tcPr marL="177800" marR="177800" marT="107950" marB="107950" anchor="ctr">
                    <a:solidFill>
                      <a:srgbClr val="F8CBD1"/>
                    </a:solidFill>
                  </a:tcPr>
                </a:tc>
                <a:tc>
                  <a:txBody>
                    <a:bodyPr/>
                    <a:p>
                      <a:pPr indent="0" algn="l" fontAlgn="auto">
                        <a:lnSpc>
                          <a:spcPct val="100000"/>
                        </a:lnSpc>
                        <a:spcBef>
                          <a:spcPts val="0"/>
                        </a:spcBef>
                        <a:spcAft>
                          <a:spcPts val="0"/>
                        </a:spcAft>
                        <a:buNone/>
                      </a:pPr>
                      <a:r>
                        <a:rPr lang="zh-CN" altLang="en-US" sz="1000" spc="120">
                          <a:latin typeface="MiSans" panose="00000500000000000000" charset="-122"/>
                          <a:ea typeface="MiSans" panose="00000500000000000000" charset="-122"/>
                          <a:sym typeface="+mn-ea"/>
                        </a:rPr>
                        <a:t>绍兴黄酒的创新研究</a:t>
                      </a:r>
                      <a:endParaRPr lang="zh-CN" altLang="en-US" sz="1000" b="0" spc="120">
                        <a:latin typeface="MiSans" panose="00000500000000000000" charset="-122"/>
                        <a:ea typeface="MiSans" panose="00000500000000000000" charset="-122"/>
                        <a:sym typeface="+mn-ea"/>
                      </a:endParaRPr>
                    </a:p>
                  </a:txBody>
                  <a:tcPr marL="177800" marR="177800" marT="107950" marB="107950" anchor="ctr">
                    <a:solidFill>
                      <a:srgbClr val="F8CBD1"/>
                    </a:solidFill>
                  </a:tcPr>
                </a:tc>
                <a:tc>
                  <a:txBody>
                    <a:bodyPr/>
                    <a:p>
                      <a:pPr>
                        <a:buNone/>
                      </a:pPr>
                      <a:endParaRPr lang="zh-CN" altLang="en-US"/>
                    </a:p>
                  </a:txBody>
                  <a:tcPr marL="177800" marR="177800" marT="107950" marB="107950" anchor="ctr">
                    <a:solidFill>
                      <a:srgbClr val="F8CBD1"/>
                    </a:solidFill>
                  </a:tcPr>
                </a:tc>
                <a:tc>
                  <a:txBody>
                    <a:bodyPr/>
                    <a:p>
                      <a:pPr indent="0" algn="l" fontAlgn="auto">
                        <a:lnSpc>
                          <a:spcPct val="100000"/>
                        </a:lnSpc>
                        <a:spcBef>
                          <a:spcPts val="0"/>
                        </a:spcBef>
                        <a:spcAft>
                          <a:spcPts val="0"/>
                        </a:spcAft>
                        <a:buNone/>
                      </a:pPr>
                      <a:r>
                        <a:rPr lang="zh-CN" altLang="en-US" sz="1000" spc="120">
                          <a:latin typeface="MiSans" panose="00000500000000000000" charset="-122"/>
                          <a:ea typeface="MiSans" panose="00000500000000000000" charset="-122"/>
                          <a:sym typeface="+mn-ea"/>
                        </a:rPr>
                        <a:t>黄酒的健康养生</a:t>
                      </a:r>
                      <a:endParaRPr lang="zh-CN" altLang="en-US" sz="1000" b="0" spc="120">
                        <a:latin typeface="MiSans" panose="00000500000000000000" charset="-122"/>
                        <a:ea typeface="MiSans" panose="00000500000000000000" charset="-122"/>
                        <a:sym typeface="+mn-ea"/>
                      </a:endParaRPr>
                    </a:p>
                  </a:txBody>
                  <a:tcPr marL="177800" marR="177800" marT="107950" marB="107950" anchor="ctr">
                    <a:solidFill>
                      <a:srgbClr val="F8CBD1"/>
                    </a:solidFill>
                  </a:tcPr>
                </a:tc>
              </a:tr>
            </a:tbl>
          </a:graphicData>
        </a:graphic>
      </p:graphicFrame>
      <p:sp>
        <p:nvSpPr>
          <p:cNvPr id="16" name="文本框 15"/>
          <p:cNvSpPr txBox="1"/>
          <p:nvPr/>
        </p:nvSpPr>
        <p:spPr>
          <a:xfrm>
            <a:off x="2799715" y="426085"/>
            <a:ext cx="6096000" cy="306705"/>
          </a:xfrm>
          <a:prstGeom prst="rect">
            <a:avLst/>
          </a:prstGeom>
          <a:noFill/>
        </p:spPr>
        <p:txBody>
          <a:bodyPr wrap="square" rtlCol="0" anchor="t">
            <a:spAutoFit/>
          </a:bodyPr>
          <a:p>
            <a:pPr indent="0" algn="ctr">
              <a:lnSpc>
                <a:spcPct val="100000"/>
              </a:lnSpc>
              <a:spcBef>
                <a:spcPts val="0"/>
              </a:spcBef>
              <a:spcAft>
                <a:spcPts val="0"/>
              </a:spcAft>
              <a:buNone/>
            </a:pPr>
            <a:r>
              <a:rPr lang="en-US" altLang="en-US" sz="1400" spc="120">
                <a:solidFill>
                  <a:srgbClr val="D7ECC7"/>
                </a:solidFill>
                <a:latin typeface="MiSans" panose="00000500000000000000" charset="-122"/>
                <a:ea typeface="MiSans" panose="00000500000000000000" charset="-122"/>
                <a:sym typeface="+mn-ea"/>
              </a:rPr>
              <a:t>■</a:t>
            </a:r>
            <a:r>
              <a:rPr lang="zh-CN" altLang="en-US" sz="1400" spc="120">
                <a:latin typeface="MiSans" panose="00000500000000000000" charset="-122"/>
                <a:ea typeface="MiSans" panose="00000500000000000000" charset="-122"/>
                <a:sym typeface="+mn-ea"/>
              </a:rPr>
              <a:t>知识科普</a:t>
            </a:r>
            <a:r>
              <a:rPr lang="en-US" altLang="zh-CN" sz="1400" spc="120">
                <a:latin typeface="MiSans" panose="00000500000000000000" charset="-122"/>
                <a:ea typeface="MiSans" panose="00000500000000000000" charset="-122"/>
                <a:sym typeface="+mn-ea"/>
              </a:rPr>
              <a:t>  </a:t>
            </a:r>
            <a:r>
              <a:rPr lang="en-US" altLang="en-US" sz="1400" spc="120">
                <a:solidFill>
                  <a:srgbClr val="D0DBF3"/>
                </a:solidFill>
                <a:latin typeface="MiSans" panose="00000500000000000000" charset="-122"/>
                <a:ea typeface="MiSans" panose="00000500000000000000" charset="-122"/>
                <a:sym typeface="+mn-ea"/>
              </a:rPr>
              <a:t>■</a:t>
            </a:r>
            <a:r>
              <a:rPr lang="zh-CN" altLang="en-US" sz="1400" spc="120">
                <a:latin typeface="MiSans" panose="00000500000000000000" charset="-122"/>
                <a:ea typeface="MiSans" panose="00000500000000000000" charset="-122"/>
                <a:sym typeface="+mn-ea"/>
              </a:rPr>
              <a:t>科学探究</a:t>
            </a:r>
            <a:r>
              <a:rPr lang="en-US" altLang="zh-CN" sz="1400" spc="120">
                <a:latin typeface="MiSans" panose="00000500000000000000" charset="-122"/>
                <a:ea typeface="MiSans" panose="00000500000000000000" charset="-122"/>
                <a:sym typeface="+mn-ea"/>
              </a:rPr>
              <a:t>  </a:t>
            </a:r>
            <a:r>
              <a:rPr lang="en-US" altLang="en-US" sz="1400" spc="120">
                <a:solidFill>
                  <a:srgbClr val="F8CBD1"/>
                </a:solidFill>
                <a:latin typeface="MiSans" panose="00000500000000000000" charset="-122"/>
                <a:ea typeface="MiSans" panose="00000500000000000000" charset="-122"/>
                <a:sym typeface="+mn-ea"/>
              </a:rPr>
              <a:t>■</a:t>
            </a:r>
            <a:r>
              <a:rPr lang="zh-CN" altLang="en-US" sz="1400" spc="120">
                <a:latin typeface="MiSans" panose="00000500000000000000" charset="-122"/>
                <a:ea typeface="MiSans" panose="00000500000000000000" charset="-122"/>
                <a:sym typeface="+mn-ea"/>
              </a:rPr>
              <a:t>创新发展</a:t>
            </a:r>
            <a:endParaRPr lang="zh-CN" altLang="en-US" sz="1400" spc="120">
              <a:latin typeface="MiSans" panose="00000500000000000000" charset="-122"/>
              <a:ea typeface="MiSans" panose="00000500000000000000" charset="-122"/>
              <a:sym typeface="+mn-ea"/>
            </a:endParaRPr>
          </a:p>
        </p:txBody>
      </p:sp>
    </p:spTree>
    <p:custDataLst>
      <p:tags r:id="rId4"/>
    </p:custData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0E7DD">
            <a:alpha val="30000"/>
          </a:srgbClr>
        </a:solidFill>
        <a:effectLst/>
      </p:bgPr>
    </p:bg>
    <p:spTree>
      <p:nvGrpSpPr>
        <p:cNvPr id="1" name=""/>
        <p:cNvGrpSpPr/>
        <p:nvPr/>
      </p:nvGrpSpPr>
      <p:grpSpPr>
        <a:xfrm>
          <a:off x="0" y="0"/>
          <a:ext cx="0" cy="0"/>
          <a:chOff x="0" y="0"/>
          <a:chExt cx="0" cy="0"/>
        </a:xfrm>
      </p:grpSpPr>
      <p:cxnSp>
        <p:nvCxnSpPr>
          <p:cNvPr id="21" name="直接连接符 20"/>
          <p:cNvCxnSpPr/>
          <p:nvPr>
            <p:custDataLst>
              <p:tags r:id="rId1"/>
            </p:custDataLst>
          </p:nvPr>
        </p:nvCxnSpPr>
        <p:spPr>
          <a:xfrm>
            <a:off x="400685" y="738505"/>
            <a:ext cx="11383645" cy="6985"/>
          </a:xfrm>
          <a:prstGeom prst="line">
            <a:avLst/>
          </a:prstGeom>
          <a:ln w="28575" cmpd="sng">
            <a:solidFill>
              <a:srgbClr val="58654B"/>
            </a:solidFill>
            <a:prstDash val="solid"/>
          </a:ln>
        </p:spPr>
        <p:style>
          <a:lnRef idx="2">
            <a:schemeClr val="accent1"/>
          </a:lnRef>
          <a:fillRef idx="0">
            <a:srgbClr val="FFFFFF"/>
          </a:fillRef>
          <a:effectRef idx="0">
            <a:srgbClr val="FFFFFF"/>
          </a:effectRef>
          <a:fontRef idx="minor">
            <a:schemeClr val="tx1"/>
          </a:fontRef>
        </p:style>
      </p:cxnSp>
      <p:sp>
        <p:nvSpPr>
          <p:cNvPr id="5" name="文本框 4"/>
          <p:cNvSpPr txBox="1"/>
          <p:nvPr>
            <p:custDataLst>
              <p:tags r:id="rId2"/>
            </p:custDataLst>
          </p:nvPr>
        </p:nvSpPr>
        <p:spPr>
          <a:xfrm>
            <a:off x="400685" y="216535"/>
            <a:ext cx="2120265" cy="509270"/>
          </a:xfrm>
          <a:prstGeom prst="rect">
            <a:avLst/>
          </a:prstGeom>
          <a:noFill/>
        </p:spPr>
        <p:txBody>
          <a:bodyPr wrap="square" rtlCol="0">
            <a:noAutofit/>
          </a:bodyPr>
          <a:lstStyle/>
          <a:p>
            <a:r>
              <a:rPr lang="zh-CN" altLang="en-US" sz="3600">
                <a:solidFill>
                  <a:srgbClr val="58654B"/>
                </a:solidFill>
                <a:latin typeface="京華老宋体_KingHwa_OldSong" panose="02000500000000000000" charset="-122"/>
                <a:ea typeface="京華老宋体_KingHwa_OldSong" panose="02000500000000000000" charset="-122"/>
                <a:cs typeface="仿宋" panose="02010609060101010101" charset="-122"/>
              </a:rPr>
              <a:t>展项清单</a:t>
            </a:r>
            <a:endParaRPr lang="zh-CN" altLang="en-US" sz="3600">
              <a:solidFill>
                <a:srgbClr val="58654B"/>
              </a:solidFill>
              <a:latin typeface="京華老宋体_KingHwa_OldSong" panose="02000500000000000000" charset="-122"/>
              <a:ea typeface="京華老宋体_KingHwa_OldSong" panose="02000500000000000000" charset="-122"/>
              <a:cs typeface="仿宋" panose="02010609060101010101" charset="-122"/>
            </a:endParaRPr>
          </a:p>
          <a:p>
            <a:endParaRPr lang="zh-CN" altLang="en-US" sz="3600">
              <a:solidFill>
                <a:srgbClr val="58654B"/>
              </a:solidFill>
              <a:latin typeface="京華老宋体_KingHwa_OldSong" panose="02000500000000000000" charset="-122"/>
              <a:ea typeface="京華老宋体_KingHwa_OldSong" panose="02000500000000000000" charset="-122"/>
              <a:cs typeface="仿宋" panose="02010609060101010101" charset="-122"/>
            </a:endParaRPr>
          </a:p>
        </p:txBody>
      </p:sp>
      <p:sp>
        <p:nvSpPr>
          <p:cNvPr id="7" name="矩形 6"/>
          <p:cNvSpPr/>
          <p:nvPr>
            <p:custDataLst>
              <p:tags r:id="rId3"/>
            </p:custDataLst>
          </p:nvPr>
        </p:nvSpPr>
        <p:spPr>
          <a:xfrm>
            <a:off x="0" y="6189345"/>
            <a:ext cx="12192000" cy="668655"/>
          </a:xfrm>
          <a:prstGeom prst="rect">
            <a:avLst/>
          </a:prstGeom>
          <a:solidFill>
            <a:srgbClr val="58654B"/>
          </a:soli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cs typeface="仿宋" panose="02010609060101010101" charset="-122"/>
            </a:endParaRPr>
          </a:p>
        </p:txBody>
      </p:sp>
      <p:pic>
        <p:nvPicPr>
          <p:cNvPr id="15" name="图片 14" descr="2"/>
          <p:cNvPicPr>
            <a:picLocks noChangeAspect="1"/>
          </p:cNvPicPr>
          <p:nvPr/>
        </p:nvPicPr>
        <p:blipFill>
          <a:blip r:embed="rId4">
            <a:alphaModFix amt="48000"/>
          </a:blip>
          <a:srcRect t="2036" b="82201"/>
          <a:stretch>
            <a:fillRect/>
          </a:stretch>
        </p:blipFill>
        <p:spPr>
          <a:xfrm>
            <a:off x="0" y="6189345"/>
            <a:ext cx="12165330" cy="668655"/>
          </a:xfrm>
          <a:prstGeom prst="rect">
            <a:avLst/>
          </a:prstGeom>
        </p:spPr>
      </p:pic>
      <p:sp>
        <p:nvSpPr>
          <p:cNvPr id="3" name="文本框 2"/>
          <p:cNvSpPr txBox="1"/>
          <p:nvPr/>
        </p:nvSpPr>
        <p:spPr>
          <a:xfrm>
            <a:off x="8251825" y="346710"/>
            <a:ext cx="3532505" cy="398780"/>
          </a:xfrm>
          <a:prstGeom prst="rect">
            <a:avLst/>
          </a:prstGeom>
          <a:noFill/>
        </p:spPr>
        <p:txBody>
          <a:bodyPr wrap="square" rtlCol="0">
            <a:spAutoFit/>
          </a:bodyPr>
          <a:lstStyle/>
          <a:p>
            <a:pPr algn="r"/>
            <a:r>
              <a:rPr lang="zh-CN" altLang="en-US" sz="2000">
                <a:solidFill>
                  <a:srgbClr val="58654B"/>
                </a:solidFill>
                <a:latin typeface="京華老宋体_KingHwa_OldSong" panose="02000500000000000000" charset="-122"/>
                <a:ea typeface="京華老宋体_KingHwa_OldSong" panose="02000500000000000000" charset="-122"/>
                <a:cs typeface="仿宋" panose="02010609060101010101" charset="-122"/>
                <a:sym typeface="+mn-ea"/>
              </a:rPr>
              <a:t>绍兴文化里的科学基因</a:t>
            </a:r>
            <a:endParaRPr lang="zh-CN" altLang="en-US" sz="2000">
              <a:solidFill>
                <a:srgbClr val="58654B"/>
              </a:solidFill>
              <a:latin typeface="京華老宋体_KingHwa_OldSong" panose="02000500000000000000" charset="-122"/>
              <a:ea typeface="京華老宋体_KingHwa_OldSong" panose="02000500000000000000" charset="-122"/>
              <a:cs typeface="仿宋" panose="02010609060101010101" charset="-122"/>
              <a:sym typeface="+mn-ea"/>
            </a:endParaRPr>
          </a:p>
        </p:txBody>
      </p:sp>
      <p:graphicFrame>
        <p:nvGraphicFramePr>
          <p:cNvPr id="27" name="表格 26"/>
          <p:cNvGraphicFramePr/>
          <p:nvPr>
            <p:custDataLst>
              <p:tags r:id="rId5"/>
            </p:custDataLst>
          </p:nvPr>
        </p:nvGraphicFramePr>
        <p:xfrm>
          <a:off x="2059305" y="885190"/>
          <a:ext cx="7082155" cy="5062220"/>
        </p:xfrm>
        <a:graphic>
          <a:graphicData uri="http://schemas.openxmlformats.org/drawingml/2006/table">
            <a:tbl>
              <a:tblPr firstRow="1" bandRow="1">
                <a:tableStyleId>{5C22544A-7EE6-4342-B048-85BDC9FD1C3A}</a:tableStyleId>
              </a:tblPr>
              <a:tblGrid>
                <a:gridCol w="3648710"/>
              </a:tblGrid>
              <a:tr h="642620">
                <a:tc>
                  <a:txBody>
                    <a:bodyPr/>
                    <a:p>
                      <a:pPr indent="0" algn="ctr" fontAlgn="auto">
                        <a:lnSpc>
                          <a:spcPct val="100000"/>
                        </a:lnSpc>
                        <a:spcBef>
                          <a:spcPts val="0"/>
                        </a:spcBef>
                        <a:spcAft>
                          <a:spcPts val="0"/>
                        </a:spcAft>
                        <a:buNone/>
                      </a:pPr>
                      <a:r>
                        <a:rPr lang="zh-CN" altLang="en-US" sz="1400" b="1" spc="130">
                          <a:latin typeface="MiSans" panose="00000500000000000000" charset="-122"/>
                          <a:ea typeface="MiSans" panose="00000500000000000000" charset="-122"/>
                        </a:rPr>
                        <a:t>越窑青瓷</a:t>
                      </a:r>
                      <a:endParaRPr lang="zh-CN" altLang="en-US" sz="1400" b="1" spc="130">
                        <a:latin typeface="MiSans" panose="00000500000000000000" charset="-122"/>
                        <a:ea typeface="MiSans" panose="00000500000000000000" charset="-122"/>
                      </a:endParaRPr>
                    </a:p>
                  </a:txBody>
                  <a:tcPr marL="177800" marR="177800" marT="107950" marB="107950" anchor="ctr">
                    <a:solidFill>
                      <a:srgbClr val="B0B47F"/>
                    </a:solidFill>
                  </a:tcPr>
                </a:tc>
              </a:tr>
              <a:tr h="368300">
                <a:tc>
                  <a:txBody>
                    <a:bodyPr/>
                    <a:p>
                      <a:pPr indent="0" algn="l">
                        <a:lnSpc>
                          <a:spcPct val="100000"/>
                        </a:lnSpc>
                        <a:spcBef>
                          <a:spcPts val="0"/>
                        </a:spcBef>
                        <a:spcAft>
                          <a:spcPts val="0"/>
                        </a:spcAft>
                        <a:buNone/>
                      </a:pPr>
                      <a:r>
                        <a:rPr lang="zh-CN" altLang="en-US" sz="1000" b="0" spc="120">
                          <a:latin typeface="MiSans" panose="00000500000000000000" charset="-122"/>
                          <a:ea typeface="MiSans" panose="00000500000000000000" charset="-122"/>
                          <a:sym typeface="+mn-ea"/>
                        </a:rPr>
                        <a:t>越窑青瓷的历史</a:t>
                      </a:r>
                      <a:endParaRPr lang="en-US" altLang="en-US" sz="1000" b="0" spc="120">
                        <a:solidFill>
                          <a:srgbClr val="FF0000"/>
                        </a:solidFill>
                        <a:latin typeface="MiSans" panose="00000500000000000000" charset="-122"/>
                        <a:ea typeface="MiSans" panose="00000500000000000000" charset="-122"/>
                        <a:sym typeface="+mn-ea"/>
                      </a:endParaRPr>
                    </a:p>
                  </a:txBody>
                  <a:tcPr marL="177800" marR="177800" marT="107950" marB="107950" anchor="ctr">
                    <a:solidFill>
                      <a:srgbClr val="D7ECC7"/>
                    </a:solidFill>
                  </a:tcPr>
                </a:tc>
              </a:tr>
              <a:tr h="368300">
                <a:tc>
                  <a:txBody>
                    <a:bodyPr/>
                    <a:p>
                      <a:pPr algn="l">
                        <a:lnSpc>
                          <a:spcPct val="100000"/>
                        </a:lnSpc>
                        <a:spcBef>
                          <a:spcPts val="0"/>
                        </a:spcBef>
                        <a:spcAft>
                          <a:spcPts val="0"/>
                        </a:spcAft>
                        <a:buClrTx/>
                        <a:buSzTx/>
                        <a:buFontTx/>
                        <a:buNone/>
                      </a:pPr>
                      <a:r>
                        <a:rPr lang="zh-CN" altLang="en-US" sz="1000" spc="120">
                          <a:latin typeface="MiSans" panose="00000500000000000000" charset="-122"/>
                          <a:ea typeface="MiSans" panose="00000500000000000000" charset="-122"/>
                          <a:sym typeface="+mn-ea"/>
                        </a:rPr>
                        <a:t>越窑</a:t>
                      </a:r>
                      <a:r>
                        <a:rPr lang="zh-CN" altLang="en-US" sz="1000" b="0" spc="120">
                          <a:solidFill>
                            <a:schemeClr val="tx1"/>
                          </a:solidFill>
                          <a:latin typeface="MiSans" panose="00000500000000000000" charset="-122"/>
                          <a:ea typeface="MiSans" panose="00000500000000000000" charset="-122"/>
                          <a:sym typeface="+mn-ea"/>
                        </a:rPr>
                        <a:t>青瓷的烧制方式</a:t>
                      </a:r>
                      <a:endParaRPr lang="en-US" altLang="en-US" sz="1000" b="0" spc="120">
                        <a:solidFill>
                          <a:schemeClr val="tx1"/>
                        </a:solidFill>
                        <a:latin typeface="MiSans" panose="00000500000000000000" charset="-122"/>
                        <a:ea typeface="MiSans" panose="00000500000000000000" charset="-122"/>
                        <a:sym typeface="+mn-ea"/>
                      </a:endParaRPr>
                    </a:p>
                  </a:txBody>
                  <a:tcPr marL="177800" marR="177800" marT="107950" marB="107950" anchor="ctr">
                    <a:solidFill>
                      <a:srgbClr val="D7ECC7"/>
                    </a:solidFill>
                  </a:tcPr>
                </a:tc>
              </a:tr>
              <a:tr h="368300">
                <a:tc>
                  <a:txBody>
                    <a:bodyPr/>
                    <a:p>
                      <a:pPr algn="l">
                        <a:lnSpc>
                          <a:spcPct val="100000"/>
                        </a:lnSpc>
                        <a:spcBef>
                          <a:spcPts val="0"/>
                        </a:spcBef>
                        <a:spcAft>
                          <a:spcPts val="0"/>
                        </a:spcAft>
                        <a:buClrTx/>
                        <a:buSzTx/>
                        <a:buFontTx/>
                        <a:buNone/>
                      </a:pPr>
                      <a:r>
                        <a:rPr lang="zh-CN" altLang="en-US" sz="1000" spc="120">
                          <a:latin typeface="MiSans" panose="00000500000000000000" charset="-122"/>
                          <a:ea typeface="MiSans" panose="00000500000000000000" charset="-122"/>
                          <a:sym typeface="+mn-ea"/>
                        </a:rPr>
                        <a:t>越窑</a:t>
                      </a:r>
                      <a:r>
                        <a:rPr lang="zh-CN" altLang="en-US" sz="1000" b="0" spc="120">
                          <a:solidFill>
                            <a:schemeClr val="tx1"/>
                          </a:solidFill>
                          <a:latin typeface="MiSans" panose="00000500000000000000" charset="-122"/>
                          <a:ea typeface="MiSans" panose="00000500000000000000" charset="-122"/>
                          <a:sym typeface="+mn-ea"/>
                        </a:rPr>
                        <a:t>青瓷制作步骤</a:t>
                      </a:r>
                      <a:endParaRPr lang="en-US" altLang="en-US" sz="1000" b="0" spc="120">
                        <a:solidFill>
                          <a:srgbClr val="FF0000"/>
                        </a:solidFill>
                        <a:latin typeface="MiSans" panose="00000500000000000000" charset="-122"/>
                        <a:ea typeface="MiSans" panose="00000500000000000000" charset="-122"/>
                        <a:sym typeface="+mn-ea"/>
                      </a:endParaRPr>
                    </a:p>
                  </a:txBody>
                  <a:tcPr marL="177800" marR="177800" marT="107950" marB="107950" anchor="ctr">
                    <a:solidFill>
                      <a:srgbClr val="D7ECC7"/>
                    </a:solidFill>
                  </a:tcPr>
                </a:tc>
              </a:tr>
              <a:tr h="368300">
                <a:tc>
                  <a:txBody>
                    <a:bodyPr/>
                    <a:p>
                      <a:pPr algn="l">
                        <a:lnSpc>
                          <a:spcPct val="100000"/>
                        </a:lnSpc>
                        <a:spcBef>
                          <a:spcPts val="0"/>
                        </a:spcBef>
                        <a:spcAft>
                          <a:spcPts val="0"/>
                        </a:spcAft>
                        <a:buClrTx/>
                        <a:buSzTx/>
                        <a:buFontTx/>
                        <a:buNone/>
                      </a:pPr>
                      <a:r>
                        <a:rPr lang="zh-CN" altLang="en-US" sz="1000" spc="120">
                          <a:latin typeface="MiSans" panose="00000500000000000000" charset="-122"/>
                          <a:ea typeface="MiSans" panose="00000500000000000000" charset="-122"/>
                          <a:sym typeface="+mn-ea"/>
                        </a:rPr>
                        <a:t>越窑青瓷的特殊之处</a:t>
                      </a:r>
                      <a:endParaRPr lang="en-US" altLang="en-US" sz="1000" b="0" spc="120">
                        <a:latin typeface="MiSans" panose="00000500000000000000" charset="-122"/>
                        <a:ea typeface="MiSans" panose="00000500000000000000" charset="-122"/>
                        <a:sym typeface="+mn-ea"/>
                      </a:endParaRPr>
                    </a:p>
                  </a:txBody>
                  <a:tcPr marL="177800" marR="177800" marT="107950" marB="107950" anchor="ctr">
                    <a:solidFill>
                      <a:srgbClr val="D0DBF3"/>
                    </a:solidFill>
                  </a:tcPr>
                </a:tc>
              </a:tr>
              <a:tr h="368300">
                <a:tc>
                  <a:txBody>
                    <a:bodyPr/>
                    <a:p>
                      <a:pPr algn="l">
                        <a:lnSpc>
                          <a:spcPct val="100000"/>
                        </a:lnSpc>
                        <a:spcBef>
                          <a:spcPts val="0"/>
                        </a:spcBef>
                        <a:spcAft>
                          <a:spcPts val="0"/>
                        </a:spcAft>
                        <a:buClrTx/>
                        <a:buSzTx/>
                        <a:buFontTx/>
                        <a:buNone/>
                      </a:pPr>
                      <a:r>
                        <a:rPr lang="zh-CN" altLang="en-US" sz="1000" b="0" spc="120">
                          <a:latin typeface="MiSans" panose="00000500000000000000" charset="-122"/>
                          <a:ea typeface="MiSans" panose="00000500000000000000" charset="-122"/>
                          <a:sym typeface="+mn-ea"/>
                        </a:rPr>
                        <a:t>越窑青瓷为什么是青色</a:t>
                      </a:r>
                      <a:endParaRPr lang="en-US" altLang="en-US" sz="1000" b="0" spc="120">
                        <a:latin typeface="MiSans" panose="00000500000000000000" charset="-122"/>
                        <a:ea typeface="MiSans" panose="00000500000000000000" charset="-122"/>
                        <a:sym typeface="+mn-ea"/>
                      </a:endParaRPr>
                    </a:p>
                  </a:txBody>
                  <a:tcPr marL="177800" marR="177800" marT="107950" marB="107950" anchor="ctr">
                    <a:solidFill>
                      <a:srgbClr val="D0DBF3"/>
                    </a:solidFill>
                  </a:tcPr>
                </a:tc>
              </a:tr>
              <a:tr h="368300">
                <a:tc>
                  <a:txBody>
                    <a:bodyPr/>
                    <a:p>
                      <a:pPr algn="l">
                        <a:lnSpc>
                          <a:spcPct val="100000"/>
                        </a:lnSpc>
                        <a:spcBef>
                          <a:spcPts val="0"/>
                        </a:spcBef>
                        <a:spcAft>
                          <a:spcPts val="0"/>
                        </a:spcAft>
                        <a:buClrTx/>
                        <a:buSzTx/>
                        <a:buFontTx/>
                        <a:buNone/>
                      </a:pPr>
                      <a:r>
                        <a:rPr lang="zh-CN" altLang="en-US" sz="1000" b="0" spc="120">
                          <a:solidFill>
                            <a:schemeClr val="tx1"/>
                          </a:solidFill>
                          <a:latin typeface="MiSans" panose="00000500000000000000" charset="-122"/>
                          <a:ea typeface="MiSans" panose="00000500000000000000" charset="-122"/>
                          <a:sym typeface="+mn-ea"/>
                        </a:rPr>
                        <a:t>青瓷的釉光（棱镜）</a:t>
                      </a:r>
                      <a:endParaRPr lang="en-US" altLang="en-US" sz="1000" b="0" spc="120">
                        <a:solidFill>
                          <a:srgbClr val="FF0000"/>
                        </a:solidFill>
                        <a:latin typeface="MiSans" panose="00000500000000000000" charset="-122"/>
                        <a:ea typeface="MiSans" panose="00000500000000000000" charset="-122"/>
                        <a:sym typeface="+mn-ea"/>
                      </a:endParaRPr>
                    </a:p>
                  </a:txBody>
                  <a:tcPr marL="177800" marR="177800" marT="107950" marB="107950" anchor="ctr">
                    <a:solidFill>
                      <a:srgbClr val="D0DBF3"/>
                    </a:solidFill>
                  </a:tcPr>
                </a:tc>
              </a:tr>
              <a:tr h="368300">
                <a:tc>
                  <a:txBody>
                    <a:bodyPr/>
                    <a:p>
                      <a:pPr algn="l">
                        <a:lnSpc>
                          <a:spcPct val="100000"/>
                        </a:lnSpc>
                        <a:spcBef>
                          <a:spcPts val="0"/>
                        </a:spcBef>
                        <a:spcAft>
                          <a:spcPts val="0"/>
                        </a:spcAft>
                        <a:buClrTx/>
                        <a:buSzTx/>
                        <a:buFontTx/>
                        <a:buNone/>
                      </a:pPr>
                      <a:r>
                        <a:rPr lang="zh-CN" altLang="en-US" sz="1000" b="0" spc="120">
                          <a:latin typeface="MiSans" panose="00000500000000000000" charset="-122"/>
                          <a:ea typeface="MiSans" panose="00000500000000000000" charset="-122"/>
                          <a:sym typeface="+mn-ea"/>
                        </a:rPr>
                        <a:t>青瓷与陶</a:t>
                      </a:r>
                      <a:endParaRPr lang="en-US" altLang="en-US" sz="1000" b="0" spc="120">
                        <a:solidFill>
                          <a:srgbClr val="FF0000"/>
                        </a:solidFill>
                        <a:latin typeface="MiSans" panose="00000500000000000000" charset="-122"/>
                        <a:ea typeface="MiSans" panose="00000500000000000000" charset="-122"/>
                        <a:sym typeface="+mn-ea"/>
                      </a:endParaRPr>
                    </a:p>
                  </a:txBody>
                  <a:tcPr marL="177800" marR="177800" marT="107950" marB="107950" anchor="ctr">
                    <a:solidFill>
                      <a:srgbClr val="D0DBF3"/>
                    </a:solidFill>
                  </a:tcPr>
                </a:tc>
              </a:tr>
              <a:tr h="368300">
                <a:tc>
                  <a:txBody>
                    <a:bodyPr/>
                    <a:p>
                      <a:pPr algn="l">
                        <a:lnSpc>
                          <a:spcPct val="100000"/>
                        </a:lnSpc>
                        <a:spcBef>
                          <a:spcPts val="0"/>
                        </a:spcBef>
                        <a:spcAft>
                          <a:spcPts val="0"/>
                        </a:spcAft>
                        <a:buClrTx/>
                        <a:buSzTx/>
                        <a:buFontTx/>
                        <a:buNone/>
                      </a:pPr>
                      <a:r>
                        <a:rPr lang="zh-CN" altLang="en-US" sz="1000" spc="120">
                          <a:latin typeface="MiSans" panose="00000500000000000000" charset="-122"/>
                          <a:ea typeface="MiSans" panose="00000500000000000000" charset="-122"/>
                          <a:sym typeface="+mn-ea"/>
                        </a:rPr>
                        <a:t>科学操作探索区</a:t>
                      </a:r>
                      <a:r>
                        <a:rPr lang="en-US" altLang="zh-CN" sz="1000" spc="120">
                          <a:latin typeface="MiSans" panose="00000500000000000000" charset="-122"/>
                          <a:ea typeface="MiSans" panose="00000500000000000000" charset="-122"/>
                          <a:sym typeface="+mn-ea"/>
                        </a:rPr>
                        <a:t>-</a:t>
                      </a:r>
                      <a:r>
                        <a:rPr lang="zh-CN" altLang="en-US" sz="1000" spc="120">
                          <a:latin typeface="MiSans" panose="00000500000000000000" charset="-122"/>
                          <a:ea typeface="MiSans" panose="00000500000000000000" charset="-122"/>
                          <a:sym typeface="+mn-ea"/>
                        </a:rPr>
                        <a:t>青瓷工坊</a:t>
                      </a:r>
                      <a:endParaRPr lang="zh-CN" altLang="en-US" sz="1000" b="0" spc="120">
                        <a:latin typeface="MiSans" panose="00000500000000000000" charset="-122"/>
                        <a:ea typeface="MiSans" panose="00000500000000000000" charset="-122"/>
                        <a:sym typeface="+mn-ea"/>
                      </a:endParaRPr>
                    </a:p>
                  </a:txBody>
                  <a:tcPr marL="177800" marR="177800" marT="107950" marB="107950" anchor="ctr">
                    <a:solidFill>
                      <a:srgbClr val="D0DBF3"/>
                    </a:solidFill>
                  </a:tcPr>
                </a:tc>
              </a:tr>
              <a:tr h="368300">
                <a:tc>
                  <a:txBody>
                    <a:bodyPr/>
                    <a:p>
                      <a:pPr algn="l">
                        <a:lnSpc>
                          <a:spcPct val="100000"/>
                        </a:lnSpc>
                        <a:spcBef>
                          <a:spcPts val="0"/>
                        </a:spcBef>
                        <a:spcAft>
                          <a:spcPts val="0"/>
                        </a:spcAft>
                        <a:buClrTx/>
                        <a:buSzTx/>
                        <a:buFontTx/>
                        <a:buNone/>
                      </a:pPr>
                      <a:r>
                        <a:rPr lang="zh-CN" altLang="en-US" sz="1000" b="0" spc="120">
                          <a:latin typeface="MiSans" panose="00000500000000000000" charset="-122"/>
                          <a:ea typeface="MiSans" panose="00000500000000000000" charset="-122"/>
                          <a:sym typeface="+mn-ea"/>
                        </a:rPr>
                        <a:t>越窑青瓷的创新</a:t>
                      </a:r>
                      <a:endParaRPr lang="zh-CN" altLang="en-US" sz="1000" b="0" spc="120">
                        <a:latin typeface="MiSans" panose="00000500000000000000" charset="-122"/>
                        <a:ea typeface="MiSans" panose="00000500000000000000" charset="-122"/>
                        <a:sym typeface="+mn-ea"/>
                      </a:endParaRPr>
                    </a:p>
                  </a:txBody>
                  <a:tcPr marL="177800" marR="177800" marT="107950" marB="107950" anchor="ctr">
                    <a:solidFill>
                      <a:srgbClr val="F8CBD1"/>
                    </a:solidFill>
                  </a:tcPr>
                </a:tc>
              </a:tr>
              <a:tr h="368300">
                <a:tc>
                  <a:txBody>
                    <a:bodyPr/>
                    <a:p>
                      <a:pPr indent="0" algn="l">
                        <a:lnSpc>
                          <a:spcPct val="100000"/>
                        </a:lnSpc>
                        <a:spcBef>
                          <a:spcPts val="0"/>
                        </a:spcBef>
                        <a:spcAft>
                          <a:spcPts val="0"/>
                        </a:spcAft>
                        <a:buNone/>
                      </a:pPr>
                      <a:r>
                        <a:rPr lang="zh-CN" altLang="en-US" sz="1000" spc="120">
                          <a:latin typeface="MiSans" panose="00000500000000000000" charset="-122"/>
                          <a:ea typeface="MiSans" panose="00000500000000000000" charset="-122"/>
                          <a:sym typeface="+mn-ea"/>
                        </a:rPr>
                        <a:t>越窑青瓷的发展</a:t>
                      </a:r>
                      <a:endParaRPr lang="zh-CN" altLang="en-US" sz="1000" spc="120">
                        <a:latin typeface="MiSans" panose="00000500000000000000" charset="-122"/>
                        <a:ea typeface="MiSans" panose="00000500000000000000" charset="-122"/>
                        <a:sym typeface="+mn-ea"/>
                      </a:endParaRPr>
                    </a:p>
                  </a:txBody>
                  <a:tcPr marL="177800" marR="177800" marT="107950" marB="107950" anchor="ctr">
                    <a:solidFill>
                      <a:srgbClr val="F8CBD1"/>
                    </a:solidFill>
                  </a:tcPr>
                </a:tc>
              </a:tr>
            </a:tbl>
          </a:graphicData>
        </a:graphic>
      </p:graphicFrame>
      <p:sp>
        <p:nvSpPr>
          <p:cNvPr id="16" name="文本框 15"/>
          <p:cNvSpPr txBox="1"/>
          <p:nvPr/>
        </p:nvSpPr>
        <p:spPr>
          <a:xfrm>
            <a:off x="2799715" y="426085"/>
            <a:ext cx="6096000" cy="306705"/>
          </a:xfrm>
          <a:prstGeom prst="rect">
            <a:avLst/>
          </a:prstGeom>
          <a:noFill/>
        </p:spPr>
        <p:txBody>
          <a:bodyPr wrap="square" rtlCol="0" anchor="t">
            <a:spAutoFit/>
          </a:bodyPr>
          <a:p>
            <a:pPr indent="0" algn="ctr">
              <a:lnSpc>
                <a:spcPct val="100000"/>
              </a:lnSpc>
              <a:spcBef>
                <a:spcPts val="0"/>
              </a:spcBef>
              <a:spcAft>
                <a:spcPts val="0"/>
              </a:spcAft>
              <a:buNone/>
            </a:pPr>
            <a:r>
              <a:rPr lang="en-US" altLang="en-US" sz="1400" spc="120">
                <a:solidFill>
                  <a:srgbClr val="D7ECC7"/>
                </a:solidFill>
                <a:latin typeface="MiSans" panose="00000500000000000000" charset="-122"/>
                <a:ea typeface="MiSans" panose="00000500000000000000" charset="-122"/>
                <a:sym typeface="+mn-ea"/>
              </a:rPr>
              <a:t>■</a:t>
            </a:r>
            <a:r>
              <a:rPr lang="zh-CN" altLang="en-US" sz="1400" spc="120">
                <a:latin typeface="MiSans" panose="00000500000000000000" charset="-122"/>
                <a:ea typeface="MiSans" panose="00000500000000000000" charset="-122"/>
                <a:sym typeface="+mn-ea"/>
              </a:rPr>
              <a:t>知识科普</a:t>
            </a:r>
            <a:r>
              <a:rPr lang="en-US" altLang="zh-CN" sz="1400" spc="120">
                <a:latin typeface="MiSans" panose="00000500000000000000" charset="-122"/>
                <a:ea typeface="MiSans" panose="00000500000000000000" charset="-122"/>
                <a:sym typeface="+mn-ea"/>
              </a:rPr>
              <a:t>  </a:t>
            </a:r>
            <a:r>
              <a:rPr lang="en-US" altLang="en-US" sz="1400" spc="120">
                <a:solidFill>
                  <a:srgbClr val="D0DBF3"/>
                </a:solidFill>
                <a:latin typeface="MiSans" panose="00000500000000000000" charset="-122"/>
                <a:ea typeface="MiSans" panose="00000500000000000000" charset="-122"/>
                <a:sym typeface="+mn-ea"/>
              </a:rPr>
              <a:t>■</a:t>
            </a:r>
            <a:r>
              <a:rPr lang="zh-CN" altLang="en-US" sz="1400" spc="120">
                <a:latin typeface="MiSans" panose="00000500000000000000" charset="-122"/>
                <a:ea typeface="MiSans" panose="00000500000000000000" charset="-122"/>
                <a:sym typeface="+mn-ea"/>
              </a:rPr>
              <a:t>科学探究</a:t>
            </a:r>
            <a:r>
              <a:rPr lang="en-US" altLang="zh-CN" sz="1400" spc="120">
                <a:latin typeface="MiSans" panose="00000500000000000000" charset="-122"/>
                <a:ea typeface="MiSans" panose="00000500000000000000" charset="-122"/>
                <a:sym typeface="+mn-ea"/>
              </a:rPr>
              <a:t>  </a:t>
            </a:r>
            <a:r>
              <a:rPr lang="en-US" altLang="en-US" sz="1400" spc="120">
                <a:solidFill>
                  <a:srgbClr val="F8CBD1"/>
                </a:solidFill>
                <a:latin typeface="MiSans" panose="00000500000000000000" charset="-122"/>
                <a:ea typeface="MiSans" panose="00000500000000000000" charset="-122"/>
                <a:sym typeface="+mn-ea"/>
              </a:rPr>
              <a:t>■</a:t>
            </a:r>
            <a:r>
              <a:rPr lang="zh-CN" altLang="en-US" sz="1400" spc="120">
                <a:latin typeface="MiSans" panose="00000500000000000000" charset="-122"/>
                <a:ea typeface="MiSans" panose="00000500000000000000" charset="-122"/>
                <a:sym typeface="+mn-ea"/>
              </a:rPr>
              <a:t>创新发展</a:t>
            </a:r>
            <a:endParaRPr lang="zh-CN" altLang="en-US" sz="1400" spc="120">
              <a:latin typeface="MiSans" panose="00000500000000000000" charset="-122"/>
              <a:ea typeface="MiSans" panose="00000500000000000000" charset="-122"/>
              <a:sym typeface="+mn-ea"/>
            </a:endParaRPr>
          </a:p>
        </p:txBody>
      </p:sp>
      <p:graphicFrame>
        <p:nvGraphicFramePr>
          <p:cNvPr id="8" name="表格 7"/>
          <p:cNvGraphicFramePr/>
          <p:nvPr/>
        </p:nvGraphicFramePr>
        <p:xfrm>
          <a:off x="6169660" y="885190"/>
          <a:ext cx="4189730" cy="4693920"/>
        </p:xfrm>
        <a:graphic>
          <a:graphicData uri="http://schemas.openxmlformats.org/drawingml/2006/table">
            <a:tbl>
              <a:tblPr firstRow="1" bandRow="1">
                <a:tableStyleId>{5C22544A-7EE6-4342-B048-85BDC9FD1C3A}</a:tableStyleId>
              </a:tblPr>
              <a:tblGrid>
                <a:gridCol w="2078990"/>
                <a:gridCol w="2110423"/>
              </a:tblGrid>
              <a:tr h="642620">
                <a:tc gridSpan="2">
                  <a:txBody>
                    <a:bodyPr/>
                    <a:p>
                      <a:pPr indent="0" algn="ctr" fontAlgn="auto">
                        <a:lnSpc>
                          <a:spcPct val="100000"/>
                        </a:lnSpc>
                        <a:spcBef>
                          <a:spcPts val="0"/>
                        </a:spcBef>
                        <a:spcAft>
                          <a:spcPts val="0"/>
                        </a:spcAft>
                        <a:buNone/>
                      </a:pPr>
                      <a:r>
                        <a:rPr lang="zh-CN" altLang="en-US" sz="1400" b="1" spc="130">
                          <a:latin typeface="MiSans" panose="00000500000000000000" charset="-122"/>
                          <a:ea typeface="MiSans" panose="00000500000000000000" charset="-122"/>
                        </a:rPr>
                        <a:t>传统美食</a:t>
                      </a:r>
                      <a:endParaRPr lang="zh-CN" altLang="en-US" sz="1400" b="1" spc="130">
                        <a:latin typeface="MiSans" panose="00000500000000000000" charset="-122"/>
                        <a:ea typeface="MiSans" panose="00000500000000000000" charset="-122"/>
                      </a:endParaRPr>
                    </a:p>
                  </a:txBody>
                  <a:tcPr marL="177800" marR="177800" marT="107950" marB="107950" anchor="ctr">
                    <a:solidFill>
                      <a:srgbClr val="843F0B"/>
                    </a:solidFill>
                  </a:tcPr>
                </a:tc>
                <a:tc hMerge="1">
                  <a:tcPr marL="177800" marR="177800" marT="107950" marB="107950" anchor="ctr">
                    <a:solidFill>
                      <a:srgbClr val="843F0B"/>
                    </a:solidFill>
                  </a:tcPr>
                </a:tc>
              </a:tr>
              <a:tr h="368300">
                <a:tc gridSpan="2">
                  <a:txBody>
                    <a:bodyPr/>
                    <a:p>
                      <a:pPr indent="0" algn="l">
                        <a:lnSpc>
                          <a:spcPct val="100000"/>
                        </a:lnSpc>
                        <a:spcBef>
                          <a:spcPts val="0"/>
                        </a:spcBef>
                        <a:spcAft>
                          <a:spcPts val="0"/>
                        </a:spcAft>
                        <a:buNone/>
                      </a:pPr>
                      <a:r>
                        <a:rPr lang="zh-CN" altLang="en-US" sz="1000" b="0" spc="120">
                          <a:latin typeface="MiSans" panose="00000500000000000000" charset="-122"/>
                          <a:ea typeface="MiSans" panose="00000500000000000000" charset="-122"/>
                        </a:rPr>
                        <a:t>绍兴美食的历史</a:t>
                      </a:r>
                      <a:endParaRPr lang="en-US" altLang="en-US" sz="1000" b="0" spc="120">
                        <a:latin typeface="MiSans" panose="00000500000000000000" charset="-122"/>
                        <a:ea typeface="MiSans" panose="00000500000000000000" charset="-122"/>
                        <a:sym typeface="+mn-ea"/>
                      </a:endParaRPr>
                    </a:p>
                  </a:txBody>
                  <a:tcPr marL="177800" marR="177800" marT="107950" marB="107950" anchor="ctr">
                    <a:solidFill>
                      <a:srgbClr val="D7ECC7"/>
                    </a:solidFill>
                  </a:tcPr>
                </a:tc>
                <a:tc hMerge="1">
                  <a:tcPr marL="177800" marR="177800" marT="107950" marB="107950" anchor="ctr">
                    <a:solidFill>
                      <a:srgbClr val="D7ECC7"/>
                    </a:solidFill>
                  </a:tcPr>
                </a:tc>
              </a:tr>
              <a:tr h="368300">
                <a:tc gridSpan="2">
                  <a:txBody>
                    <a:bodyPr/>
                    <a:p>
                      <a:pPr indent="0" algn="l">
                        <a:lnSpc>
                          <a:spcPct val="100000"/>
                        </a:lnSpc>
                        <a:spcBef>
                          <a:spcPts val="0"/>
                        </a:spcBef>
                        <a:spcAft>
                          <a:spcPts val="0"/>
                        </a:spcAft>
                        <a:buNone/>
                      </a:pPr>
                      <a:r>
                        <a:rPr lang="zh-CN" altLang="en-US" sz="1000" b="0" spc="120">
                          <a:latin typeface="MiSans" panose="00000500000000000000" charset="-122"/>
                          <a:ea typeface="MiSans" panose="00000500000000000000" charset="-122"/>
                        </a:rPr>
                        <a:t>绍兴美食的特色</a:t>
                      </a:r>
                      <a:endParaRPr lang="en-US" altLang="en-US" sz="1000" b="0" spc="120">
                        <a:latin typeface="MiSans" panose="00000500000000000000" charset="-122"/>
                        <a:ea typeface="MiSans" panose="00000500000000000000" charset="-122"/>
                        <a:sym typeface="+mn-ea"/>
                      </a:endParaRPr>
                    </a:p>
                  </a:txBody>
                  <a:tcPr marL="177800" marR="177800" marT="107950" marB="107950" anchor="ctr">
                    <a:solidFill>
                      <a:srgbClr val="D7ECC7"/>
                    </a:solidFill>
                  </a:tcPr>
                </a:tc>
                <a:tc hMerge="1">
                  <a:tcPr marL="177800" marR="177800" marT="107950" marB="107950" anchor="ctr">
                    <a:solidFill>
                      <a:srgbClr val="D7ECC7"/>
                    </a:solidFill>
                  </a:tcPr>
                </a:tc>
              </a:tr>
              <a:tr h="368300">
                <a:tc gridSpan="2">
                  <a:txBody>
                    <a:bodyPr/>
                    <a:p>
                      <a:pPr indent="0" algn="l">
                        <a:lnSpc>
                          <a:spcPct val="100000"/>
                        </a:lnSpc>
                        <a:spcBef>
                          <a:spcPts val="0"/>
                        </a:spcBef>
                        <a:spcAft>
                          <a:spcPts val="0"/>
                        </a:spcAft>
                        <a:buNone/>
                      </a:pPr>
                      <a:r>
                        <a:rPr lang="zh-CN" altLang="en-US" sz="1000" b="0" spc="120">
                          <a:latin typeface="MiSans" panose="00000500000000000000" charset="-122"/>
                          <a:ea typeface="MiSans" panose="00000500000000000000" charset="-122"/>
                        </a:rPr>
                        <a:t>绍兴十碗头</a:t>
                      </a:r>
                      <a:endParaRPr lang="en-US" altLang="en-US" sz="1000" b="0" spc="120">
                        <a:solidFill>
                          <a:srgbClr val="FF0000"/>
                        </a:solidFill>
                        <a:latin typeface="MiSans" panose="00000500000000000000" charset="-122"/>
                        <a:ea typeface="MiSans" panose="00000500000000000000" charset="-122"/>
                        <a:sym typeface="+mn-ea"/>
                      </a:endParaRPr>
                    </a:p>
                  </a:txBody>
                  <a:tcPr marL="177800" marR="177800" marT="107950" marB="107950" anchor="ctr">
                    <a:solidFill>
                      <a:srgbClr val="D7ECC7"/>
                    </a:solidFill>
                  </a:tcPr>
                </a:tc>
                <a:tc hMerge="1">
                  <a:tcPr marL="177800" marR="177800" marT="107950" marB="107950" anchor="ctr">
                    <a:solidFill>
                      <a:srgbClr val="D7ECC7"/>
                    </a:solidFill>
                  </a:tcPr>
                </a:tc>
              </a:tr>
              <a:tr h="368300">
                <a:tc gridSpan="2">
                  <a:txBody>
                    <a:bodyPr/>
                    <a:p>
                      <a:pPr indent="0" algn="l">
                        <a:lnSpc>
                          <a:spcPct val="100000"/>
                        </a:lnSpc>
                        <a:spcBef>
                          <a:spcPts val="0"/>
                        </a:spcBef>
                        <a:spcAft>
                          <a:spcPts val="0"/>
                        </a:spcAft>
                        <a:buNone/>
                      </a:pPr>
                      <a:r>
                        <a:rPr lang="zh-CN" altLang="en-US" sz="1000" spc="120">
                          <a:latin typeface="MiSans" panose="00000500000000000000" charset="-122"/>
                          <a:ea typeface="MiSans" panose="00000500000000000000" charset="-122"/>
                          <a:sym typeface="+mn-ea"/>
                        </a:rPr>
                        <a:t>绍兴特色美食的制作</a:t>
                      </a:r>
                      <a:endParaRPr lang="en-US" altLang="en-US" sz="1000" b="0" spc="120">
                        <a:latin typeface="MiSans" panose="00000500000000000000" charset="-122"/>
                        <a:ea typeface="MiSans" panose="00000500000000000000" charset="-122"/>
                        <a:sym typeface="+mn-ea"/>
                      </a:endParaRPr>
                    </a:p>
                  </a:txBody>
                  <a:tcPr marL="177800" marR="177800" marT="107950" marB="107950" anchor="ctr">
                    <a:solidFill>
                      <a:srgbClr val="D7ECC7"/>
                    </a:solidFill>
                  </a:tcPr>
                </a:tc>
                <a:tc hMerge="1">
                  <a:tcPr marL="177800" marR="177800" marT="107950" marB="107950" anchor="ctr">
                    <a:solidFill>
                      <a:srgbClr val="D7ECC7"/>
                    </a:solidFill>
                  </a:tcPr>
                </a:tc>
              </a:tr>
              <a:tr h="368300">
                <a:tc>
                  <a:txBody>
                    <a:bodyPr/>
                    <a:p>
                      <a:pPr algn="l">
                        <a:lnSpc>
                          <a:spcPct val="100000"/>
                        </a:lnSpc>
                        <a:spcBef>
                          <a:spcPts val="0"/>
                        </a:spcBef>
                        <a:spcAft>
                          <a:spcPts val="0"/>
                        </a:spcAft>
                        <a:buClrTx/>
                        <a:buSzTx/>
                        <a:buFontTx/>
                        <a:buNone/>
                      </a:pPr>
                      <a:r>
                        <a:rPr lang="zh-CN" altLang="en-US" sz="1000" spc="120">
                          <a:latin typeface="MiSans" panose="00000500000000000000" charset="-122"/>
                          <a:ea typeface="MiSans" panose="00000500000000000000" charset="-122"/>
                          <a:sym typeface="+mn-ea"/>
                        </a:rPr>
                        <a:t>绍兴的酱</a:t>
                      </a:r>
                      <a:endParaRPr lang="en-US" altLang="en-US" sz="1000" spc="120">
                        <a:latin typeface="MiSans" panose="00000500000000000000" charset="-122"/>
                        <a:ea typeface="MiSans" panose="00000500000000000000" charset="-122"/>
                        <a:sym typeface="+mn-ea"/>
                      </a:endParaRPr>
                    </a:p>
                  </a:txBody>
                  <a:tcPr marL="177800" marR="177800" marT="107950" marB="107950" anchor="ctr">
                    <a:solidFill>
                      <a:srgbClr val="D0DBF3"/>
                    </a:solidFill>
                  </a:tcPr>
                </a:tc>
                <a:tc>
                  <a:txBody>
                    <a:bodyPr/>
                    <a:p>
                      <a:pPr indent="0" algn="l">
                        <a:lnSpc>
                          <a:spcPct val="100000"/>
                        </a:lnSpc>
                        <a:spcBef>
                          <a:spcPts val="0"/>
                        </a:spcBef>
                        <a:spcAft>
                          <a:spcPts val="0"/>
                        </a:spcAft>
                        <a:buNone/>
                      </a:pPr>
                      <a:r>
                        <a:rPr lang="zh-CN" altLang="en-US" sz="1000" b="0" spc="120">
                          <a:latin typeface="MiSans" panose="00000500000000000000" charset="-122"/>
                          <a:ea typeface="MiSans" panose="00000500000000000000" charset="-122"/>
                          <a:sym typeface="+mn-ea"/>
                        </a:rPr>
                        <a:t>绍兴三霉风味的来源？</a:t>
                      </a:r>
                      <a:endParaRPr lang="en-US" altLang="en-US" sz="1000" b="0" spc="120">
                        <a:latin typeface="MiSans" panose="00000500000000000000" charset="-122"/>
                        <a:ea typeface="MiSans" panose="00000500000000000000" charset="-122"/>
                        <a:sym typeface="+mn-ea"/>
                      </a:endParaRPr>
                    </a:p>
                  </a:txBody>
                  <a:tcPr marL="177800" marR="177800" marT="107950" marB="107950" anchor="ctr">
                    <a:solidFill>
                      <a:srgbClr val="D0DBF3"/>
                    </a:solidFill>
                  </a:tcPr>
                </a:tc>
              </a:tr>
              <a:tr h="368300">
                <a:tc>
                  <a:txBody>
                    <a:bodyPr/>
                    <a:p>
                      <a:pPr algn="l">
                        <a:lnSpc>
                          <a:spcPct val="100000"/>
                        </a:lnSpc>
                        <a:spcBef>
                          <a:spcPts val="0"/>
                        </a:spcBef>
                        <a:spcAft>
                          <a:spcPts val="0"/>
                        </a:spcAft>
                        <a:buClrTx/>
                        <a:buSzTx/>
                        <a:buFontTx/>
                        <a:buNone/>
                      </a:pPr>
                      <a:r>
                        <a:rPr lang="zh-CN" altLang="en-US" sz="1000" spc="120">
                          <a:latin typeface="MiSans" panose="00000500000000000000" charset="-122"/>
                          <a:ea typeface="MiSans" panose="00000500000000000000" charset="-122"/>
                          <a:sym typeface="+mn-ea"/>
                        </a:rPr>
                        <a:t>绍兴的酱油</a:t>
                      </a:r>
                      <a:endParaRPr lang="en-US" altLang="en-US" sz="1000" spc="120">
                        <a:latin typeface="MiSans" panose="00000500000000000000" charset="-122"/>
                        <a:ea typeface="MiSans" panose="00000500000000000000" charset="-122"/>
                        <a:sym typeface="+mn-ea"/>
                      </a:endParaRPr>
                    </a:p>
                  </a:txBody>
                  <a:tcPr marL="177800" marR="177800" marT="107950" marB="107950" anchor="ctr">
                    <a:solidFill>
                      <a:srgbClr val="D0DBF3"/>
                    </a:solidFill>
                  </a:tcPr>
                </a:tc>
                <a:tc>
                  <a:txBody>
                    <a:bodyPr/>
                    <a:p>
                      <a:pPr indent="0" algn="l">
                        <a:lnSpc>
                          <a:spcPct val="100000"/>
                        </a:lnSpc>
                        <a:spcBef>
                          <a:spcPts val="0"/>
                        </a:spcBef>
                        <a:spcAft>
                          <a:spcPts val="0"/>
                        </a:spcAft>
                        <a:buNone/>
                      </a:pPr>
                      <a:r>
                        <a:rPr lang="en-US" altLang="zh-CN" sz="1000" spc="120">
                          <a:latin typeface="MiSans" panose="00000500000000000000" charset="-122"/>
                          <a:ea typeface="MiSans" panose="00000500000000000000" charset="-122"/>
                          <a:sym typeface="+mn-ea"/>
                        </a:rPr>
                        <a:t>“</a:t>
                      </a:r>
                      <a:r>
                        <a:rPr lang="zh-CN" altLang="en-US" sz="1000" spc="120">
                          <a:latin typeface="MiSans" panose="00000500000000000000" charset="-122"/>
                          <a:ea typeface="MiSans" panose="00000500000000000000" charset="-122"/>
                          <a:sym typeface="+mn-ea"/>
                        </a:rPr>
                        <a:t>酵”藏古今的长寿密码</a:t>
                      </a:r>
                      <a:endParaRPr lang="zh-CN" altLang="en-US" sz="1000" b="0" spc="120">
                        <a:latin typeface="MiSans" panose="00000500000000000000" charset="-122"/>
                        <a:ea typeface="MiSans" panose="00000500000000000000" charset="-122"/>
                        <a:sym typeface="+mn-ea"/>
                      </a:endParaRPr>
                    </a:p>
                  </a:txBody>
                  <a:tcPr marL="177800" marR="177800" marT="107950" marB="107950" anchor="ctr">
                    <a:solidFill>
                      <a:srgbClr val="D0DBF3"/>
                    </a:solidFill>
                  </a:tcPr>
                </a:tc>
              </a:tr>
              <a:tr h="368300">
                <a:tc>
                  <a:txBody>
                    <a:bodyPr/>
                    <a:p>
                      <a:pPr indent="0" algn="l">
                        <a:lnSpc>
                          <a:spcPct val="100000"/>
                        </a:lnSpc>
                        <a:spcBef>
                          <a:spcPts val="0"/>
                        </a:spcBef>
                        <a:spcAft>
                          <a:spcPts val="0"/>
                        </a:spcAft>
                        <a:buNone/>
                      </a:pPr>
                      <a:r>
                        <a:rPr lang="zh-CN" altLang="en-US" sz="1000" b="0" spc="120">
                          <a:latin typeface="MiSans" panose="00000500000000000000" charset="-122"/>
                          <a:ea typeface="MiSans" panose="00000500000000000000" charset="-122"/>
                          <a:sym typeface="+mn-ea"/>
                        </a:rPr>
                        <a:t>微生物发酵工艺</a:t>
                      </a:r>
                      <a:endParaRPr lang="en-US" altLang="en-US" sz="1000" b="0" spc="120">
                        <a:latin typeface="MiSans" panose="00000500000000000000" charset="-122"/>
                        <a:ea typeface="MiSans" panose="00000500000000000000" charset="-122"/>
                        <a:sym typeface="+mn-ea"/>
                      </a:endParaRPr>
                    </a:p>
                  </a:txBody>
                  <a:tcPr marL="177800" marR="177800" marT="107950" marB="107950" anchor="ctr">
                    <a:solidFill>
                      <a:srgbClr val="D0DBF3"/>
                    </a:solidFill>
                  </a:tcPr>
                </a:tc>
                <a:tc>
                  <a:txBody>
                    <a:bodyPr/>
                    <a:p>
                      <a:pPr indent="0" algn="l">
                        <a:lnSpc>
                          <a:spcPct val="100000"/>
                        </a:lnSpc>
                        <a:spcBef>
                          <a:spcPts val="0"/>
                        </a:spcBef>
                        <a:spcAft>
                          <a:spcPts val="0"/>
                        </a:spcAft>
                        <a:buNone/>
                      </a:pPr>
                      <a:r>
                        <a:rPr lang="zh-CN" altLang="en-US" sz="1000" spc="120">
                          <a:latin typeface="MiSans" panose="00000500000000000000" charset="-122"/>
                          <a:ea typeface="MiSans" panose="00000500000000000000" charset="-122"/>
                          <a:sym typeface="+mn-ea"/>
                        </a:rPr>
                        <a:t>舌尖上的美食</a:t>
                      </a:r>
                      <a:endParaRPr lang="zh-CN" altLang="en-US" sz="1000" b="1" spc="120">
                        <a:solidFill>
                          <a:srgbClr val="00B0F0"/>
                        </a:solidFill>
                        <a:latin typeface="MiSans" panose="00000500000000000000" charset="-122"/>
                        <a:ea typeface="MiSans" panose="00000500000000000000" charset="-122"/>
                        <a:sym typeface="+mn-ea"/>
                      </a:endParaRPr>
                    </a:p>
                  </a:txBody>
                  <a:tcPr marL="177800" marR="177800" marT="107950" marB="107950" anchor="ctr">
                    <a:solidFill>
                      <a:srgbClr val="D0DBF3"/>
                    </a:solidFill>
                  </a:tcPr>
                </a:tc>
              </a:tr>
              <a:tr h="210185">
                <a:tc>
                  <a:txBody>
                    <a:bodyPr/>
                    <a:p>
                      <a:pPr indent="0" algn="l">
                        <a:lnSpc>
                          <a:spcPct val="100000"/>
                        </a:lnSpc>
                        <a:spcBef>
                          <a:spcPts val="0"/>
                        </a:spcBef>
                        <a:spcAft>
                          <a:spcPts val="0"/>
                        </a:spcAft>
                        <a:buNone/>
                      </a:pPr>
                      <a:r>
                        <a:rPr lang="zh-CN" altLang="en-US" sz="1000" b="0" spc="120">
                          <a:latin typeface="MiSans" panose="00000500000000000000" charset="-122"/>
                          <a:ea typeface="MiSans" panose="00000500000000000000" charset="-122"/>
                          <a:sym typeface="+mn-ea"/>
                        </a:rPr>
                        <a:t>食物中的美拉德反应</a:t>
                      </a:r>
                      <a:endParaRPr lang="en-US" altLang="en-US" sz="1000" b="0" spc="120">
                        <a:latin typeface="MiSans" panose="00000500000000000000" charset="-122"/>
                        <a:ea typeface="MiSans" panose="00000500000000000000" charset="-122"/>
                        <a:sym typeface="+mn-ea"/>
                      </a:endParaRPr>
                    </a:p>
                  </a:txBody>
                  <a:tcPr marL="177800" marR="177800" marT="107950" marB="107950" anchor="ctr">
                    <a:solidFill>
                      <a:srgbClr val="D0DBF3"/>
                    </a:solidFill>
                  </a:tcPr>
                </a:tc>
                <a:tc>
                  <a:txBody>
                    <a:bodyPr/>
                    <a:p>
                      <a:pPr indent="0" algn="ctr">
                        <a:lnSpc>
                          <a:spcPct val="100000"/>
                        </a:lnSpc>
                        <a:spcBef>
                          <a:spcPts val="0"/>
                        </a:spcBef>
                        <a:spcAft>
                          <a:spcPts val="0"/>
                        </a:spcAft>
                        <a:buNone/>
                      </a:pPr>
                      <a:r>
                        <a:rPr lang="en-US" altLang="en-US" sz="1000" b="0" spc="120">
                          <a:latin typeface="MiSans" panose="00000500000000000000" charset="-122"/>
                          <a:ea typeface="MiSans" panose="00000500000000000000" charset="-122"/>
                          <a:sym typeface="+mn-ea"/>
                        </a:rPr>
                        <a:t>/</a:t>
                      </a:r>
                      <a:endParaRPr lang="en-US" altLang="en-US" sz="1000" b="0" spc="120">
                        <a:latin typeface="MiSans" panose="00000500000000000000" charset="-122"/>
                        <a:ea typeface="MiSans" panose="00000500000000000000" charset="-122"/>
                        <a:sym typeface="+mn-ea"/>
                      </a:endParaRPr>
                    </a:p>
                  </a:txBody>
                  <a:tcPr marL="177800" marR="177800" marT="107950" marB="107950" anchor="ctr">
                    <a:solidFill>
                      <a:srgbClr val="D0DBF3"/>
                    </a:solidFill>
                  </a:tcPr>
                </a:tc>
              </a:tr>
              <a:tr h="368300">
                <a:tc gridSpan="2">
                  <a:txBody>
                    <a:bodyPr/>
                    <a:p>
                      <a:pPr indent="0" algn="l">
                        <a:lnSpc>
                          <a:spcPct val="100000"/>
                        </a:lnSpc>
                        <a:spcBef>
                          <a:spcPts val="0"/>
                        </a:spcBef>
                        <a:spcAft>
                          <a:spcPts val="0"/>
                        </a:spcAft>
                        <a:buNone/>
                      </a:pPr>
                      <a:r>
                        <a:rPr lang="zh-CN" altLang="en-US" sz="1000" b="0" spc="120">
                          <a:latin typeface="MiSans" panose="00000500000000000000" charset="-122"/>
                          <a:ea typeface="MiSans" panose="00000500000000000000" charset="-122"/>
                          <a:sym typeface="+mn-ea"/>
                        </a:rPr>
                        <a:t>科学操作探索区</a:t>
                      </a:r>
                      <a:r>
                        <a:rPr lang="en-US" altLang="zh-CN" sz="1000" b="0" spc="120">
                          <a:latin typeface="MiSans" panose="00000500000000000000" charset="-122"/>
                          <a:ea typeface="MiSans" panose="00000500000000000000" charset="-122"/>
                          <a:sym typeface="+mn-ea"/>
                        </a:rPr>
                        <a:t>-</a:t>
                      </a:r>
                      <a:r>
                        <a:rPr lang="zh-CN" altLang="en-US" sz="1000" b="0" spc="120">
                          <a:latin typeface="MiSans" panose="00000500000000000000" charset="-122"/>
                          <a:ea typeface="MiSans" panose="00000500000000000000" charset="-122"/>
                          <a:sym typeface="+mn-ea"/>
                        </a:rPr>
                        <a:t>科学实验</a:t>
                      </a:r>
                      <a:endParaRPr lang="zh-CN" altLang="en-US" sz="1000" b="0" spc="120">
                        <a:latin typeface="MiSans" panose="00000500000000000000" charset="-122"/>
                        <a:ea typeface="MiSans" panose="00000500000000000000" charset="-122"/>
                        <a:sym typeface="+mn-ea"/>
                      </a:endParaRPr>
                    </a:p>
                  </a:txBody>
                  <a:tcPr marL="177800" marR="177800" marT="107950" marB="107950" anchor="ctr">
                    <a:solidFill>
                      <a:srgbClr val="F8CBD1"/>
                    </a:solidFill>
                  </a:tcPr>
                </a:tc>
                <a:tc hMerge="1">
                  <a:tcPr marL="177800" marR="177800" marT="107950" marB="107950" anchor="ctr">
                    <a:solidFill>
                      <a:srgbClr val="D0DBF3"/>
                    </a:solidFill>
                  </a:tcPr>
                </a:tc>
              </a:tr>
              <a:tr h="368300">
                <a:tc gridSpan="2">
                  <a:txBody>
                    <a:bodyPr/>
                    <a:p>
                      <a:pPr indent="0" algn="l">
                        <a:lnSpc>
                          <a:spcPct val="100000"/>
                        </a:lnSpc>
                        <a:spcBef>
                          <a:spcPts val="0"/>
                        </a:spcBef>
                        <a:spcAft>
                          <a:spcPts val="0"/>
                        </a:spcAft>
                        <a:buNone/>
                      </a:pPr>
                      <a:r>
                        <a:rPr lang="zh-CN" altLang="en-US" sz="1000" spc="120">
                          <a:latin typeface="MiSans" panose="00000500000000000000" charset="-122"/>
                          <a:ea typeface="MiSans" panose="00000500000000000000" charset="-122"/>
                          <a:sym typeface="+mn-ea"/>
                        </a:rPr>
                        <a:t>绍兴美食文化墙</a:t>
                      </a:r>
                      <a:endParaRPr lang="en-US" altLang="en-US" sz="1000" b="0" spc="120">
                        <a:solidFill>
                          <a:srgbClr val="FF0000"/>
                        </a:solidFill>
                        <a:latin typeface="MiSans" panose="00000500000000000000" charset="-122"/>
                        <a:ea typeface="MiSans" panose="00000500000000000000" charset="-122"/>
                        <a:sym typeface="+mn-ea"/>
                      </a:endParaRPr>
                    </a:p>
                  </a:txBody>
                  <a:tcPr marL="177800" marR="177800" marT="107950" marB="107950" anchor="ctr">
                    <a:solidFill>
                      <a:srgbClr val="F8CBD1"/>
                    </a:solidFill>
                  </a:tcPr>
                </a:tc>
                <a:tc hMerge="1">
                  <a:tcPr marL="177800" marR="177800" marT="107950" marB="107950" anchor="ctr">
                    <a:solidFill>
                      <a:srgbClr val="D0DBF3"/>
                    </a:solidFill>
                  </a:tcPr>
                </a:tc>
              </a:tr>
              <a:tr h="368300">
                <a:tc gridSpan="2">
                  <a:txBody>
                    <a:bodyPr/>
                    <a:p>
                      <a:pPr indent="0" algn="l">
                        <a:lnSpc>
                          <a:spcPct val="100000"/>
                        </a:lnSpc>
                        <a:spcBef>
                          <a:spcPts val="0"/>
                        </a:spcBef>
                        <a:spcAft>
                          <a:spcPts val="0"/>
                        </a:spcAft>
                        <a:buNone/>
                      </a:pPr>
                      <a:r>
                        <a:rPr lang="zh-CN" altLang="en-US" sz="1000" spc="120">
                          <a:latin typeface="MiSans" panose="00000500000000000000" charset="-122"/>
                          <a:ea typeface="MiSans" panose="00000500000000000000" charset="-122"/>
                          <a:sym typeface="+mn-ea"/>
                        </a:rPr>
                        <a:t>绍兴美食的创新</a:t>
                      </a:r>
                      <a:endParaRPr lang="en-US" altLang="en-US" sz="1000" b="0" spc="120">
                        <a:latin typeface="MiSans" panose="00000500000000000000" charset="-122"/>
                        <a:ea typeface="MiSans" panose="00000500000000000000" charset="-122"/>
                        <a:sym typeface="+mn-ea"/>
                      </a:endParaRPr>
                    </a:p>
                  </a:txBody>
                  <a:tcPr marL="177800" marR="177800" marT="107950" marB="107950" anchor="ctr">
                    <a:solidFill>
                      <a:srgbClr val="F8CBD1"/>
                    </a:solidFill>
                  </a:tcPr>
                </a:tc>
                <a:tc hMerge="1">
                  <a:tcPr marL="177800" marR="177800" marT="107950" marB="107950" anchor="ctr">
                    <a:solidFill>
                      <a:srgbClr val="D0DBF3"/>
                    </a:solidFill>
                  </a:tcPr>
                </a:tc>
              </a:tr>
            </a:tbl>
          </a:graphicData>
        </a:graphic>
      </p:graphicFrame>
    </p:spTree>
    <p:custDataLst>
      <p:tags r:id="rId6"/>
    </p:custData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B5DBE6"/>
        </a:solidFill>
        <a:effectLst/>
      </p:bgPr>
    </p:bg>
    <p:spTree>
      <p:nvGrpSpPr>
        <p:cNvPr id="1" name=""/>
        <p:cNvGrpSpPr/>
        <p:nvPr/>
      </p:nvGrpSpPr>
      <p:grpSpPr/>
      <p:sp>
        <p:nvSpPr>
          <p:cNvPr id="6" name="文本框 5"/>
          <p:cNvSpPr txBox="1"/>
          <p:nvPr/>
        </p:nvSpPr>
        <p:spPr>
          <a:xfrm>
            <a:off x="3521710" y="2799080"/>
            <a:ext cx="5149215" cy="1259205"/>
          </a:xfrm>
          <a:prstGeom prst="rect">
            <a:avLst/>
          </a:prstGeom>
          <a:noFill/>
          <a:effectLst>
            <a:outerShdw blurRad="76200" dir="13500000" sy="23000" kx="1200000" algn="br" rotWithShape="0">
              <a:prstClr val="black">
                <a:alpha val="20000"/>
              </a:prstClr>
            </a:outerShdw>
            <a:reflection blurRad="6350" stA="52000" endA="300" endPos="72000" dir="5400000" sy="-100000" algn="bl" rotWithShape="0"/>
          </a:effectLst>
        </p:spPr>
        <p:txBody>
          <a:bodyPr wrap="square" rtlCol="0" anchor="t">
            <a:noAutofit/>
          </a:bodyPr>
          <a:p>
            <a:pPr algn="ctr">
              <a:buClrTx/>
              <a:buSzTx/>
              <a:buFontTx/>
            </a:pPr>
            <a:r>
              <a:rPr lang="zh-CN" altLang="en-US" sz="8000">
                <a:solidFill>
                  <a:schemeClr val="tx1">
                    <a:lumMod val="85000"/>
                    <a:lumOff val="15000"/>
                  </a:schemeClr>
                </a:solidFill>
                <a:latin typeface="汉仪尚巍手书W" panose="00020600040101010101" charset="-122"/>
                <a:ea typeface="汉仪尚巍手书W" panose="00020600040101010101" charset="-122"/>
                <a:sym typeface="+mn-ea"/>
              </a:rPr>
              <a:t>绍兴水乡</a:t>
            </a:r>
            <a:endParaRPr lang="zh-CN" altLang="en-US" sz="8000">
              <a:solidFill>
                <a:schemeClr val="tx1">
                  <a:lumMod val="85000"/>
                  <a:lumOff val="15000"/>
                </a:schemeClr>
              </a:solidFill>
              <a:latin typeface="汉仪尚巍手书W" panose="00020600040101010101" charset="-122"/>
              <a:ea typeface="汉仪尚巍手书W" panose="00020600040101010101" charset="-122"/>
              <a:sym typeface="+mn-ea"/>
            </a:endParaRPr>
          </a:p>
        </p:txBody>
      </p:sp>
      <p:grpSp>
        <p:nvGrpSpPr>
          <p:cNvPr id="3" name="组合 2"/>
          <p:cNvGrpSpPr/>
          <p:nvPr/>
        </p:nvGrpSpPr>
        <p:grpSpPr>
          <a:xfrm>
            <a:off x="0" y="6189345"/>
            <a:ext cx="12192000" cy="668655"/>
            <a:chOff x="0" y="9747"/>
            <a:chExt cx="19200" cy="1053"/>
          </a:xfrm>
        </p:grpSpPr>
        <p:sp>
          <p:nvSpPr>
            <p:cNvPr id="7" name="矩形 6"/>
            <p:cNvSpPr/>
            <p:nvPr>
              <p:custDataLst>
                <p:tags r:id="rId1"/>
              </p:custDataLst>
            </p:nvPr>
          </p:nvSpPr>
          <p:spPr>
            <a:xfrm>
              <a:off x="0" y="9747"/>
              <a:ext cx="19200" cy="1053"/>
            </a:xfrm>
            <a:prstGeom prst="rect">
              <a:avLst/>
            </a:prstGeom>
            <a:solidFill>
              <a:srgbClr val="91CAD9"/>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just"/>
              <a:endParaRPr lang="zh-CN" altLang="en-US">
                <a:cs typeface="仿宋" panose="02010609060101010101" charset="-122"/>
              </a:endParaRPr>
            </a:p>
          </p:txBody>
        </p:sp>
        <p:pic>
          <p:nvPicPr>
            <p:cNvPr id="15" name="图片 14" descr="2"/>
            <p:cNvPicPr>
              <a:picLocks noChangeAspect="1"/>
            </p:cNvPicPr>
            <p:nvPr/>
          </p:nvPicPr>
          <p:blipFill>
            <a:blip r:embed="rId2">
              <a:alphaModFix amt="48000"/>
            </a:blip>
            <a:srcRect t="2036" b="82201"/>
            <a:stretch>
              <a:fillRect/>
            </a:stretch>
          </p:blipFill>
          <p:spPr>
            <a:xfrm>
              <a:off x="0" y="9747"/>
              <a:ext cx="19158" cy="1053"/>
            </a:xfrm>
            <a:prstGeom prst="rect">
              <a:avLst/>
            </a:prstGeom>
          </p:spPr>
        </p:pic>
      </p:grpSp>
    </p:spTree>
    <p:custDataLst>
      <p:tags r:id="rId3"/>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91CAD9">
            <a:alpha val="67000"/>
          </a:srgbClr>
        </a:solidFill>
        <a:effectLst/>
      </p:bgPr>
    </p:bg>
    <p:spTree>
      <p:nvGrpSpPr>
        <p:cNvPr id="1" name=""/>
        <p:cNvGrpSpPr/>
        <p:nvPr/>
      </p:nvGrpSpPr>
      <p:grpSpPr/>
      <p:sp>
        <p:nvSpPr>
          <p:cNvPr id="6" name="文本框 5"/>
          <p:cNvSpPr txBox="1"/>
          <p:nvPr/>
        </p:nvSpPr>
        <p:spPr>
          <a:xfrm>
            <a:off x="1629410" y="2571115"/>
            <a:ext cx="8933815" cy="1445260"/>
          </a:xfrm>
          <a:prstGeom prst="rect">
            <a:avLst/>
          </a:prstGeom>
          <a:noFill/>
          <a:effectLst>
            <a:outerShdw blurRad="50800" dist="101600" dir="13500000" algn="br" rotWithShape="0">
              <a:prstClr val="black">
                <a:alpha val="9000"/>
              </a:prstClr>
            </a:outerShdw>
            <a:reflection blurRad="6350" stA="15000" endA="300" endPos="87000" dir="5400000" sy="-100000" algn="bl" rotWithShape="0"/>
          </a:effectLst>
        </p:spPr>
        <p:txBody>
          <a:bodyPr wrap="square" rtlCol="0" anchor="t">
            <a:spAutoFit/>
          </a:bodyPr>
          <a:p>
            <a:pPr algn="l">
              <a:buClrTx/>
              <a:buSzTx/>
              <a:buFontTx/>
            </a:pPr>
            <a:r>
              <a:rPr lang="zh-CN" altLang="en-US" sz="8800">
                <a:solidFill>
                  <a:schemeClr val="tx1">
                    <a:lumMod val="85000"/>
                    <a:lumOff val="15000"/>
                  </a:schemeClr>
                </a:solidFill>
                <a:latin typeface="汉仪尚巍手书W" panose="00020600040101010101" charset="-122"/>
                <a:ea typeface="汉仪尚巍手书W" panose="00020600040101010101" charset="-122"/>
                <a:sym typeface="+mn-ea"/>
              </a:rPr>
              <a:t>绍兴水乡</a:t>
            </a:r>
            <a:r>
              <a:rPr lang="en-US" altLang="zh-CN" sz="8800">
                <a:solidFill>
                  <a:schemeClr val="tx1">
                    <a:lumMod val="85000"/>
                    <a:lumOff val="15000"/>
                  </a:schemeClr>
                </a:solidFill>
                <a:latin typeface="汉仪尚巍手书W" panose="00020600040101010101" charset="-122"/>
                <a:ea typeface="汉仪尚巍手书W" panose="00020600040101010101" charset="-122"/>
                <a:sym typeface="+mn-ea"/>
              </a:rPr>
              <a:t>:</a:t>
            </a:r>
            <a:r>
              <a:rPr lang="zh-CN" altLang="en-US" sz="8800">
                <a:solidFill>
                  <a:schemeClr val="tx1">
                    <a:lumMod val="85000"/>
                    <a:lumOff val="15000"/>
                  </a:schemeClr>
                </a:solidFill>
                <a:latin typeface="汉仪尚巍手书W" panose="00020600040101010101" charset="-122"/>
                <a:ea typeface="汉仪尚巍手书W" panose="00020600040101010101" charset="-122"/>
                <a:sym typeface="+mn-ea"/>
              </a:rPr>
              <a:t>是什么？</a:t>
            </a:r>
            <a:endParaRPr lang="zh-CN" altLang="en-US" sz="8800">
              <a:solidFill>
                <a:schemeClr val="tx1">
                  <a:lumMod val="85000"/>
                  <a:lumOff val="15000"/>
                </a:schemeClr>
              </a:solidFill>
              <a:latin typeface="汉仪尚巍手书W" panose="00020600040101010101" charset="-122"/>
              <a:ea typeface="汉仪尚巍手书W" panose="00020600040101010101" charset="-122"/>
              <a:sym typeface="+mn-ea"/>
            </a:endParaRPr>
          </a:p>
        </p:txBody>
      </p:sp>
    </p:spTree>
    <p:custDataLst>
      <p:tags r:id="rId1"/>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0E7DD">
            <a:alpha val="27000"/>
          </a:srgbClr>
        </a:solidFill>
        <a:effectLst/>
      </p:bgPr>
    </p:bg>
    <p:spTree>
      <p:nvGrpSpPr>
        <p:cNvPr id="1" name=""/>
        <p:cNvGrpSpPr/>
        <p:nvPr/>
      </p:nvGrpSpPr>
      <p:grpSpPr>
        <a:xfrm>
          <a:off x="0" y="0"/>
          <a:ext cx="0" cy="0"/>
          <a:chOff x="0" y="0"/>
          <a:chExt cx="0" cy="0"/>
        </a:xfrm>
      </p:grpSpPr>
      <p:cxnSp>
        <p:nvCxnSpPr>
          <p:cNvPr id="21" name="直接连接符 20"/>
          <p:cNvCxnSpPr/>
          <p:nvPr>
            <p:custDataLst>
              <p:tags r:id="rId1"/>
            </p:custDataLst>
          </p:nvPr>
        </p:nvCxnSpPr>
        <p:spPr>
          <a:xfrm>
            <a:off x="400685" y="738505"/>
            <a:ext cx="11383645" cy="6985"/>
          </a:xfrm>
          <a:prstGeom prst="line">
            <a:avLst/>
          </a:prstGeom>
          <a:ln w="28575" cmpd="sng">
            <a:solidFill>
              <a:srgbClr val="58654B"/>
            </a:solidFill>
            <a:prstDash val="solid"/>
          </a:ln>
        </p:spPr>
        <p:style>
          <a:lnRef idx="2">
            <a:schemeClr val="accent1"/>
          </a:lnRef>
          <a:fillRef idx="0">
            <a:srgbClr val="FFFFFF"/>
          </a:fillRef>
          <a:effectRef idx="0">
            <a:srgbClr val="FFFFFF"/>
          </a:effectRef>
          <a:fontRef idx="minor">
            <a:schemeClr val="tx1"/>
          </a:fontRef>
        </p:style>
      </p:cxnSp>
      <p:sp>
        <p:nvSpPr>
          <p:cNvPr id="5" name="文本框 4"/>
          <p:cNvSpPr txBox="1"/>
          <p:nvPr>
            <p:custDataLst>
              <p:tags r:id="rId2"/>
            </p:custDataLst>
          </p:nvPr>
        </p:nvSpPr>
        <p:spPr>
          <a:xfrm>
            <a:off x="400685" y="216535"/>
            <a:ext cx="4147185" cy="509270"/>
          </a:xfrm>
          <a:prstGeom prst="rect">
            <a:avLst/>
          </a:prstGeom>
          <a:noFill/>
        </p:spPr>
        <p:txBody>
          <a:bodyPr wrap="square" rtlCol="0">
            <a:noAutofit/>
          </a:bodyPr>
          <a:lstStyle/>
          <a:p>
            <a:r>
              <a:rPr lang="zh-CN" altLang="en-US" sz="3600">
                <a:solidFill>
                  <a:srgbClr val="58654B"/>
                </a:solidFill>
                <a:latin typeface="京華老宋体_KingHwa_OldSong" panose="02000500000000000000" charset="-122"/>
                <a:ea typeface="京華老宋体_KingHwa_OldSong" panose="02000500000000000000" charset="-122"/>
                <a:cs typeface="仿宋" panose="02010609060101010101" charset="-122"/>
              </a:rPr>
              <a:t>大禹治水故事拓展</a:t>
            </a:r>
            <a:endParaRPr lang="zh-CN" altLang="en-US" sz="3600">
              <a:solidFill>
                <a:srgbClr val="58654B"/>
              </a:solidFill>
              <a:latin typeface="京華老宋体_KingHwa_OldSong" panose="02000500000000000000" charset="-122"/>
              <a:ea typeface="京華老宋体_KingHwa_OldSong" panose="02000500000000000000" charset="-122"/>
              <a:cs typeface="仿宋" panose="02010609060101010101" charset="-122"/>
            </a:endParaRPr>
          </a:p>
          <a:p>
            <a:endParaRPr lang="zh-CN" altLang="en-US" sz="3600">
              <a:solidFill>
                <a:srgbClr val="58654B"/>
              </a:solidFill>
              <a:latin typeface="京華老宋体_KingHwa_OldSong" panose="02000500000000000000" charset="-122"/>
              <a:ea typeface="京華老宋体_KingHwa_OldSong" panose="02000500000000000000" charset="-122"/>
              <a:cs typeface="仿宋" panose="02010609060101010101" charset="-122"/>
            </a:endParaRPr>
          </a:p>
        </p:txBody>
      </p:sp>
      <p:graphicFrame>
        <p:nvGraphicFramePr>
          <p:cNvPr id="8" name="表格 7"/>
          <p:cNvGraphicFramePr/>
          <p:nvPr>
            <p:custDataLst>
              <p:tags r:id="rId3"/>
            </p:custDataLst>
          </p:nvPr>
        </p:nvGraphicFramePr>
        <p:xfrm>
          <a:off x="400685" y="1163955"/>
          <a:ext cx="11383645" cy="398780"/>
        </p:xfrm>
        <a:graphic>
          <a:graphicData uri="http://schemas.openxmlformats.org/drawingml/2006/table">
            <a:tbl>
              <a:tblPr firstCol="1" bandCol="1">
                <a:tableStyleId>{B2A5736F-0B23-42C7-9033-99ABC36045BD}</a:tableStyleId>
              </a:tblPr>
              <a:tblGrid>
                <a:gridCol w="1452880"/>
                <a:gridCol w="1915795"/>
                <a:gridCol w="1897380"/>
                <a:gridCol w="2181225"/>
                <a:gridCol w="2038985"/>
                <a:gridCol w="1897380"/>
              </a:tblGrid>
              <a:tr h="381000">
                <a:tc>
                  <a:txBody>
                    <a:bodyPr/>
                    <a:lstStyle/>
                    <a:p>
                      <a:pPr algn="ctr">
                        <a:lnSpc>
                          <a:spcPct val="100000"/>
                        </a:lnSpc>
                        <a:spcBef>
                          <a:spcPts val="0"/>
                        </a:spcBef>
                        <a:buClrTx/>
                        <a:buSzTx/>
                        <a:buFontTx/>
                        <a:buNone/>
                      </a:pPr>
                      <a:r>
                        <a:rPr lang="zh-CN" altLang="en-US" sz="1200" b="0">
                          <a:latin typeface="MiSans" panose="00000500000000000000" charset="-122"/>
                          <a:ea typeface="MiSans" panose="00000500000000000000" charset="-122"/>
                        </a:rPr>
                        <a:t>展区名称</a:t>
                      </a:r>
                      <a:endParaRPr lang="zh-CN" altLang="en-US" sz="1200" b="0">
                        <a:latin typeface="MiSans" panose="00000500000000000000" charset="-122"/>
                        <a:ea typeface="MiSans" panose="00000500000000000000" charset="-122"/>
                      </a:endParaRPr>
                    </a:p>
                  </a:txBody>
                  <a:tcPr anchor="ctr">
                    <a:solidFill>
                      <a:srgbClr val="91CAD9"/>
                    </a:solidFill>
                  </a:tcPr>
                </a:tc>
                <a:tc>
                  <a:txBody>
                    <a:bodyPr/>
                    <a:lstStyle/>
                    <a:p>
                      <a:pPr algn="l">
                        <a:lnSpc>
                          <a:spcPct val="120000"/>
                        </a:lnSpc>
                        <a:spcBef>
                          <a:spcPts val="0"/>
                        </a:spcBef>
                        <a:spcAft>
                          <a:spcPts val="0"/>
                        </a:spcAft>
                        <a:buClrTx/>
                        <a:buSzTx/>
                        <a:buFontTx/>
                        <a:buNone/>
                      </a:pPr>
                      <a:r>
                        <a:rPr lang="zh-CN" altLang="en-US" sz="1200" spc="120">
                          <a:latin typeface="MiSans" panose="00000500000000000000" charset="-122"/>
                          <a:ea typeface="MiSans" panose="00000500000000000000" charset="-122"/>
                        </a:rPr>
                        <a:t>绍兴水乡</a:t>
                      </a:r>
                      <a:endParaRPr lang="zh-CN" altLang="en-US" sz="1200" spc="120">
                        <a:latin typeface="MiSans" panose="00000500000000000000" charset="-122"/>
                        <a:ea typeface="MiSans" panose="00000500000000000000" charset="-122"/>
                      </a:endParaRPr>
                    </a:p>
                  </a:txBody>
                  <a:tcPr anchor="ctr"/>
                </a:tc>
                <a:tc>
                  <a:txBody>
                    <a:bodyPr/>
                    <a:lstStyle/>
                    <a:p>
                      <a:pPr algn="ctr">
                        <a:buNone/>
                      </a:pPr>
                      <a:r>
                        <a:rPr lang="zh-CN" altLang="en-US" sz="1200">
                          <a:solidFill>
                            <a:schemeClr val="bg1"/>
                          </a:solidFill>
                          <a:latin typeface="MiSans" panose="00000500000000000000" charset="-122"/>
                          <a:ea typeface="MiSans" panose="00000500000000000000" charset="-122"/>
                        </a:rPr>
                        <a:t>展品名称</a:t>
                      </a:r>
                      <a:endParaRPr lang="zh-CN" altLang="en-US" sz="1200">
                        <a:solidFill>
                          <a:schemeClr val="bg1"/>
                        </a:solidFill>
                        <a:latin typeface="MiSans" panose="00000500000000000000" charset="-122"/>
                        <a:ea typeface="MiSans" panose="00000500000000000000" charset="-122"/>
                      </a:endParaRPr>
                    </a:p>
                  </a:txBody>
                  <a:tcPr anchor="ctr">
                    <a:solidFill>
                      <a:srgbClr val="91CAD9"/>
                    </a:solidFill>
                  </a:tcPr>
                </a:tc>
                <a:tc>
                  <a:txBody>
                    <a:bodyPr/>
                    <a:lstStyle/>
                    <a:p>
                      <a:pPr indent="0" algn="l">
                        <a:lnSpc>
                          <a:spcPct val="120000"/>
                        </a:lnSpc>
                        <a:spcBef>
                          <a:spcPts val="0"/>
                        </a:spcBef>
                        <a:spcAft>
                          <a:spcPts val="0"/>
                        </a:spcAft>
                        <a:buNone/>
                      </a:pPr>
                      <a:r>
                        <a:rPr lang="zh-CN" altLang="en-US" sz="1200" b="0" spc="120">
                          <a:latin typeface="MiSans" panose="00000500000000000000" charset="-122"/>
                          <a:ea typeface="MiSans" panose="00000500000000000000" charset="-122"/>
                          <a:sym typeface="+mn-ea"/>
                        </a:rPr>
                        <a:t>大禹治水故事拓展</a:t>
                      </a:r>
                      <a:endParaRPr lang="zh-CN" altLang="en-US" sz="1200" b="0" spc="120">
                        <a:latin typeface="MiSans" panose="00000500000000000000" charset="-122"/>
                        <a:ea typeface="MiSans" panose="00000500000000000000" charset="-122"/>
                        <a:sym typeface="+mn-ea"/>
                      </a:endParaRPr>
                    </a:p>
                  </a:txBody>
                  <a:tcPr marL="177800" marR="177800" marT="107950" marB="107950" anchor="ctr"/>
                </a:tc>
                <a:tc>
                  <a:txBody>
                    <a:bodyPr/>
                    <a:lstStyle/>
                    <a:p>
                      <a:pPr algn="ctr">
                        <a:buNone/>
                      </a:pPr>
                      <a:r>
                        <a:rPr lang="zh-CN" altLang="en-US" sz="1200">
                          <a:solidFill>
                            <a:schemeClr val="bg1"/>
                          </a:solidFill>
                          <a:latin typeface="MiSans" panose="00000500000000000000" charset="-122"/>
                          <a:ea typeface="MiSans" panose="00000500000000000000" charset="-122"/>
                        </a:rPr>
                        <a:t>展示形式</a:t>
                      </a:r>
                      <a:endParaRPr lang="zh-CN" altLang="en-US" sz="1200">
                        <a:solidFill>
                          <a:schemeClr val="bg1"/>
                        </a:solidFill>
                        <a:latin typeface="MiSans" panose="00000500000000000000" charset="-122"/>
                        <a:ea typeface="MiSans" panose="00000500000000000000" charset="-122"/>
                      </a:endParaRPr>
                    </a:p>
                  </a:txBody>
                  <a:tcPr anchor="ctr">
                    <a:solidFill>
                      <a:srgbClr val="91CAD9"/>
                    </a:solidFill>
                  </a:tcPr>
                </a:tc>
                <a:tc>
                  <a:txBody>
                    <a:bodyPr/>
                    <a:lstStyle/>
                    <a:p>
                      <a:pPr algn="ctr">
                        <a:buNone/>
                      </a:pPr>
                      <a:r>
                        <a:rPr lang="zh-CN" altLang="en-US" sz="1200">
                          <a:latin typeface="MiSans" panose="00000500000000000000" charset="-122"/>
                          <a:ea typeface="MiSans" panose="00000500000000000000" charset="-122"/>
                        </a:rPr>
                        <a:t>模型</a:t>
                      </a:r>
                      <a:r>
                        <a:rPr lang="en-US" altLang="zh-CN" sz="1200">
                          <a:latin typeface="MiSans" panose="00000500000000000000" charset="-122"/>
                          <a:ea typeface="MiSans" panose="00000500000000000000" charset="-122"/>
                        </a:rPr>
                        <a:t>+</a:t>
                      </a:r>
                      <a:r>
                        <a:rPr lang="zh-CN" altLang="en-US" sz="1200">
                          <a:latin typeface="MiSans" panose="00000500000000000000" charset="-122"/>
                          <a:ea typeface="MiSans" panose="00000500000000000000" charset="-122"/>
                        </a:rPr>
                        <a:t>媒体视频</a:t>
                      </a:r>
                      <a:r>
                        <a:rPr lang="en-US" altLang="zh-CN" sz="1200">
                          <a:latin typeface="MiSans" panose="00000500000000000000" charset="-122"/>
                          <a:ea typeface="MiSans" panose="00000500000000000000" charset="-122"/>
                        </a:rPr>
                        <a:t>+</a:t>
                      </a:r>
                      <a:r>
                        <a:rPr lang="zh-CN" altLang="en-US" sz="1200">
                          <a:latin typeface="MiSans" panose="00000500000000000000" charset="-122"/>
                          <a:ea typeface="MiSans" panose="00000500000000000000" charset="-122"/>
                        </a:rPr>
                        <a:t>图文</a:t>
                      </a:r>
                      <a:endParaRPr lang="zh-CN" altLang="en-US" sz="1200">
                        <a:latin typeface="MiSans" panose="00000500000000000000" charset="-122"/>
                        <a:ea typeface="MiSans" panose="00000500000000000000" charset="-122"/>
                      </a:endParaRPr>
                    </a:p>
                  </a:txBody>
                  <a:tcPr anchor="ctr"/>
                </a:tc>
              </a:tr>
            </a:tbl>
          </a:graphicData>
        </a:graphic>
      </p:graphicFrame>
      <p:cxnSp>
        <p:nvCxnSpPr>
          <p:cNvPr id="25" name="直接连接符 24"/>
          <p:cNvCxnSpPr/>
          <p:nvPr>
            <p:custDataLst>
              <p:tags r:id="rId4"/>
            </p:custDataLst>
          </p:nvPr>
        </p:nvCxnSpPr>
        <p:spPr>
          <a:xfrm>
            <a:off x="5648960" y="1812608"/>
            <a:ext cx="0" cy="4008120"/>
          </a:xfrm>
          <a:prstGeom prst="line">
            <a:avLst/>
          </a:prstGeom>
          <a:ln w="31750" cap="rnd">
            <a:solidFill>
              <a:srgbClr val="58654B"/>
            </a:solidFill>
            <a:prstDash val="sysDot"/>
            <a:round/>
          </a:ln>
        </p:spPr>
        <p:style>
          <a:lnRef idx="0">
            <a:srgbClr val="FFFFFF"/>
          </a:lnRef>
          <a:fillRef idx="0">
            <a:srgbClr val="FFFFFF"/>
          </a:fillRef>
          <a:effectRef idx="0">
            <a:srgbClr val="FFFFFF"/>
          </a:effectRef>
          <a:fontRef idx="minor">
            <a:schemeClr val="tx1"/>
          </a:fontRef>
        </p:style>
      </p:cxnSp>
      <p:sp>
        <p:nvSpPr>
          <p:cNvPr id="22" name="文本框 21"/>
          <p:cNvSpPr txBox="1"/>
          <p:nvPr/>
        </p:nvSpPr>
        <p:spPr>
          <a:xfrm>
            <a:off x="400050" y="1812925"/>
            <a:ext cx="4988560" cy="4267835"/>
          </a:xfrm>
          <a:prstGeom prst="rect">
            <a:avLst/>
          </a:prstGeom>
          <a:noFill/>
        </p:spPr>
        <p:txBody>
          <a:bodyPr wrap="square" rtlCol="0">
            <a:noAutofit/>
          </a:bodyPr>
          <a:lstStyle/>
          <a:p>
            <a:pPr indent="0" fontAlgn="auto">
              <a:lnSpc>
                <a:spcPct val="150000"/>
              </a:lnSpc>
              <a:spcBef>
                <a:spcPts val="0"/>
              </a:spcBef>
              <a:buFont typeface="黑体" panose="02010609060101010101" charset="-122"/>
              <a:buNone/>
            </a:pPr>
            <a:r>
              <a:rPr lang="zh-CN" altLang="en-US" sz="1200" b="1" dirty="0">
                <a:latin typeface="MiSans" panose="00000500000000000000" charset="-122"/>
                <a:ea typeface="MiSans" panose="00000500000000000000" charset="-122"/>
                <a:cs typeface="MiSans" panose="00000500000000000000" charset="-122"/>
                <a:sym typeface="+mn-ea"/>
              </a:rPr>
              <a:t>展项描述：</a:t>
            </a:r>
            <a:endParaRPr lang="zh-CN" altLang="en-US" sz="1200" b="1" dirty="0">
              <a:latin typeface="MiSans" panose="00000500000000000000" charset="-122"/>
              <a:ea typeface="MiSans" panose="00000500000000000000" charset="-122"/>
              <a:cs typeface="MiSans" panose="00000500000000000000" charset="-122"/>
            </a:endParaRPr>
          </a:p>
          <a:p>
            <a:pPr indent="304800" fontAlgn="auto">
              <a:lnSpc>
                <a:spcPct val="150000"/>
              </a:lnSpc>
              <a:spcBef>
                <a:spcPts val="0"/>
              </a:spcBef>
              <a:buFont typeface="黑体" panose="02010609060101010101" charset="-122"/>
              <a:buNone/>
              <a:extLst>
                <a:ext uri="{35155182-B16C-46BC-9424-99874614C6A1}">
                  <wpsdc:indentchars xmlns:wpsdc="http://www.wps.cn/officeDocument/2017/drawingmlCustomData" val="200" checksum="1077528236"/>
                </a:ext>
              </a:extLst>
            </a:pPr>
            <a:r>
              <a:rPr lang="zh-CN" altLang="en-US" sz="1200" dirty="0">
                <a:latin typeface="MiSans" panose="00000500000000000000" charset="-122"/>
                <a:ea typeface="MiSans" panose="00000500000000000000" charset="-122"/>
                <a:cs typeface="MiSans" panose="00000500000000000000" charset="-122"/>
                <a:sym typeface="+mn-ea"/>
              </a:rPr>
              <a:t>展项主要由治水工具模型、图文版、多媒体显示器组成。</a:t>
            </a:r>
            <a:endParaRPr lang="zh-CN" altLang="en-US" sz="1200" dirty="0">
              <a:latin typeface="MiSans" panose="00000500000000000000" charset="-122"/>
              <a:ea typeface="MiSans" panose="00000500000000000000" charset="-122"/>
              <a:cs typeface="MiSans" panose="00000500000000000000" charset="-122"/>
              <a:sym typeface="+mn-ea"/>
            </a:endParaRPr>
          </a:p>
          <a:p>
            <a:pPr indent="304800" fontAlgn="auto">
              <a:lnSpc>
                <a:spcPct val="150000"/>
              </a:lnSpc>
              <a:spcBef>
                <a:spcPts val="0"/>
              </a:spcBef>
              <a:buFont typeface="黑体" panose="02010609060101010101" charset="-122"/>
              <a:buNone/>
              <a:extLst>
                <a:ext uri="{35155182-B16C-46BC-9424-99874614C6A1}">
                  <wpsdc:indentchars xmlns:wpsdc="http://www.wps.cn/officeDocument/2017/drawingmlCustomData" val="200" checksum="1077528236"/>
                </a:ext>
              </a:extLst>
            </a:pPr>
            <a:r>
              <a:rPr lang="zh-CN" altLang="en-US" sz="1200" dirty="0">
                <a:latin typeface="MiSans" panose="00000500000000000000" charset="-122"/>
                <a:ea typeface="MiSans" panose="00000500000000000000" charset="-122"/>
                <a:cs typeface="MiSans" panose="00000500000000000000" charset="-122"/>
                <a:sym typeface="+mn-ea"/>
              </a:rPr>
              <a:t>该区域将着重科普大禹的相关介绍，包括大洪水时期的历史背景，以及大禹治水核心思想，围绕</a:t>
            </a:r>
            <a:r>
              <a:rPr lang="en-US" altLang="zh-CN" sz="1200" dirty="0">
                <a:latin typeface="MiSans" panose="00000500000000000000" charset="-122"/>
                <a:ea typeface="MiSans" panose="00000500000000000000" charset="-122"/>
                <a:cs typeface="MiSans" panose="00000500000000000000" charset="-122"/>
                <a:sym typeface="+mn-ea"/>
              </a:rPr>
              <a:t>“</a:t>
            </a:r>
            <a:r>
              <a:rPr lang="zh-CN" altLang="en-US" sz="1200" dirty="0">
                <a:latin typeface="MiSans" panose="00000500000000000000" charset="-122"/>
                <a:ea typeface="MiSans" panose="00000500000000000000" charset="-122"/>
                <a:cs typeface="MiSans" panose="00000500000000000000" charset="-122"/>
                <a:sym typeface="+mn-ea"/>
              </a:rPr>
              <a:t>疏川导滞</a:t>
            </a:r>
            <a:r>
              <a:rPr lang="en-US" altLang="zh-CN" sz="1200" dirty="0">
                <a:latin typeface="MiSans" panose="00000500000000000000" charset="-122"/>
                <a:ea typeface="MiSans" panose="00000500000000000000" charset="-122"/>
                <a:cs typeface="MiSans" panose="00000500000000000000" charset="-122"/>
                <a:sym typeface="+mn-ea"/>
              </a:rPr>
              <a:t>”“</a:t>
            </a:r>
            <a:r>
              <a:rPr lang="zh-CN" altLang="en-US" sz="1200" dirty="0">
                <a:latin typeface="MiSans" panose="00000500000000000000" charset="-122"/>
                <a:ea typeface="MiSans" panose="00000500000000000000" charset="-122"/>
                <a:cs typeface="MiSans" panose="00000500000000000000" charset="-122"/>
                <a:sym typeface="+mn-ea"/>
              </a:rPr>
              <a:t>疏堵结合</a:t>
            </a:r>
            <a:r>
              <a:rPr lang="en-US" altLang="zh-CN" sz="1200" dirty="0">
                <a:latin typeface="MiSans" panose="00000500000000000000" charset="-122"/>
                <a:ea typeface="MiSans" panose="00000500000000000000" charset="-122"/>
                <a:cs typeface="MiSans" panose="00000500000000000000" charset="-122"/>
                <a:sym typeface="+mn-ea"/>
              </a:rPr>
              <a:t>”</a:t>
            </a:r>
            <a:r>
              <a:rPr lang="zh-CN" altLang="en-US" sz="1200" dirty="0">
                <a:latin typeface="MiSans" panose="00000500000000000000" charset="-122"/>
                <a:ea typeface="MiSans" panose="00000500000000000000" charset="-122"/>
                <a:cs typeface="MiSans" panose="00000500000000000000" charset="-122"/>
                <a:sym typeface="+mn-ea"/>
              </a:rPr>
              <a:t>的治理观念，普及治水方式、治水工具及治理后的改变。</a:t>
            </a:r>
            <a:endParaRPr lang="zh-CN" altLang="en-US" sz="1200" dirty="0">
              <a:latin typeface="MiSans" panose="00000500000000000000" charset="-122"/>
              <a:ea typeface="MiSans" panose="00000500000000000000" charset="-122"/>
              <a:cs typeface="MiSans" panose="00000500000000000000" charset="-122"/>
              <a:sym typeface="+mn-ea"/>
            </a:endParaRPr>
          </a:p>
          <a:p>
            <a:pPr indent="304800" fontAlgn="auto">
              <a:lnSpc>
                <a:spcPct val="150000"/>
              </a:lnSpc>
              <a:spcBef>
                <a:spcPts val="0"/>
              </a:spcBef>
              <a:buFont typeface="黑体" panose="02010609060101010101" charset="-122"/>
              <a:buNone/>
              <a:extLst>
                <a:ext uri="{35155182-B16C-46BC-9424-99874614C6A1}">
                  <wpsdc:indentchars xmlns:wpsdc="http://www.wps.cn/officeDocument/2017/drawingmlCustomData" val="200" checksum="1077528236"/>
                </a:ext>
              </a:extLst>
            </a:pPr>
            <a:endParaRPr lang="zh-CN" altLang="en-US" sz="1200" b="1" dirty="0">
              <a:latin typeface="MiSans" panose="00000500000000000000" charset="-122"/>
              <a:ea typeface="MiSans" panose="00000500000000000000" charset="-122"/>
              <a:cs typeface="MiSans" panose="00000500000000000000" charset="-122"/>
              <a:sym typeface="+mn-ea"/>
            </a:endParaRPr>
          </a:p>
          <a:p>
            <a:pPr indent="0" fontAlgn="auto">
              <a:lnSpc>
                <a:spcPct val="150000"/>
              </a:lnSpc>
              <a:spcBef>
                <a:spcPts val="0"/>
              </a:spcBef>
              <a:buFont typeface="黑体" panose="02010609060101010101" charset="-122"/>
              <a:buNone/>
            </a:pPr>
            <a:r>
              <a:rPr lang="zh-CN" altLang="en-US" sz="1200" b="1" dirty="0">
                <a:solidFill>
                  <a:schemeClr val="tx1"/>
                </a:solidFill>
                <a:latin typeface="MiSans" panose="00000500000000000000" charset="-122"/>
                <a:ea typeface="MiSans" panose="00000500000000000000" charset="-122"/>
                <a:cs typeface="MiSans" panose="00000500000000000000" charset="-122"/>
                <a:sym typeface="+mn-ea"/>
              </a:rPr>
              <a:t>展示目的：</a:t>
            </a:r>
            <a:r>
              <a:rPr lang="zh-CN" altLang="en-US" sz="1200" dirty="0">
                <a:solidFill>
                  <a:schemeClr val="tx1"/>
                </a:solidFill>
                <a:latin typeface="MiSans" panose="00000500000000000000" charset="-122"/>
                <a:ea typeface="MiSans" panose="00000500000000000000" charset="-122"/>
                <a:cs typeface="MiSans" panose="00000500000000000000" charset="-122"/>
                <a:sym typeface="+mn-ea"/>
              </a:rPr>
              <a:t>从历史的宏观角度，讲述绍兴山水的故事，同时普及大禹的核心治水理念。</a:t>
            </a:r>
            <a:endParaRPr lang="zh-CN" altLang="en-US" sz="1200" dirty="0">
              <a:solidFill>
                <a:srgbClr val="FF0000"/>
              </a:solidFill>
              <a:latin typeface="MiSans" panose="00000500000000000000" charset="-122"/>
              <a:ea typeface="MiSans" panose="00000500000000000000" charset="-122"/>
              <a:cs typeface="MiSans" panose="00000500000000000000" charset="-122"/>
              <a:sym typeface="+mn-ea"/>
            </a:endParaRPr>
          </a:p>
          <a:p>
            <a:pPr indent="0" fontAlgn="auto">
              <a:lnSpc>
                <a:spcPct val="150000"/>
              </a:lnSpc>
              <a:spcBef>
                <a:spcPts val="0"/>
              </a:spcBef>
              <a:buFont typeface="黑体" panose="02010609060101010101" charset="-122"/>
              <a:buNone/>
            </a:pPr>
            <a:endParaRPr lang="zh-CN" altLang="en-US" sz="1200" b="1" dirty="0">
              <a:latin typeface="MiSans" panose="00000500000000000000" charset="-122"/>
              <a:ea typeface="MiSans" panose="00000500000000000000" charset="-122"/>
              <a:cs typeface="MiSans" panose="00000500000000000000" charset="-122"/>
              <a:sym typeface="黑体" panose="02010609060101010101" charset="-122"/>
            </a:endParaRPr>
          </a:p>
          <a:p>
            <a:pPr>
              <a:lnSpc>
                <a:spcPct val="150000"/>
              </a:lnSpc>
            </a:pPr>
            <a:r>
              <a:rPr lang="zh-CN" altLang="en-US" sz="1200" b="1" dirty="0">
                <a:latin typeface="MiSans" panose="00000500000000000000" charset="-122"/>
                <a:ea typeface="MiSans" panose="00000500000000000000" charset="-122"/>
                <a:cs typeface="MiSans" panose="00000500000000000000" charset="-122"/>
                <a:sym typeface="黑体" panose="02010609060101010101" charset="-122"/>
              </a:rPr>
              <a:t>操作说明：</a:t>
            </a:r>
            <a:endParaRPr lang="zh-CN" altLang="en-US" sz="1200" b="1" dirty="0">
              <a:latin typeface="MiSans" panose="00000500000000000000" charset="-122"/>
              <a:ea typeface="MiSans" panose="00000500000000000000" charset="-122"/>
              <a:cs typeface="MiSans" panose="00000500000000000000" charset="-122"/>
              <a:sym typeface="黑体" panose="02010609060101010101" charset="-122"/>
            </a:endParaRPr>
          </a:p>
          <a:p>
            <a:pPr>
              <a:lnSpc>
                <a:spcPct val="150000"/>
              </a:lnSpc>
            </a:pPr>
            <a:r>
              <a:rPr lang="en-US" altLang="zh-CN" sz="1200" dirty="0">
                <a:latin typeface="MiSans" panose="00000500000000000000" charset="-122"/>
                <a:ea typeface="MiSans" panose="00000500000000000000" charset="-122"/>
                <a:cs typeface="MiSans" panose="00000500000000000000" charset="-122"/>
              </a:rPr>
              <a:t>1</a:t>
            </a:r>
            <a:r>
              <a:rPr lang="zh-CN" altLang="en-US" sz="1200" dirty="0">
                <a:latin typeface="MiSans" panose="00000500000000000000" charset="-122"/>
                <a:ea typeface="MiSans" panose="00000500000000000000" charset="-122"/>
                <a:cs typeface="MiSans" panose="00000500000000000000" charset="-122"/>
              </a:rPr>
              <a:t>、观众进入展区；</a:t>
            </a:r>
            <a:endParaRPr lang="zh-CN" altLang="en-US" sz="1200" dirty="0">
              <a:latin typeface="MiSans" panose="00000500000000000000" charset="-122"/>
              <a:ea typeface="MiSans" panose="00000500000000000000" charset="-122"/>
              <a:cs typeface="MiSans" panose="00000500000000000000" charset="-122"/>
            </a:endParaRPr>
          </a:p>
          <a:p>
            <a:pPr>
              <a:lnSpc>
                <a:spcPct val="150000"/>
              </a:lnSpc>
            </a:pPr>
            <a:r>
              <a:rPr lang="en-US" altLang="zh-CN" sz="1200" dirty="0">
                <a:latin typeface="MiSans" panose="00000500000000000000" charset="-122"/>
                <a:ea typeface="MiSans" panose="00000500000000000000" charset="-122"/>
                <a:cs typeface="MiSans" panose="00000500000000000000" charset="-122"/>
              </a:rPr>
              <a:t>2</a:t>
            </a:r>
            <a:r>
              <a:rPr lang="zh-CN" altLang="en-US" sz="1200" dirty="0">
                <a:latin typeface="MiSans" panose="00000500000000000000" charset="-122"/>
                <a:ea typeface="MiSans" panose="00000500000000000000" charset="-122"/>
                <a:cs typeface="MiSans" panose="00000500000000000000" charset="-122"/>
              </a:rPr>
              <a:t>、观看治水模型；</a:t>
            </a:r>
            <a:endParaRPr lang="zh-CN" altLang="en-US" sz="1200" dirty="0">
              <a:latin typeface="MiSans" panose="00000500000000000000" charset="-122"/>
              <a:ea typeface="MiSans" panose="00000500000000000000" charset="-122"/>
              <a:cs typeface="MiSans" panose="00000500000000000000" charset="-122"/>
            </a:endParaRPr>
          </a:p>
          <a:p>
            <a:pPr>
              <a:lnSpc>
                <a:spcPct val="150000"/>
              </a:lnSpc>
            </a:pPr>
            <a:r>
              <a:rPr lang="en-US" altLang="zh-CN" sz="1200" dirty="0">
                <a:latin typeface="MiSans" panose="00000500000000000000" charset="-122"/>
                <a:ea typeface="MiSans" panose="00000500000000000000" charset="-122"/>
                <a:cs typeface="MiSans" panose="00000500000000000000" charset="-122"/>
              </a:rPr>
              <a:t>3</a:t>
            </a:r>
            <a:r>
              <a:rPr lang="zh-CN" altLang="en-US" sz="1200" dirty="0">
                <a:latin typeface="MiSans" panose="00000500000000000000" charset="-122"/>
                <a:ea typeface="MiSans" panose="00000500000000000000" charset="-122"/>
                <a:cs typeface="MiSans" panose="00000500000000000000" charset="-122"/>
              </a:rPr>
              <a:t>、阅读图文展板；</a:t>
            </a:r>
            <a:endParaRPr lang="zh-CN" altLang="en-US" sz="1200" dirty="0">
              <a:latin typeface="MiSans" panose="00000500000000000000" charset="-122"/>
              <a:ea typeface="MiSans" panose="00000500000000000000" charset="-122"/>
              <a:cs typeface="MiSans" panose="00000500000000000000" charset="-122"/>
            </a:endParaRPr>
          </a:p>
          <a:p>
            <a:pPr>
              <a:lnSpc>
                <a:spcPct val="150000"/>
              </a:lnSpc>
            </a:pPr>
            <a:r>
              <a:rPr lang="en-US" altLang="zh-CN" sz="1200" dirty="0">
                <a:latin typeface="MiSans" panose="00000500000000000000" charset="-122"/>
                <a:ea typeface="MiSans" panose="00000500000000000000" charset="-122"/>
                <a:cs typeface="MiSans" panose="00000500000000000000" charset="-122"/>
              </a:rPr>
              <a:t>4</a:t>
            </a:r>
            <a:r>
              <a:rPr lang="zh-CN" altLang="en-US" sz="1200" dirty="0">
                <a:latin typeface="MiSans" panose="00000500000000000000" charset="-122"/>
                <a:ea typeface="MiSans" panose="00000500000000000000" charset="-122"/>
                <a:cs typeface="MiSans" panose="00000500000000000000" charset="-122"/>
              </a:rPr>
              <a:t>、观看科普视频；</a:t>
            </a:r>
            <a:endParaRPr lang="zh-CN" altLang="en-US" sz="1200" dirty="0">
              <a:latin typeface="MiSans" panose="00000500000000000000" charset="-122"/>
              <a:ea typeface="MiSans" panose="00000500000000000000" charset="-122"/>
              <a:cs typeface="MiSans" panose="00000500000000000000" charset="-122"/>
            </a:endParaRPr>
          </a:p>
        </p:txBody>
      </p:sp>
      <p:sp>
        <p:nvSpPr>
          <p:cNvPr id="2" name="文本框 1"/>
          <p:cNvSpPr txBox="1"/>
          <p:nvPr/>
        </p:nvSpPr>
        <p:spPr>
          <a:xfrm>
            <a:off x="8251825" y="346710"/>
            <a:ext cx="3532505" cy="398780"/>
          </a:xfrm>
          <a:prstGeom prst="rect">
            <a:avLst/>
          </a:prstGeom>
          <a:noFill/>
        </p:spPr>
        <p:txBody>
          <a:bodyPr wrap="square" rtlCol="0">
            <a:spAutoFit/>
          </a:bodyPr>
          <a:lstStyle/>
          <a:p>
            <a:pPr algn="r"/>
            <a:r>
              <a:rPr lang="zh-CN" altLang="en-US" sz="2000">
                <a:solidFill>
                  <a:srgbClr val="58654B"/>
                </a:solidFill>
                <a:latin typeface="京華老宋体_KingHwa_OldSong" panose="02000500000000000000" charset="-122"/>
                <a:ea typeface="京華老宋体_KingHwa_OldSong" panose="02000500000000000000" charset="-122"/>
                <a:cs typeface="仿宋" panose="02010609060101010101" charset="-122"/>
                <a:sym typeface="+mn-ea"/>
              </a:rPr>
              <a:t>绍兴文化里的科学基因</a:t>
            </a:r>
            <a:endParaRPr lang="zh-CN" altLang="en-US" sz="2000">
              <a:solidFill>
                <a:srgbClr val="58654B"/>
              </a:solidFill>
              <a:latin typeface="京華老宋体_KingHwa_OldSong" panose="02000500000000000000" charset="-122"/>
              <a:ea typeface="京華老宋体_KingHwa_OldSong" panose="02000500000000000000" charset="-122"/>
              <a:cs typeface="仿宋" panose="02010609060101010101" charset="-122"/>
              <a:sym typeface="+mn-ea"/>
            </a:endParaRPr>
          </a:p>
        </p:txBody>
      </p:sp>
      <p:grpSp>
        <p:nvGrpSpPr>
          <p:cNvPr id="16" name="组合 15"/>
          <p:cNvGrpSpPr/>
          <p:nvPr/>
        </p:nvGrpSpPr>
        <p:grpSpPr>
          <a:xfrm>
            <a:off x="0" y="6189345"/>
            <a:ext cx="12192000" cy="668655"/>
            <a:chOff x="0" y="9747"/>
            <a:chExt cx="19200" cy="1053"/>
          </a:xfrm>
        </p:grpSpPr>
        <p:sp>
          <p:nvSpPr>
            <p:cNvPr id="17" name="矩形 16"/>
            <p:cNvSpPr/>
            <p:nvPr>
              <p:custDataLst>
                <p:tags r:id="rId5"/>
              </p:custDataLst>
            </p:nvPr>
          </p:nvSpPr>
          <p:spPr>
            <a:xfrm>
              <a:off x="0" y="9747"/>
              <a:ext cx="19200" cy="1053"/>
            </a:xfrm>
            <a:prstGeom prst="rect">
              <a:avLst/>
            </a:prstGeom>
            <a:solidFill>
              <a:srgbClr val="91CAD9"/>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just"/>
              <a:endParaRPr lang="zh-CN" altLang="en-US">
                <a:cs typeface="仿宋" panose="02010609060101010101" charset="-122"/>
              </a:endParaRPr>
            </a:p>
          </p:txBody>
        </p:sp>
        <p:pic>
          <p:nvPicPr>
            <p:cNvPr id="18" name="图片 17" descr="2"/>
            <p:cNvPicPr>
              <a:picLocks noChangeAspect="1"/>
            </p:cNvPicPr>
            <p:nvPr/>
          </p:nvPicPr>
          <p:blipFill>
            <a:blip r:embed="rId6">
              <a:alphaModFix amt="48000"/>
            </a:blip>
            <a:srcRect t="2036" b="82201"/>
            <a:stretch>
              <a:fillRect/>
            </a:stretch>
          </p:blipFill>
          <p:spPr>
            <a:xfrm>
              <a:off x="0" y="9747"/>
              <a:ext cx="19158" cy="1053"/>
            </a:xfrm>
            <a:prstGeom prst="rect">
              <a:avLst/>
            </a:prstGeom>
          </p:spPr>
        </p:pic>
      </p:grpSp>
      <p:pic>
        <p:nvPicPr>
          <p:cNvPr id="6" name="图片 5"/>
          <p:cNvPicPr>
            <a:picLocks noChangeAspect="1"/>
          </p:cNvPicPr>
          <p:nvPr/>
        </p:nvPicPr>
        <p:blipFill>
          <a:blip r:embed="rId7"/>
          <a:stretch>
            <a:fillRect/>
          </a:stretch>
        </p:blipFill>
        <p:spPr>
          <a:xfrm>
            <a:off x="7932420" y="2712085"/>
            <a:ext cx="3775075" cy="2209800"/>
          </a:xfrm>
          <a:prstGeom prst="rect">
            <a:avLst/>
          </a:prstGeom>
        </p:spPr>
      </p:pic>
      <p:pic>
        <p:nvPicPr>
          <p:cNvPr id="9" name="图片 8"/>
          <p:cNvPicPr>
            <a:picLocks noChangeAspect="1"/>
          </p:cNvPicPr>
          <p:nvPr/>
        </p:nvPicPr>
        <p:blipFill>
          <a:blip r:embed="rId8"/>
          <a:stretch>
            <a:fillRect/>
          </a:stretch>
        </p:blipFill>
        <p:spPr>
          <a:xfrm>
            <a:off x="6064250" y="2712085"/>
            <a:ext cx="1567815" cy="2198370"/>
          </a:xfrm>
          <a:prstGeom prst="rect">
            <a:avLst/>
          </a:prstGeom>
        </p:spPr>
      </p:pic>
    </p:spTree>
    <p:custDataLst>
      <p:tags r:id="rId9"/>
    </p:custData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0E7DD">
            <a:alpha val="27000"/>
          </a:srgbClr>
        </a:solidFill>
        <a:effectLst/>
      </p:bgPr>
    </p:bg>
    <p:spTree>
      <p:nvGrpSpPr>
        <p:cNvPr id="1" name=""/>
        <p:cNvGrpSpPr/>
        <p:nvPr/>
      </p:nvGrpSpPr>
      <p:grpSpPr>
        <a:xfrm>
          <a:off x="0" y="0"/>
          <a:ext cx="0" cy="0"/>
          <a:chOff x="0" y="0"/>
          <a:chExt cx="0" cy="0"/>
        </a:xfrm>
      </p:grpSpPr>
      <p:cxnSp>
        <p:nvCxnSpPr>
          <p:cNvPr id="21" name="直接连接符 20"/>
          <p:cNvCxnSpPr/>
          <p:nvPr>
            <p:custDataLst>
              <p:tags r:id="rId1"/>
            </p:custDataLst>
          </p:nvPr>
        </p:nvCxnSpPr>
        <p:spPr>
          <a:xfrm>
            <a:off x="400685" y="738505"/>
            <a:ext cx="11383645" cy="6985"/>
          </a:xfrm>
          <a:prstGeom prst="line">
            <a:avLst/>
          </a:prstGeom>
          <a:ln w="28575" cmpd="sng">
            <a:solidFill>
              <a:srgbClr val="58654B"/>
            </a:solidFill>
            <a:prstDash val="solid"/>
          </a:ln>
        </p:spPr>
        <p:style>
          <a:lnRef idx="2">
            <a:schemeClr val="accent1"/>
          </a:lnRef>
          <a:fillRef idx="0">
            <a:srgbClr val="FFFFFF"/>
          </a:fillRef>
          <a:effectRef idx="0">
            <a:srgbClr val="FFFFFF"/>
          </a:effectRef>
          <a:fontRef idx="minor">
            <a:schemeClr val="tx1"/>
          </a:fontRef>
        </p:style>
      </p:cxnSp>
      <p:sp>
        <p:nvSpPr>
          <p:cNvPr id="5" name="文本框 4"/>
          <p:cNvSpPr txBox="1"/>
          <p:nvPr>
            <p:custDataLst>
              <p:tags r:id="rId2"/>
            </p:custDataLst>
          </p:nvPr>
        </p:nvSpPr>
        <p:spPr>
          <a:xfrm>
            <a:off x="400685" y="216535"/>
            <a:ext cx="3851910" cy="509270"/>
          </a:xfrm>
          <a:prstGeom prst="rect">
            <a:avLst/>
          </a:prstGeom>
          <a:noFill/>
        </p:spPr>
        <p:txBody>
          <a:bodyPr wrap="square" rtlCol="0">
            <a:noAutofit/>
          </a:bodyPr>
          <a:lstStyle/>
          <a:p>
            <a:r>
              <a:rPr lang="zh-CN" altLang="en-US" sz="3600">
                <a:solidFill>
                  <a:srgbClr val="58654B"/>
                </a:solidFill>
                <a:latin typeface="京華老宋体_KingHwa_OldSong" panose="02000500000000000000" charset="-122"/>
                <a:ea typeface="京華老宋体_KingHwa_OldSong" panose="02000500000000000000" charset="-122"/>
                <a:cs typeface="仿宋" panose="02010609060101010101" charset="-122"/>
              </a:rPr>
              <a:t>浙东运河</a:t>
            </a:r>
            <a:endParaRPr lang="zh-CN" altLang="en-US" sz="3600">
              <a:solidFill>
                <a:srgbClr val="58654B"/>
              </a:solidFill>
              <a:latin typeface="京華老宋体_KingHwa_OldSong" panose="02000500000000000000" charset="-122"/>
              <a:ea typeface="京華老宋体_KingHwa_OldSong" panose="02000500000000000000" charset="-122"/>
              <a:cs typeface="仿宋" panose="02010609060101010101" charset="-122"/>
            </a:endParaRPr>
          </a:p>
          <a:p>
            <a:endParaRPr lang="zh-CN" altLang="en-US" sz="3600">
              <a:solidFill>
                <a:srgbClr val="58654B"/>
              </a:solidFill>
              <a:latin typeface="京華老宋体_KingHwa_OldSong" panose="02000500000000000000" charset="-122"/>
              <a:ea typeface="京華老宋体_KingHwa_OldSong" panose="02000500000000000000" charset="-122"/>
              <a:cs typeface="仿宋" panose="02010609060101010101" charset="-122"/>
            </a:endParaRPr>
          </a:p>
        </p:txBody>
      </p:sp>
      <p:graphicFrame>
        <p:nvGraphicFramePr>
          <p:cNvPr id="8" name="表格 7"/>
          <p:cNvGraphicFramePr/>
          <p:nvPr>
            <p:custDataLst>
              <p:tags r:id="rId3"/>
            </p:custDataLst>
          </p:nvPr>
        </p:nvGraphicFramePr>
        <p:xfrm>
          <a:off x="400685" y="1163955"/>
          <a:ext cx="11383645" cy="398780"/>
        </p:xfrm>
        <a:graphic>
          <a:graphicData uri="http://schemas.openxmlformats.org/drawingml/2006/table">
            <a:tbl>
              <a:tblPr firstCol="1" bandCol="1">
                <a:tableStyleId>{B2A5736F-0B23-42C7-9033-99ABC36045BD}</a:tableStyleId>
              </a:tblPr>
              <a:tblGrid>
                <a:gridCol w="1452880"/>
                <a:gridCol w="1915795"/>
                <a:gridCol w="1897380"/>
                <a:gridCol w="2181225"/>
                <a:gridCol w="2038985"/>
                <a:gridCol w="1897380"/>
              </a:tblGrid>
              <a:tr h="381000">
                <a:tc>
                  <a:txBody>
                    <a:bodyPr/>
                    <a:lstStyle/>
                    <a:p>
                      <a:pPr algn="ctr">
                        <a:lnSpc>
                          <a:spcPct val="100000"/>
                        </a:lnSpc>
                        <a:spcBef>
                          <a:spcPts val="0"/>
                        </a:spcBef>
                        <a:buClrTx/>
                        <a:buSzTx/>
                        <a:buFontTx/>
                        <a:buNone/>
                      </a:pPr>
                      <a:r>
                        <a:rPr lang="zh-CN" altLang="en-US" sz="1200" b="0">
                          <a:latin typeface="MiSans" panose="00000500000000000000" charset="-122"/>
                          <a:ea typeface="MiSans" panose="00000500000000000000" charset="-122"/>
                        </a:rPr>
                        <a:t>展区名称</a:t>
                      </a:r>
                      <a:endParaRPr lang="zh-CN" altLang="en-US" sz="1200" b="0">
                        <a:latin typeface="MiSans" panose="00000500000000000000" charset="-122"/>
                        <a:ea typeface="MiSans" panose="00000500000000000000" charset="-122"/>
                      </a:endParaRPr>
                    </a:p>
                  </a:txBody>
                  <a:tcPr anchor="ctr">
                    <a:solidFill>
                      <a:srgbClr val="91CAD9"/>
                    </a:solidFill>
                  </a:tcPr>
                </a:tc>
                <a:tc>
                  <a:txBody>
                    <a:bodyPr/>
                    <a:lstStyle/>
                    <a:p>
                      <a:pPr algn="l">
                        <a:lnSpc>
                          <a:spcPct val="120000"/>
                        </a:lnSpc>
                        <a:spcBef>
                          <a:spcPts val="0"/>
                        </a:spcBef>
                        <a:spcAft>
                          <a:spcPts val="0"/>
                        </a:spcAft>
                        <a:buClrTx/>
                        <a:buSzTx/>
                        <a:buFontTx/>
                        <a:buNone/>
                      </a:pPr>
                      <a:r>
                        <a:rPr lang="zh-CN" altLang="en-US" sz="1200" spc="120">
                          <a:latin typeface="MiSans" panose="00000500000000000000" charset="-122"/>
                          <a:ea typeface="MiSans" panose="00000500000000000000" charset="-122"/>
                        </a:rPr>
                        <a:t>绍兴水乡</a:t>
                      </a:r>
                      <a:endParaRPr lang="zh-CN" altLang="en-US" sz="1200" spc="120">
                        <a:latin typeface="MiSans" panose="00000500000000000000" charset="-122"/>
                        <a:ea typeface="MiSans" panose="00000500000000000000" charset="-122"/>
                      </a:endParaRPr>
                    </a:p>
                  </a:txBody>
                  <a:tcPr anchor="ctr"/>
                </a:tc>
                <a:tc>
                  <a:txBody>
                    <a:bodyPr/>
                    <a:lstStyle/>
                    <a:p>
                      <a:pPr algn="ctr">
                        <a:buNone/>
                      </a:pPr>
                      <a:r>
                        <a:rPr lang="zh-CN" altLang="en-US" sz="1200">
                          <a:solidFill>
                            <a:schemeClr val="bg1"/>
                          </a:solidFill>
                          <a:latin typeface="MiSans" panose="00000500000000000000" charset="-122"/>
                          <a:ea typeface="MiSans" panose="00000500000000000000" charset="-122"/>
                        </a:rPr>
                        <a:t>展品名称</a:t>
                      </a:r>
                      <a:endParaRPr lang="zh-CN" altLang="en-US" sz="1200">
                        <a:solidFill>
                          <a:schemeClr val="bg1"/>
                        </a:solidFill>
                        <a:latin typeface="MiSans" panose="00000500000000000000" charset="-122"/>
                        <a:ea typeface="MiSans" panose="00000500000000000000" charset="-122"/>
                      </a:endParaRPr>
                    </a:p>
                  </a:txBody>
                  <a:tcPr anchor="ctr">
                    <a:solidFill>
                      <a:srgbClr val="91CAD9"/>
                    </a:solidFill>
                  </a:tcPr>
                </a:tc>
                <a:tc>
                  <a:txBody>
                    <a:bodyPr/>
                    <a:lstStyle/>
                    <a:p>
                      <a:pPr indent="0" algn="l">
                        <a:lnSpc>
                          <a:spcPct val="120000"/>
                        </a:lnSpc>
                        <a:spcBef>
                          <a:spcPts val="0"/>
                        </a:spcBef>
                        <a:spcAft>
                          <a:spcPts val="0"/>
                        </a:spcAft>
                        <a:buNone/>
                      </a:pPr>
                      <a:r>
                        <a:rPr lang="zh-CN" altLang="en-US" sz="1200" spc="120">
                          <a:latin typeface="MiSans" panose="00000500000000000000" charset="-122"/>
                          <a:ea typeface="MiSans" panose="00000500000000000000" charset="-122"/>
                          <a:sym typeface="+mn-ea"/>
                        </a:rPr>
                        <a:t>浙东运河</a:t>
                      </a:r>
                      <a:endParaRPr lang="zh-CN" altLang="en-US" sz="1200" b="0" spc="120">
                        <a:latin typeface="MiSans" panose="00000500000000000000" charset="-122"/>
                        <a:ea typeface="MiSans" panose="00000500000000000000" charset="-122"/>
                        <a:sym typeface="+mn-ea"/>
                      </a:endParaRPr>
                    </a:p>
                  </a:txBody>
                  <a:tcPr marL="177800" marR="177800" marT="107950" marB="107950" anchor="ctr"/>
                </a:tc>
                <a:tc>
                  <a:txBody>
                    <a:bodyPr/>
                    <a:lstStyle/>
                    <a:p>
                      <a:pPr algn="ctr">
                        <a:buNone/>
                      </a:pPr>
                      <a:r>
                        <a:rPr lang="zh-CN" altLang="en-US" sz="1200">
                          <a:solidFill>
                            <a:schemeClr val="bg1"/>
                          </a:solidFill>
                          <a:latin typeface="MiSans" panose="00000500000000000000" charset="-122"/>
                          <a:ea typeface="MiSans" panose="00000500000000000000" charset="-122"/>
                        </a:rPr>
                        <a:t>展示形式</a:t>
                      </a:r>
                      <a:endParaRPr lang="zh-CN" altLang="en-US" sz="1200">
                        <a:solidFill>
                          <a:schemeClr val="bg1"/>
                        </a:solidFill>
                        <a:latin typeface="MiSans" panose="00000500000000000000" charset="-122"/>
                        <a:ea typeface="MiSans" panose="00000500000000000000" charset="-122"/>
                      </a:endParaRPr>
                    </a:p>
                  </a:txBody>
                  <a:tcPr anchor="ctr">
                    <a:solidFill>
                      <a:srgbClr val="91CAD9"/>
                    </a:solidFill>
                  </a:tcPr>
                </a:tc>
                <a:tc>
                  <a:txBody>
                    <a:bodyPr/>
                    <a:lstStyle/>
                    <a:p>
                      <a:pPr algn="ctr">
                        <a:buNone/>
                      </a:pPr>
                      <a:r>
                        <a:rPr lang="zh-CN" altLang="en-US" sz="1200">
                          <a:latin typeface="MiSans" panose="00000500000000000000" charset="-122"/>
                          <a:ea typeface="MiSans" panose="00000500000000000000" charset="-122"/>
                        </a:rPr>
                        <a:t>图文展板</a:t>
                      </a:r>
                      <a:endParaRPr lang="zh-CN" altLang="en-US" sz="1200">
                        <a:latin typeface="MiSans" panose="00000500000000000000" charset="-122"/>
                        <a:ea typeface="MiSans" panose="00000500000000000000" charset="-122"/>
                      </a:endParaRPr>
                    </a:p>
                  </a:txBody>
                  <a:tcPr anchor="ctr"/>
                </a:tc>
              </a:tr>
            </a:tbl>
          </a:graphicData>
        </a:graphic>
      </p:graphicFrame>
      <p:sp>
        <p:nvSpPr>
          <p:cNvPr id="22" name="文本框 21"/>
          <p:cNvSpPr txBox="1"/>
          <p:nvPr/>
        </p:nvSpPr>
        <p:spPr>
          <a:xfrm>
            <a:off x="414020" y="1812925"/>
            <a:ext cx="11383645" cy="4267835"/>
          </a:xfrm>
          <a:prstGeom prst="rect">
            <a:avLst/>
          </a:prstGeom>
          <a:noFill/>
        </p:spPr>
        <p:txBody>
          <a:bodyPr wrap="square" rtlCol="0">
            <a:noAutofit/>
          </a:bodyPr>
          <a:lstStyle/>
          <a:p>
            <a:pPr indent="0" fontAlgn="auto">
              <a:lnSpc>
                <a:spcPct val="150000"/>
              </a:lnSpc>
              <a:spcBef>
                <a:spcPts val="0"/>
              </a:spcBef>
              <a:buFont typeface="黑体" panose="02010609060101010101" charset="-122"/>
              <a:buNone/>
            </a:pPr>
            <a:r>
              <a:rPr lang="zh-CN" altLang="en-US" sz="1200" b="1" dirty="0">
                <a:latin typeface="MiSans" panose="00000500000000000000" charset="-122"/>
                <a:ea typeface="MiSans" panose="00000500000000000000" charset="-122"/>
                <a:cs typeface="MiSans" panose="00000500000000000000" charset="-122"/>
                <a:sym typeface="+mn-ea"/>
              </a:rPr>
              <a:t>展项描述：</a:t>
            </a:r>
            <a:endParaRPr lang="zh-CN" altLang="en-US" sz="1200" b="1" dirty="0">
              <a:latin typeface="MiSans" panose="00000500000000000000" charset="-122"/>
              <a:ea typeface="MiSans" panose="00000500000000000000" charset="-122"/>
              <a:cs typeface="MiSans" panose="00000500000000000000" charset="-122"/>
            </a:endParaRPr>
          </a:p>
          <a:p>
            <a:pPr indent="304800" fontAlgn="auto">
              <a:lnSpc>
                <a:spcPct val="150000"/>
              </a:lnSpc>
              <a:spcBef>
                <a:spcPts val="0"/>
              </a:spcBef>
              <a:buFont typeface="黑体" panose="02010609060101010101" charset="-122"/>
              <a:buNone/>
              <a:extLst>
                <a:ext uri="{35155182-B16C-46BC-9424-99874614C6A1}">
                  <wpsdc:indentchars xmlns:wpsdc="http://www.wps.cn/officeDocument/2017/drawingmlCustomData" val="200" checksum="1077528236"/>
                </a:ext>
              </a:extLst>
            </a:pPr>
            <a:r>
              <a:rPr lang="zh-CN" altLang="en-US" sz="1200" dirty="0">
                <a:latin typeface="MiSans" panose="00000500000000000000" charset="-122"/>
                <a:ea typeface="MiSans" panose="00000500000000000000" charset="-122"/>
                <a:cs typeface="MiSans" panose="00000500000000000000" charset="-122"/>
                <a:sym typeface="+mn-ea"/>
              </a:rPr>
              <a:t>展项主要由图文展板组成。</a:t>
            </a:r>
            <a:endParaRPr lang="zh-CN" altLang="en-US" sz="1200" dirty="0">
              <a:latin typeface="MiSans" panose="00000500000000000000" charset="-122"/>
              <a:ea typeface="MiSans" panose="00000500000000000000" charset="-122"/>
              <a:cs typeface="MiSans" panose="00000500000000000000" charset="-122"/>
              <a:sym typeface="+mn-ea"/>
            </a:endParaRPr>
          </a:p>
          <a:p>
            <a:pPr indent="304800" fontAlgn="auto">
              <a:lnSpc>
                <a:spcPct val="150000"/>
              </a:lnSpc>
              <a:spcBef>
                <a:spcPts val="0"/>
              </a:spcBef>
              <a:buFont typeface="黑体" panose="02010609060101010101" charset="-122"/>
              <a:buNone/>
              <a:extLst>
                <a:ext uri="{35155182-B16C-46BC-9424-99874614C6A1}">
                  <wpsdc:indentchars xmlns:wpsdc="http://www.wps.cn/officeDocument/2017/drawingmlCustomData" val="200" checksum="1077528236"/>
                </a:ext>
              </a:extLst>
            </a:pPr>
            <a:r>
              <a:rPr lang="zh-CN" altLang="en-US" sz="1200" dirty="0">
                <a:latin typeface="MiSans" panose="00000500000000000000" charset="-122"/>
                <a:ea typeface="MiSans" panose="00000500000000000000" charset="-122"/>
                <a:cs typeface="MiSans" panose="00000500000000000000" charset="-122"/>
                <a:sym typeface="+mn-ea"/>
              </a:rPr>
              <a:t>该区域以世界文化遗产浙东运河为核心，解构其跨越千</a:t>
            </a:r>
            <a:r>
              <a:rPr lang="zh-CN" altLang="en-US" sz="1200" dirty="0">
                <a:latin typeface="MiSans" panose="00000500000000000000" charset="-122"/>
                <a:ea typeface="MiSans" panose="00000500000000000000" charset="-122"/>
                <a:cs typeface="MiSans" panose="00000500000000000000" charset="-122"/>
                <a:sym typeface="+mn-ea"/>
              </a:rPr>
              <a:t>年的工程密码：</a:t>
            </a:r>
            <a:endParaRPr lang="zh-CN" altLang="en-US" sz="1200" dirty="0">
              <a:latin typeface="MiSans" panose="00000500000000000000" charset="-122"/>
              <a:ea typeface="MiSans" panose="00000500000000000000" charset="-122"/>
              <a:cs typeface="MiSans" panose="00000500000000000000" charset="-122"/>
              <a:sym typeface="+mn-ea"/>
            </a:endParaRPr>
          </a:p>
          <a:p>
            <a:pPr indent="304800" fontAlgn="auto">
              <a:lnSpc>
                <a:spcPct val="150000"/>
              </a:lnSpc>
              <a:spcBef>
                <a:spcPts val="0"/>
              </a:spcBef>
              <a:buFont typeface="黑体" panose="02010609060101010101" charset="-122"/>
              <a:buNone/>
              <a:extLst>
                <a:ext uri="{35155182-B16C-46BC-9424-99874614C6A1}">
                  <wpsdc:indentchars xmlns:wpsdc="http://www.wps.cn/officeDocument/2017/drawingmlCustomData" val="200" checksum="1077528236"/>
                </a:ext>
              </a:extLst>
            </a:pPr>
            <a:r>
              <a:rPr lang="en-US" altLang="zh-CN" sz="1200" dirty="0">
                <a:latin typeface="MiSans" panose="00000500000000000000" charset="-122"/>
                <a:ea typeface="MiSans" panose="00000500000000000000" charset="-122"/>
                <a:cs typeface="MiSans" panose="00000500000000000000" charset="-122"/>
                <a:sym typeface="+mn-ea"/>
              </a:rPr>
              <a:t>1</a:t>
            </a:r>
            <a:r>
              <a:rPr lang="zh-CN" altLang="en-US" sz="1200" dirty="0">
                <a:latin typeface="MiSans" panose="00000500000000000000" charset="-122"/>
                <a:ea typeface="MiSans" panose="00000500000000000000" charset="-122"/>
                <a:cs typeface="MiSans" panose="00000500000000000000" charset="-122"/>
                <a:sym typeface="+mn-ea"/>
              </a:rPr>
              <a:t>、历史溯源：从春秋越国</a:t>
            </a:r>
            <a:r>
              <a:rPr lang="en-US" altLang="zh-CN" sz="1200" dirty="0">
                <a:latin typeface="MiSans" panose="00000500000000000000" charset="-122"/>
                <a:ea typeface="MiSans" panose="00000500000000000000" charset="-122"/>
                <a:cs typeface="MiSans" panose="00000500000000000000" charset="-122"/>
                <a:sym typeface="+mn-ea"/>
              </a:rPr>
              <a:t>"</a:t>
            </a:r>
            <a:r>
              <a:rPr lang="zh-CN" altLang="en-US" sz="1200" dirty="0">
                <a:latin typeface="MiSans" panose="00000500000000000000" charset="-122"/>
                <a:ea typeface="MiSans" panose="00000500000000000000" charset="-122"/>
                <a:cs typeface="MiSans" panose="00000500000000000000" charset="-122"/>
                <a:sym typeface="+mn-ea"/>
              </a:rPr>
              <a:t>山阴故水道</a:t>
            </a:r>
            <a:r>
              <a:rPr lang="en-US" altLang="zh-CN" sz="1200" dirty="0">
                <a:latin typeface="MiSans" panose="00000500000000000000" charset="-122"/>
                <a:ea typeface="MiSans" panose="00000500000000000000" charset="-122"/>
                <a:cs typeface="MiSans" panose="00000500000000000000" charset="-122"/>
                <a:sym typeface="+mn-ea"/>
              </a:rPr>
              <a:t>"</a:t>
            </a:r>
            <a:r>
              <a:rPr lang="zh-CN" altLang="en-US" sz="1200" dirty="0">
                <a:latin typeface="MiSans" panose="00000500000000000000" charset="-122"/>
                <a:ea typeface="MiSans" panose="00000500000000000000" charset="-122"/>
                <a:cs typeface="MiSans" panose="00000500000000000000" charset="-122"/>
                <a:sym typeface="+mn-ea"/>
              </a:rPr>
              <a:t>开凿（《越绝书》记载）到东汉鉴湖水利系统，展现浙东运河如何重构山会平原水系，成为海上丝绸之路的重要节点。</a:t>
            </a:r>
            <a:endParaRPr lang="zh-CN" altLang="en-US" sz="1200" dirty="0">
              <a:latin typeface="MiSans" panose="00000500000000000000" charset="-122"/>
              <a:ea typeface="MiSans" panose="00000500000000000000" charset="-122"/>
              <a:cs typeface="MiSans" panose="00000500000000000000" charset="-122"/>
              <a:sym typeface="+mn-ea"/>
            </a:endParaRPr>
          </a:p>
          <a:p>
            <a:pPr indent="304800" fontAlgn="auto">
              <a:lnSpc>
                <a:spcPct val="150000"/>
              </a:lnSpc>
              <a:spcBef>
                <a:spcPts val="0"/>
              </a:spcBef>
              <a:buFont typeface="黑体" panose="02010609060101010101" charset="-122"/>
              <a:buNone/>
              <a:extLst>
                <a:ext uri="{35155182-B16C-46BC-9424-99874614C6A1}">
                  <wpsdc:indentchars xmlns:wpsdc="http://www.wps.cn/officeDocument/2017/drawingmlCustomData" val="200" checksum="1077528236"/>
                </a:ext>
              </a:extLst>
            </a:pPr>
            <a:r>
              <a:rPr lang="en-US" altLang="zh-CN" sz="1200" dirty="0">
                <a:latin typeface="MiSans" panose="00000500000000000000" charset="-122"/>
                <a:ea typeface="MiSans" panose="00000500000000000000" charset="-122"/>
                <a:cs typeface="MiSans" panose="00000500000000000000" charset="-122"/>
                <a:sym typeface="+mn-ea"/>
              </a:rPr>
              <a:t>2</a:t>
            </a:r>
            <a:r>
              <a:rPr lang="zh-CN" altLang="en-US" sz="1200" dirty="0">
                <a:latin typeface="MiSans" panose="00000500000000000000" charset="-122"/>
                <a:ea typeface="MiSans" panose="00000500000000000000" charset="-122"/>
                <a:cs typeface="MiSans" panose="00000500000000000000" charset="-122"/>
                <a:sym typeface="+mn-ea"/>
              </a:rPr>
              <a:t>、工程智慧：地势利用、水利奇观、多功水资源调配设计。</a:t>
            </a:r>
            <a:endParaRPr lang="zh-CN" altLang="en-US" sz="1200" dirty="0">
              <a:latin typeface="MiSans" panose="00000500000000000000" charset="-122"/>
              <a:ea typeface="MiSans" panose="00000500000000000000" charset="-122"/>
              <a:cs typeface="MiSans" panose="00000500000000000000" charset="-122"/>
              <a:sym typeface="+mn-ea"/>
            </a:endParaRPr>
          </a:p>
          <a:p>
            <a:pPr indent="304800" fontAlgn="auto">
              <a:lnSpc>
                <a:spcPct val="150000"/>
              </a:lnSpc>
              <a:spcBef>
                <a:spcPts val="0"/>
              </a:spcBef>
              <a:buFont typeface="黑体" panose="02010609060101010101" charset="-122"/>
              <a:buNone/>
              <a:extLst>
                <a:ext uri="{35155182-B16C-46BC-9424-99874614C6A1}">
                  <wpsdc:indentchars xmlns:wpsdc="http://www.wps.cn/officeDocument/2017/drawingmlCustomData" val="200" checksum="1077528236"/>
                </a:ext>
              </a:extLst>
            </a:pPr>
            <a:endParaRPr lang="zh-CN" altLang="en-US" sz="1200" dirty="0">
              <a:latin typeface="MiSans" panose="00000500000000000000" charset="-122"/>
              <a:ea typeface="MiSans" panose="00000500000000000000" charset="-122"/>
              <a:cs typeface="MiSans" panose="00000500000000000000" charset="-122"/>
              <a:sym typeface="+mn-ea"/>
            </a:endParaRPr>
          </a:p>
          <a:p>
            <a:pPr indent="0" fontAlgn="auto">
              <a:lnSpc>
                <a:spcPct val="150000"/>
              </a:lnSpc>
              <a:spcBef>
                <a:spcPts val="0"/>
              </a:spcBef>
              <a:buFont typeface="黑体" panose="02010609060101010101" charset="-122"/>
              <a:buNone/>
            </a:pPr>
            <a:r>
              <a:rPr lang="zh-CN" altLang="en-US" sz="1200" b="1" dirty="0">
                <a:solidFill>
                  <a:schemeClr val="tx1"/>
                </a:solidFill>
                <a:latin typeface="MiSans" panose="00000500000000000000" charset="-122"/>
                <a:ea typeface="MiSans" panose="00000500000000000000" charset="-122"/>
                <a:cs typeface="MiSans" panose="00000500000000000000" charset="-122"/>
                <a:sym typeface="+mn-ea"/>
              </a:rPr>
              <a:t>展示目的：</a:t>
            </a:r>
            <a:r>
              <a:rPr lang="zh-CN" altLang="en-US" sz="1200" dirty="0">
                <a:solidFill>
                  <a:schemeClr val="tx1"/>
                </a:solidFill>
                <a:latin typeface="MiSans" panose="00000500000000000000" charset="-122"/>
                <a:ea typeface="MiSans" panose="00000500000000000000" charset="-122"/>
                <a:cs typeface="MiSans" panose="00000500000000000000" charset="-122"/>
                <a:sym typeface="+mn-ea"/>
              </a:rPr>
              <a:t>解码浙东运河千年治水科技与生态智慧，展现古代工程如何通过地形利用、水工创新实现人水共生，为现代城市水网治理提供可持续的发展理念。</a:t>
            </a:r>
            <a:endParaRPr lang="zh-CN" altLang="en-US" sz="1200" dirty="0">
              <a:solidFill>
                <a:schemeClr val="tx1"/>
              </a:solidFill>
              <a:latin typeface="MiSans" panose="00000500000000000000" charset="-122"/>
              <a:ea typeface="MiSans" panose="00000500000000000000" charset="-122"/>
              <a:cs typeface="MiSans" panose="00000500000000000000" charset="-122"/>
              <a:sym typeface="+mn-ea"/>
            </a:endParaRPr>
          </a:p>
          <a:p>
            <a:pPr indent="0" fontAlgn="auto">
              <a:lnSpc>
                <a:spcPct val="150000"/>
              </a:lnSpc>
              <a:spcBef>
                <a:spcPts val="0"/>
              </a:spcBef>
              <a:buFont typeface="黑体" panose="02010609060101010101" charset="-122"/>
              <a:buNone/>
            </a:pPr>
            <a:endParaRPr lang="zh-CN" altLang="en-US" sz="1200" b="1" dirty="0">
              <a:latin typeface="MiSans" panose="00000500000000000000" charset="-122"/>
              <a:ea typeface="MiSans" panose="00000500000000000000" charset="-122"/>
              <a:cs typeface="MiSans" panose="00000500000000000000" charset="-122"/>
              <a:sym typeface="黑体" panose="02010609060101010101" charset="-122"/>
            </a:endParaRPr>
          </a:p>
          <a:p>
            <a:pPr>
              <a:lnSpc>
                <a:spcPct val="150000"/>
              </a:lnSpc>
            </a:pPr>
            <a:r>
              <a:rPr lang="zh-CN" altLang="en-US" sz="1200" b="1" dirty="0">
                <a:latin typeface="MiSans" panose="00000500000000000000" charset="-122"/>
                <a:ea typeface="MiSans" panose="00000500000000000000" charset="-122"/>
                <a:cs typeface="MiSans" panose="00000500000000000000" charset="-122"/>
                <a:sym typeface="黑体" panose="02010609060101010101" charset="-122"/>
              </a:rPr>
              <a:t>操作说明：</a:t>
            </a:r>
            <a:endParaRPr lang="zh-CN" altLang="en-US" sz="1200" b="1" dirty="0">
              <a:latin typeface="MiSans" panose="00000500000000000000" charset="-122"/>
              <a:ea typeface="MiSans" panose="00000500000000000000" charset="-122"/>
              <a:cs typeface="MiSans" panose="00000500000000000000" charset="-122"/>
              <a:sym typeface="黑体" panose="02010609060101010101" charset="-122"/>
            </a:endParaRPr>
          </a:p>
          <a:p>
            <a:pPr>
              <a:lnSpc>
                <a:spcPct val="150000"/>
              </a:lnSpc>
            </a:pPr>
            <a:r>
              <a:rPr lang="en-US" altLang="zh-CN" sz="1200" dirty="0">
                <a:latin typeface="MiSans" panose="00000500000000000000" charset="-122"/>
                <a:ea typeface="MiSans" panose="00000500000000000000" charset="-122"/>
                <a:cs typeface="MiSans" panose="00000500000000000000" charset="-122"/>
              </a:rPr>
              <a:t>1</a:t>
            </a:r>
            <a:r>
              <a:rPr lang="zh-CN" altLang="en-US" sz="1200" dirty="0">
                <a:latin typeface="MiSans" panose="00000500000000000000" charset="-122"/>
                <a:ea typeface="MiSans" panose="00000500000000000000" charset="-122"/>
                <a:cs typeface="MiSans" panose="00000500000000000000" charset="-122"/>
              </a:rPr>
              <a:t>、观众进入展区；</a:t>
            </a:r>
            <a:endParaRPr lang="zh-CN" altLang="en-US" sz="1200" dirty="0">
              <a:latin typeface="MiSans" panose="00000500000000000000" charset="-122"/>
              <a:ea typeface="MiSans" panose="00000500000000000000" charset="-122"/>
              <a:cs typeface="MiSans" panose="00000500000000000000" charset="-122"/>
            </a:endParaRPr>
          </a:p>
          <a:p>
            <a:pPr>
              <a:lnSpc>
                <a:spcPct val="150000"/>
              </a:lnSpc>
            </a:pPr>
            <a:r>
              <a:rPr lang="en-US" altLang="zh-CN" sz="1200" dirty="0">
                <a:latin typeface="MiSans" panose="00000500000000000000" charset="-122"/>
                <a:ea typeface="MiSans" panose="00000500000000000000" charset="-122"/>
                <a:cs typeface="MiSans" panose="00000500000000000000" charset="-122"/>
              </a:rPr>
              <a:t>2</a:t>
            </a:r>
            <a:r>
              <a:rPr lang="zh-CN" altLang="en-US" sz="1200" dirty="0">
                <a:latin typeface="MiSans" panose="00000500000000000000" charset="-122"/>
                <a:ea typeface="MiSans" panose="00000500000000000000" charset="-122"/>
                <a:cs typeface="MiSans" panose="00000500000000000000" charset="-122"/>
              </a:rPr>
              <a:t>、阅读图文展板；</a:t>
            </a:r>
            <a:endParaRPr lang="zh-CN" altLang="en-US" sz="1200" dirty="0">
              <a:latin typeface="MiSans" panose="00000500000000000000" charset="-122"/>
              <a:ea typeface="MiSans" panose="00000500000000000000" charset="-122"/>
              <a:cs typeface="MiSans" panose="00000500000000000000" charset="-122"/>
            </a:endParaRPr>
          </a:p>
        </p:txBody>
      </p:sp>
      <p:sp>
        <p:nvSpPr>
          <p:cNvPr id="2" name="文本框 1"/>
          <p:cNvSpPr txBox="1"/>
          <p:nvPr/>
        </p:nvSpPr>
        <p:spPr>
          <a:xfrm>
            <a:off x="8251825" y="346710"/>
            <a:ext cx="3532505" cy="398780"/>
          </a:xfrm>
          <a:prstGeom prst="rect">
            <a:avLst/>
          </a:prstGeom>
          <a:noFill/>
        </p:spPr>
        <p:txBody>
          <a:bodyPr wrap="square" rtlCol="0">
            <a:spAutoFit/>
          </a:bodyPr>
          <a:lstStyle/>
          <a:p>
            <a:pPr algn="r"/>
            <a:r>
              <a:rPr lang="zh-CN" altLang="en-US" sz="2000">
                <a:solidFill>
                  <a:srgbClr val="58654B"/>
                </a:solidFill>
                <a:latin typeface="京華老宋体_KingHwa_OldSong" panose="02000500000000000000" charset="-122"/>
                <a:ea typeface="京華老宋体_KingHwa_OldSong" panose="02000500000000000000" charset="-122"/>
                <a:cs typeface="仿宋" panose="02010609060101010101" charset="-122"/>
                <a:sym typeface="+mn-ea"/>
              </a:rPr>
              <a:t>绍兴文化里的科学基因</a:t>
            </a:r>
            <a:endParaRPr lang="zh-CN" altLang="en-US" sz="2000">
              <a:solidFill>
                <a:srgbClr val="58654B"/>
              </a:solidFill>
              <a:latin typeface="京華老宋体_KingHwa_OldSong" panose="02000500000000000000" charset="-122"/>
              <a:ea typeface="京華老宋体_KingHwa_OldSong" panose="02000500000000000000" charset="-122"/>
              <a:cs typeface="仿宋" panose="02010609060101010101" charset="-122"/>
              <a:sym typeface="+mn-ea"/>
            </a:endParaRPr>
          </a:p>
        </p:txBody>
      </p:sp>
      <p:pic>
        <p:nvPicPr>
          <p:cNvPr id="4" name="图片 3"/>
          <p:cNvPicPr>
            <a:picLocks noChangeAspect="1"/>
          </p:cNvPicPr>
          <p:nvPr/>
        </p:nvPicPr>
        <p:blipFill>
          <a:blip r:embed="rId4"/>
          <a:srcRect t="4010" b="15113"/>
          <a:stretch>
            <a:fillRect/>
          </a:stretch>
        </p:blipFill>
        <p:spPr>
          <a:xfrm>
            <a:off x="9748520" y="4854575"/>
            <a:ext cx="2035175" cy="1130300"/>
          </a:xfrm>
          <a:prstGeom prst="rect">
            <a:avLst/>
          </a:prstGeom>
        </p:spPr>
      </p:pic>
      <p:grpSp>
        <p:nvGrpSpPr>
          <p:cNvPr id="3" name="组合 2"/>
          <p:cNvGrpSpPr/>
          <p:nvPr/>
        </p:nvGrpSpPr>
        <p:grpSpPr>
          <a:xfrm>
            <a:off x="0" y="6189345"/>
            <a:ext cx="12192000" cy="668655"/>
            <a:chOff x="0" y="9747"/>
            <a:chExt cx="19200" cy="1053"/>
          </a:xfrm>
        </p:grpSpPr>
        <p:sp>
          <p:nvSpPr>
            <p:cNvPr id="6" name="矩形 5"/>
            <p:cNvSpPr/>
            <p:nvPr>
              <p:custDataLst>
                <p:tags r:id="rId5"/>
              </p:custDataLst>
            </p:nvPr>
          </p:nvSpPr>
          <p:spPr>
            <a:xfrm>
              <a:off x="0" y="9747"/>
              <a:ext cx="19200" cy="1053"/>
            </a:xfrm>
            <a:prstGeom prst="rect">
              <a:avLst/>
            </a:prstGeom>
            <a:solidFill>
              <a:srgbClr val="91CAD9"/>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just"/>
              <a:endParaRPr lang="zh-CN" altLang="en-US">
                <a:cs typeface="仿宋" panose="02010609060101010101" charset="-122"/>
              </a:endParaRPr>
            </a:p>
          </p:txBody>
        </p:sp>
        <p:pic>
          <p:nvPicPr>
            <p:cNvPr id="9" name="图片 8" descr="2"/>
            <p:cNvPicPr>
              <a:picLocks noChangeAspect="1"/>
            </p:cNvPicPr>
            <p:nvPr/>
          </p:nvPicPr>
          <p:blipFill>
            <a:blip r:embed="rId6">
              <a:alphaModFix amt="48000"/>
            </a:blip>
            <a:srcRect t="2036" b="82201"/>
            <a:stretch>
              <a:fillRect/>
            </a:stretch>
          </p:blipFill>
          <p:spPr>
            <a:xfrm>
              <a:off x="0" y="9747"/>
              <a:ext cx="19158" cy="1053"/>
            </a:xfrm>
            <a:prstGeom prst="rect">
              <a:avLst/>
            </a:prstGeom>
          </p:spPr>
        </p:pic>
      </p:grpSp>
    </p:spTree>
    <p:custDataLst>
      <p:tags r:id="rId7"/>
    </p:custData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0E7DD">
            <a:alpha val="27000"/>
          </a:srgbClr>
        </a:solidFill>
        <a:effectLst/>
      </p:bgPr>
    </p:bg>
    <p:spTree>
      <p:nvGrpSpPr>
        <p:cNvPr id="1" name=""/>
        <p:cNvGrpSpPr/>
        <p:nvPr/>
      </p:nvGrpSpPr>
      <p:grpSpPr>
        <a:xfrm>
          <a:off x="0" y="0"/>
          <a:ext cx="0" cy="0"/>
          <a:chOff x="0" y="0"/>
          <a:chExt cx="0" cy="0"/>
        </a:xfrm>
      </p:grpSpPr>
      <p:cxnSp>
        <p:nvCxnSpPr>
          <p:cNvPr id="21" name="直接连接符 20"/>
          <p:cNvCxnSpPr/>
          <p:nvPr>
            <p:custDataLst>
              <p:tags r:id="rId1"/>
            </p:custDataLst>
          </p:nvPr>
        </p:nvCxnSpPr>
        <p:spPr>
          <a:xfrm>
            <a:off x="400685" y="738505"/>
            <a:ext cx="11383645" cy="6985"/>
          </a:xfrm>
          <a:prstGeom prst="line">
            <a:avLst/>
          </a:prstGeom>
          <a:ln w="28575" cmpd="sng">
            <a:solidFill>
              <a:srgbClr val="58654B"/>
            </a:solidFill>
            <a:prstDash val="solid"/>
          </a:ln>
        </p:spPr>
        <p:style>
          <a:lnRef idx="2">
            <a:schemeClr val="accent1"/>
          </a:lnRef>
          <a:fillRef idx="0">
            <a:srgbClr val="FFFFFF"/>
          </a:fillRef>
          <a:effectRef idx="0">
            <a:srgbClr val="FFFFFF"/>
          </a:effectRef>
          <a:fontRef idx="minor">
            <a:schemeClr val="tx1"/>
          </a:fontRef>
        </p:style>
      </p:cxnSp>
      <p:sp>
        <p:nvSpPr>
          <p:cNvPr id="5" name="文本框 4"/>
          <p:cNvSpPr txBox="1"/>
          <p:nvPr>
            <p:custDataLst>
              <p:tags r:id="rId2"/>
            </p:custDataLst>
          </p:nvPr>
        </p:nvSpPr>
        <p:spPr>
          <a:xfrm>
            <a:off x="400685" y="216535"/>
            <a:ext cx="3851910" cy="509270"/>
          </a:xfrm>
          <a:prstGeom prst="rect">
            <a:avLst/>
          </a:prstGeom>
          <a:noFill/>
        </p:spPr>
        <p:txBody>
          <a:bodyPr wrap="square" rtlCol="0">
            <a:noAutofit/>
          </a:bodyPr>
          <a:lstStyle/>
          <a:p>
            <a:r>
              <a:rPr lang="zh-CN" altLang="en-US" sz="3600">
                <a:solidFill>
                  <a:srgbClr val="58654B"/>
                </a:solidFill>
                <a:latin typeface="京華老宋体_KingHwa_OldSong" panose="02000500000000000000" charset="-122"/>
                <a:ea typeface="京華老宋体_KingHwa_OldSong" panose="02000500000000000000" charset="-122"/>
                <a:cs typeface="仿宋" panose="02010609060101010101" charset="-122"/>
              </a:rPr>
              <a:t>三江闸</a:t>
            </a:r>
            <a:endParaRPr lang="zh-CN" altLang="en-US" sz="3600">
              <a:solidFill>
                <a:srgbClr val="58654B"/>
              </a:solidFill>
              <a:latin typeface="京華老宋体_KingHwa_OldSong" panose="02000500000000000000" charset="-122"/>
              <a:ea typeface="京華老宋体_KingHwa_OldSong" panose="02000500000000000000" charset="-122"/>
              <a:cs typeface="仿宋" panose="02010609060101010101" charset="-122"/>
            </a:endParaRPr>
          </a:p>
          <a:p>
            <a:endParaRPr lang="zh-CN" altLang="en-US" sz="3600">
              <a:solidFill>
                <a:srgbClr val="58654B"/>
              </a:solidFill>
              <a:latin typeface="京華老宋体_KingHwa_OldSong" panose="02000500000000000000" charset="-122"/>
              <a:ea typeface="京華老宋体_KingHwa_OldSong" panose="02000500000000000000" charset="-122"/>
              <a:cs typeface="仿宋" panose="02010609060101010101" charset="-122"/>
            </a:endParaRPr>
          </a:p>
        </p:txBody>
      </p:sp>
      <p:graphicFrame>
        <p:nvGraphicFramePr>
          <p:cNvPr id="8" name="表格 7"/>
          <p:cNvGraphicFramePr/>
          <p:nvPr>
            <p:custDataLst>
              <p:tags r:id="rId3"/>
            </p:custDataLst>
          </p:nvPr>
        </p:nvGraphicFramePr>
        <p:xfrm>
          <a:off x="400685" y="1163955"/>
          <a:ext cx="11383645" cy="398780"/>
        </p:xfrm>
        <a:graphic>
          <a:graphicData uri="http://schemas.openxmlformats.org/drawingml/2006/table">
            <a:tbl>
              <a:tblPr firstCol="1" bandCol="1">
                <a:tableStyleId>{B2A5736F-0B23-42C7-9033-99ABC36045BD}</a:tableStyleId>
              </a:tblPr>
              <a:tblGrid>
                <a:gridCol w="1452880"/>
                <a:gridCol w="1915795"/>
                <a:gridCol w="1897380"/>
                <a:gridCol w="2181225"/>
                <a:gridCol w="2038985"/>
                <a:gridCol w="1897380"/>
              </a:tblGrid>
              <a:tr h="381000">
                <a:tc>
                  <a:txBody>
                    <a:bodyPr/>
                    <a:lstStyle/>
                    <a:p>
                      <a:pPr algn="ctr">
                        <a:lnSpc>
                          <a:spcPct val="100000"/>
                        </a:lnSpc>
                        <a:spcBef>
                          <a:spcPts val="0"/>
                        </a:spcBef>
                        <a:buClrTx/>
                        <a:buSzTx/>
                        <a:buFontTx/>
                        <a:buNone/>
                      </a:pPr>
                      <a:r>
                        <a:rPr lang="zh-CN" altLang="en-US" sz="1200" b="0">
                          <a:latin typeface="MiSans" panose="00000500000000000000" charset="-122"/>
                          <a:ea typeface="MiSans" panose="00000500000000000000" charset="-122"/>
                        </a:rPr>
                        <a:t>展区名称</a:t>
                      </a:r>
                      <a:endParaRPr lang="zh-CN" altLang="en-US" sz="1200" b="0">
                        <a:latin typeface="MiSans" panose="00000500000000000000" charset="-122"/>
                        <a:ea typeface="MiSans" panose="00000500000000000000" charset="-122"/>
                      </a:endParaRPr>
                    </a:p>
                  </a:txBody>
                  <a:tcPr anchor="ctr">
                    <a:solidFill>
                      <a:srgbClr val="91CAD9"/>
                    </a:solidFill>
                  </a:tcPr>
                </a:tc>
                <a:tc>
                  <a:txBody>
                    <a:bodyPr/>
                    <a:lstStyle/>
                    <a:p>
                      <a:pPr algn="l">
                        <a:lnSpc>
                          <a:spcPct val="120000"/>
                        </a:lnSpc>
                        <a:spcBef>
                          <a:spcPts val="0"/>
                        </a:spcBef>
                        <a:spcAft>
                          <a:spcPts val="0"/>
                        </a:spcAft>
                        <a:buClrTx/>
                        <a:buSzTx/>
                        <a:buFontTx/>
                        <a:buNone/>
                      </a:pPr>
                      <a:r>
                        <a:rPr lang="zh-CN" altLang="en-US" sz="1200" spc="120">
                          <a:latin typeface="MiSans" panose="00000500000000000000" charset="-122"/>
                          <a:ea typeface="MiSans" panose="00000500000000000000" charset="-122"/>
                        </a:rPr>
                        <a:t>绍兴水乡</a:t>
                      </a:r>
                      <a:endParaRPr lang="zh-CN" altLang="en-US" sz="1200" spc="120">
                        <a:latin typeface="MiSans" panose="00000500000000000000" charset="-122"/>
                        <a:ea typeface="MiSans" panose="00000500000000000000" charset="-122"/>
                      </a:endParaRPr>
                    </a:p>
                  </a:txBody>
                  <a:tcPr anchor="ctr"/>
                </a:tc>
                <a:tc>
                  <a:txBody>
                    <a:bodyPr/>
                    <a:lstStyle/>
                    <a:p>
                      <a:pPr algn="ctr">
                        <a:buNone/>
                      </a:pPr>
                      <a:r>
                        <a:rPr lang="zh-CN" altLang="en-US" sz="1200">
                          <a:solidFill>
                            <a:schemeClr val="bg1"/>
                          </a:solidFill>
                          <a:latin typeface="MiSans" panose="00000500000000000000" charset="-122"/>
                          <a:ea typeface="MiSans" panose="00000500000000000000" charset="-122"/>
                        </a:rPr>
                        <a:t>展品名称</a:t>
                      </a:r>
                      <a:endParaRPr lang="zh-CN" altLang="en-US" sz="1200">
                        <a:solidFill>
                          <a:schemeClr val="bg1"/>
                        </a:solidFill>
                        <a:latin typeface="MiSans" panose="00000500000000000000" charset="-122"/>
                        <a:ea typeface="MiSans" panose="00000500000000000000" charset="-122"/>
                      </a:endParaRPr>
                    </a:p>
                  </a:txBody>
                  <a:tcPr anchor="ctr">
                    <a:solidFill>
                      <a:srgbClr val="91CAD9"/>
                    </a:solidFill>
                  </a:tcPr>
                </a:tc>
                <a:tc>
                  <a:txBody>
                    <a:bodyPr/>
                    <a:lstStyle/>
                    <a:p>
                      <a:pPr indent="0" algn="l">
                        <a:lnSpc>
                          <a:spcPct val="120000"/>
                        </a:lnSpc>
                        <a:spcBef>
                          <a:spcPts val="0"/>
                        </a:spcBef>
                        <a:spcAft>
                          <a:spcPts val="0"/>
                        </a:spcAft>
                        <a:buNone/>
                      </a:pPr>
                      <a:r>
                        <a:rPr lang="zh-CN" altLang="en-US" sz="1200" b="0" spc="120">
                          <a:latin typeface="MiSans" panose="00000500000000000000" charset="-122"/>
                          <a:ea typeface="MiSans" panose="00000500000000000000" charset="-122"/>
                          <a:sym typeface="+mn-ea"/>
                        </a:rPr>
                        <a:t>三江闸</a:t>
                      </a:r>
                      <a:endParaRPr lang="zh-CN" altLang="en-US" sz="1200" b="0" spc="120">
                        <a:latin typeface="MiSans" panose="00000500000000000000" charset="-122"/>
                        <a:ea typeface="MiSans" panose="00000500000000000000" charset="-122"/>
                        <a:sym typeface="+mn-ea"/>
                      </a:endParaRPr>
                    </a:p>
                  </a:txBody>
                  <a:tcPr marL="177800" marR="177800" marT="107950" marB="107950" anchor="ctr"/>
                </a:tc>
                <a:tc>
                  <a:txBody>
                    <a:bodyPr/>
                    <a:lstStyle/>
                    <a:p>
                      <a:pPr algn="ctr">
                        <a:buNone/>
                      </a:pPr>
                      <a:r>
                        <a:rPr lang="zh-CN" altLang="en-US" sz="1200">
                          <a:solidFill>
                            <a:schemeClr val="bg1"/>
                          </a:solidFill>
                          <a:latin typeface="MiSans" panose="00000500000000000000" charset="-122"/>
                          <a:ea typeface="MiSans" panose="00000500000000000000" charset="-122"/>
                        </a:rPr>
                        <a:t>展示形式</a:t>
                      </a:r>
                      <a:endParaRPr lang="zh-CN" altLang="en-US" sz="1200">
                        <a:solidFill>
                          <a:schemeClr val="bg1"/>
                        </a:solidFill>
                        <a:latin typeface="MiSans" panose="00000500000000000000" charset="-122"/>
                        <a:ea typeface="MiSans" panose="00000500000000000000" charset="-122"/>
                      </a:endParaRPr>
                    </a:p>
                  </a:txBody>
                  <a:tcPr anchor="ctr">
                    <a:solidFill>
                      <a:srgbClr val="91CAD9"/>
                    </a:solidFill>
                  </a:tcPr>
                </a:tc>
                <a:tc>
                  <a:txBody>
                    <a:bodyPr/>
                    <a:lstStyle/>
                    <a:p>
                      <a:pPr algn="ctr">
                        <a:buNone/>
                      </a:pPr>
                      <a:r>
                        <a:rPr lang="zh-CN" altLang="en-US" sz="1200">
                          <a:latin typeface="MiSans" panose="00000500000000000000" charset="-122"/>
                          <a:ea typeface="MiSans" panose="00000500000000000000" charset="-122"/>
                        </a:rPr>
                        <a:t>图文展板</a:t>
                      </a:r>
                      <a:endParaRPr lang="zh-CN" altLang="en-US" sz="1200">
                        <a:latin typeface="MiSans" panose="00000500000000000000" charset="-122"/>
                        <a:ea typeface="MiSans" panose="00000500000000000000" charset="-122"/>
                      </a:endParaRPr>
                    </a:p>
                  </a:txBody>
                  <a:tcPr anchor="ctr"/>
                </a:tc>
              </a:tr>
            </a:tbl>
          </a:graphicData>
        </a:graphic>
      </p:graphicFrame>
      <p:sp>
        <p:nvSpPr>
          <p:cNvPr id="22" name="文本框 21"/>
          <p:cNvSpPr txBox="1"/>
          <p:nvPr/>
        </p:nvSpPr>
        <p:spPr>
          <a:xfrm>
            <a:off x="414020" y="1812925"/>
            <a:ext cx="11383645" cy="4267835"/>
          </a:xfrm>
          <a:prstGeom prst="rect">
            <a:avLst/>
          </a:prstGeom>
          <a:noFill/>
        </p:spPr>
        <p:txBody>
          <a:bodyPr wrap="square" rtlCol="0">
            <a:noAutofit/>
          </a:bodyPr>
          <a:lstStyle/>
          <a:p>
            <a:pPr indent="0" fontAlgn="auto">
              <a:lnSpc>
                <a:spcPct val="150000"/>
              </a:lnSpc>
              <a:spcBef>
                <a:spcPts val="0"/>
              </a:spcBef>
              <a:buFont typeface="黑体" panose="02010609060101010101" charset="-122"/>
              <a:buNone/>
            </a:pPr>
            <a:r>
              <a:rPr lang="zh-CN" altLang="en-US" sz="1200" b="1" dirty="0">
                <a:latin typeface="MiSans" panose="00000500000000000000" charset="-122"/>
                <a:ea typeface="MiSans" panose="00000500000000000000" charset="-122"/>
                <a:cs typeface="MiSans" panose="00000500000000000000" charset="-122"/>
                <a:sym typeface="+mn-ea"/>
              </a:rPr>
              <a:t>展项描述：</a:t>
            </a:r>
            <a:endParaRPr lang="zh-CN" altLang="en-US" sz="1200" b="1" dirty="0">
              <a:latin typeface="MiSans" panose="00000500000000000000" charset="-122"/>
              <a:ea typeface="MiSans" panose="00000500000000000000" charset="-122"/>
              <a:cs typeface="MiSans" panose="00000500000000000000" charset="-122"/>
            </a:endParaRPr>
          </a:p>
          <a:p>
            <a:pPr indent="304800" fontAlgn="auto">
              <a:lnSpc>
                <a:spcPct val="150000"/>
              </a:lnSpc>
              <a:spcBef>
                <a:spcPts val="0"/>
              </a:spcBef>
              <a:buFont typeface="黑体" panose="02010609060101010101" charset="-122"/>
              <a:buNone/>
              <a:extLst>
                <a:ext uri="{35155182-B16C-46BC-9424-99874614C6A1}">
                  <wpsdc:indentchars xmlns:wpsdc="http://www.wps.cn/officeDocument/2017/drawingmlCustomData" val="200" checksum="1077528236"/>
                </a:ext>
              </a:extLst>
            </a:pPr>
            <a:r>
              <a:rPr lang="zh-CN" altLang="en-US" sz="1200" dirty="0">
                <a:latin typeface="MiSans" panose="00000500000000000000" charset="-122"/>
                <a:ea typeface="MiSans" panose="00000500000000000000" charset="-122"/>
                <a:cs typeface="MiSans" panose="00000500000000000000" charset="-122"/>
                <a:sym typeface="+mn-ea"/>
              </a:rPr>
              <a:t>展项主要由图文展板组成。</a:t>
            </a:r>
            <a:endParaRPr lang="zh-CN" altLang="en-US" sz="1200" dirty="0">
              <a:latin typeface="MiSans" panose="00000500000000000000" charset="-122"/>
              <a:ea typeface="MiSans" panose="00000500000000000000" charset="-122"/>
              <a:cs typeface="MiSans" panose="00000500000000000000" charset="-122"/>
              <a:sym typeface="+mn-ea"/>
            </a:endParaRPr>
          </a:p>
          <a:p>
            <a:pPr indent="304800" fontAlgn="auto">
              <a:lnSpc>
                <a:spcPct val="150000"/>
              </a:lnSpc>
              <a:spcBef>
                <a:spcPts val="0"/>
              </a:spcBef>
              <a:buFont typeface="黑体" panose="02010609060101010101" charset="-122"/>
              <a:buNone/>
              <a:extLst>
                <a:ext uri="{35155182-B16C-46BC-9424-99874614C6A1}">
                  <wpsdc:indentchars xmlns:wpsdc="http://www.wps.cn/officeDocument/2017/drawingmlCustomData" val="200" checksum="1077528236"/>
                </a:ext>
              </a:extLst>
            </a:pPr>
            <a:r>
              <a:rPr lang="zh-CN" altLang="en-US" sz="1200" dirty="0">
                <a:latin typeface="MiSans" panose="00000500000000000000" charset="-122"/>
                <a:ea typeface="MiSans" panose="00000500000000000000" charset="-122"/>
                <a:cs typeface="MiSans" panose="00000500000000000000" charset="-122"/>
                <a:sym typeface="+mn-ea"/>
              </a:rPr>
              <a:t>该区域介绍了</a:t>
            </a:r>
            <a:r>
              <a:rPr lang="zh-CN" altLang="en-US" sz="1200" dirty="0">
                <a:latin typeface="MiSans" panose="00000500000000000000" charset="-122"/>
                <a:ea typeface="MiSans" panose="00000500000000000000" charset="-122"/>
                <a:cs typeface="MiSans" panose="00000500000000000000" charset="-122"/>
                <a:sym typeface="+mn-ea"/>
              </a:rPr>
              <a:t>开创了绍兴水利史上通过海塘，和沿海大闸全控水利形势新格局的三江闸水利工程。</a:t>
            </a:r>
            <a:r>
              <a:rPr lang="zh-CN" altLang="en-US" sz="1200" dirty="0">
                <a:latin typeface="MiSans" panose="00000500000000000000" charset="-122"/>
                <a:ea typeface="MiSans" panose="00000500000000000000" charset="-122"/>
                <a:cs typeface="MiSans" panose="00000500000000000000" charset="-122"/>
                <a:sym typeface="+mn-ea"/>
              </a:rPr>
              <a:t>以三江闸为核心，讲述其建成历史以及对绍兴水利的影响。聚焦于三江闸的核心价值、核心功能、巨大成效及其现状。涵盖了其历史地位、技术特点和现存意义。</a:t>
            </a:r>
            <a:endParaRPr lang="zh-CN" altLang="en-US" sz="1200" dirty="0">
              <a:latin typeface="MiSans" panose="00000500000000000000" charset="-122"/>
              <a:ea typeface="MiSans" panose="00000500000000000000" charset="-122"/>
              <a:cs typeface="MiSans" panose="00000500000000000000" charset="-122"/>
              <a:sym typeface="+mn-ea"/>
            </a:endParaRPr>
          </a:p>
          <a:p>
            <a:pPr indent="304800" fontAlgn="auto">
              <a:lnSpc>
                <a:spcPct val="150000"/>
              </a:lnSpc>
              <a:spcBef>
                <a:spcPts val="0"/>
              </a:spcBef>
              <a:buFont typeface="黑体" panose="02010609060101010101" charset="-122"/>
              <a:buNone/>
              <a:extLst>
                <a:ext uri="{35155182-B16C-46BC-9424-99874614C6A1}">
                  <wpsdc:indentchars xmlns:wpsdc="http://www.wps.cn/officeDocument/2017/drawingmlCustomData" val="200" checksum="1077528236"/>
                </a:ext>
              </a:extLst>
            </a:pPr>
            <a:endParaRPr lang="zh-CN" altLang="en-US" sz="1200" dirty="0">
              <a:latin typeface="MiSans" panose="00000500000000000000" charset="-122"/>
              <a:ea typeface="MiSans" panose="00000500000000000000" charset="-122"/>
              <a:cs typeface="MiSans" panose="00000500000000000000" charset="-122"/>
              <a:sym typeface="+mn-ea"/>
            </a:endParaRPr>
          </a:p>
          <a:p>
            <a:pPr indent="304800" fontAlgn="auto">
              <a:lnSpc>
                <a:spcPct val="150000"/>
              </a:lnSpc>
              <a:spcBef>
                <a:spcPts val="0"/>
              </a:spcBef>
              <a:buFont typeface="黑体" panose="02010609060101010101" charset="-122"/>
              <a:buNone/>
              <a:extLst>
                <a:ext uri="{35155182-B16C-46BC-9424-99874614C6A1}">
                  <wpsdc:indentchars xmlns:wpsdc="http://www.wps.cn/officeDocument/2017/drawingmlCustomData" val="200" checksum="1077528236"/>
                </a:ext>
              </a:extLst>
            </a:pPr>
            <a:r>
              <a:rPr lang="en-US" altLang="zh-CN" sz="1200" dirty="0">
                <a:latin typeface="MiSans" panose="00000500000000000000" charset="-122"/>
                <a:ea typeface="MiSans" panose="00000500000000000000" charset="-122"/>
                <a:cs typeface="MiSans" panose="00000500000000000000" charset="-122"/>
                <a:sym typeface="+mn-ea"/>
              </a:rPr>
              <a:t>1</a:t>
            </a:r>
            <a:r>
              <a:rPr lang="zh-CN" altLang="en-US" sz="1200" dirty="0">
                <a:latin typeface="MiSans" panose="00000500000000000000" charset="-122"/>
                <a:ea typeface="MiSans" panose="00000500000000000000" charset="-122"/>
                <a:cs typeface="MiSans" panose="00000500000000000000" charset="-122"/>
                <a:sym typeface="+mn-ea"/>
              </a:rPr>
              <a:t>、</a:t>
            </a:r>
            <a:r>
              <a:rPr lang="zh-CN" altLang="en-US" sz="1200" b="1" dirty="0">
                <a:solidFill>
                  <a:schemeClr val="tx1"/>
                </a:solidFill>
                <a:latin typeface="MiSans" panose="00000500000000000000" charset="-122"/>
                <a:ea typeface="MiSans" panose="00000500000000000000" charset="-122"/>
                <a:cs typeface="MiSans" panose="00000500000000000000" charset="-122"/>
                <a:sym typeface="+mn-ea"/>
              </a:rPr>
              <a:t>展示目的：</a:t>
            </a:r>
            <a:r>
              <a:rPr lang="zh-CN" altLang="en-US" sz="1200" dirty="0">
                <a:solidFill>
                  <a:schemeClr val="tx1"/>
                </a:solidFill>
                <a:latin typeface="MiSans" panose="00000500000000000000" charset="-122"/>
                <a:ea typeface="MiSans" panose="00000500000000000000" charset="-122"/>
                <a:cs typeface="MiSans" panose="00000500000000000000" charset="-122"/>
                <a:sym typeface="+mn-ea"/>
              </a:rPr>
              <a:t>突出其科技成就（卓越）、管理智慧（系统性）、枢纽作用（区域水系）和历史意义（深远启示）。</a:t>
            </a:r>
            <a:endParaRPr lang="zh-CN" altLang="en-US" sz="1200" dirty="0">
              <a:solidFill>
                <a:schemeClr val="tx1"/>
              </a:solidFill>
              <a:latin typeface="MiSans" panose="00000500000000000000" charset="-122"/>
              <a:ea typeface="MiSans" panose="00000500000000000000" charset="-122"/>
              <a:cs typeface="MiSans" panose="00000500000000000000" charset="-122"/>
              <a:sym typeface="+mn-ea"/>
            </a:endParaRPr>
          </a:p>
          <a:p>
            <a:pPr indent="0" fontAlgn="auto">
              <a:lnSpc>
                <a:spcPct val="150000"/>
              </a:lnSpc>
              <a:spcBef>
                <a:spcPts val="0"/>
              </a:spcBef>
              <a:buFont typeface="黑体" panose="02010609060101010101" charset="-122"/>
              <a:buNone/>
            </a:pPr>
            <a:endParaRPr lang="zh-CN" altLang="en-US" sz="1200" b="1" dirty="0">
              <a:latin typeface="MiSans" panose="00000500000000000000" charset="-122"/>
              <a:ea typeface="MiSans" panose="00000500000000000000" charset="-122"/>
              <a:cs typeface="MiSans" panose="00000500000000000000" charset="-122"/>
              <a:sym typeface="黑体" panose="02010609060101010101" charset="-122"/>
            </a:endParaRPr>
          </a:p>
          <a:p>
            <a:pPr>
              <a:lnSpc>
                <a:spcPct val="150000"/>
              </a:lnSpc>
            </a:pPr>
            <a:r>
              <a:rPr lang="zh-CN" altLang="en-US" sz="1200" b="1" dirty="0">
                <a:latin typeface="MiSans" panose="00000500000000000000" charset="-122"/>
                <a:ea typeface="MiSans" panose="00000500000000000000" charset="-122"/>
                <a:cs typeface="MiSans" panose="00000500000000000000" charset="-122"/>
                <a:sym typeface="黑体" panose="02010609060101010101" charset="-122"/>
              </a:rPr>
              <a:t>操作说明：</a:t>
            </a:r>
            <a:endParaRPr lang="zh-CN" altLang="en-US" sz="1200" b="1" dirty="0">
              <a:latin typeface="MiSans" panose="00000500000000000000" charset="-122"/>
              <a:ea typeface="MiSans" panose="00000500000000000000" charset="-122"/>
              <a:cs typeface="MiSans" panose="00000500000000000000" charset="-122"/>
              <a:sym typeface="黑体" panose="02010609060101010101" charset="-122"/>
            </a:endParaRPr>
          </a:p>
          <a:p>
            <a:pPr>
              <a:lnSpc>
                <a:spcPct val="150000"/>
              </a:lnSpc>
            </a:pPr>
            <a:r>
              <a:rPr lang="en-US" altLang="zh-CN" sz="1200" dirty="0">
                <a:latin typeface="MiSans" panose="00000500000000000000" charset="-122"/>
                <a:ea typeface="MiSans" panose="00000500000000000000" charset="-122"/>
                <a:cs typeface="MiSans" panose="00000500000000000000" charset="-122"/>
              </a:rPr>
              <a:t>1</a:t>
            </a:r>
            <a:r>
              <a:rPr lang="zh-CN" altLang="en-US" sz="1200" dirty="0">
                <a:latin typeface="MiSans" panose="00000500000000000000" charset="-122"/>
                <a:ea typeface="MiSans" panose="00000500000000000000" charset="-122"/>
                <a:cs typeface="MiSans" panose="00000500000000000000" charset="-122"/>
              </a:rPr>
              <a:t>、观众进入展区；</a:t>
            </a:r>
            <a:endParaRPr lang="zh-CN" altLang="en-US" sz="1200" dirty="0">
              <a:latin typeface="MiSans" panose="00000500000000000000" charset="-122"/>
              <a:ea typeface="MiSans" panose="00000500000000000000" charset="-122"/>
              <a:cs typeface="MiSans" panose="00000500000000000000" charset="-122"/>
            </a:endParaRPr>
          </a:p>
          <a:p>
            <a:pPr>
              <a:lnSpc>
                <a:spcPct val="150000"/>
              </a:lnSpc>
            </a:pPr>
            <a:r>
              <a:rPr lang="en-US" altLang="zh-CN" sz="1200" dirty="0">
                <a:latin typeface="MiSans" panose="00000500000000000000" charset="-122"/>
                <a:ea typeface="MiSans" panose="00000500000000000000" charset="-122"/>
                <a:cs typeface="MiSans" panose="00000500000000000000" charset="-122"/>
              </a:rPr>
              <a:t>2</a:t>
            </a:r>
            <a:r>
              <a:rPr lang="zh-CN" altLang="en-US" sz="1200" dirty="0">
                <a:latin typeface="MiSans" panose="00000500000000000000" charset="-122"/>
                <a:ea typeface="MiSans" panose="00000500000000000000" charset="-122"/>
                <a:cs typeface="MiSans" panose="00000500000000000000" charset="-122"/>
              </a:rPr>
              <a:t>、阅读图文展板；</a:t>
            </a:r>
            <a:endParaRPr lang="zh-CN" altLang="en-US" sz="1200" dirty="0">
              <a:latin typeface="MiSans" panose="00000500000000000000" charset="-122"/>
              <a:ea typeface="MiSans" panose="00000500000000000000" charset="-122"/>
              <a:cs typeface="MiSans" panose="00000500000000000000" charset="-122"/>
            </a:endParaRPr>
          </a:p>
        </p:txBody>
      </p:sp>
      <p:sp>
        <p:nvSpPr>
          <p:cNvPr id="2" name="文本框 1"/>
          <p:cNvSpPr txBox="1"/>
          <p:nvPr/>
        </p:nvSpPr>
        <p:spPr>
          <a:xfrm>
            <a:off x="8251825" y="346710"/>
            <a:ext cx="3532505" cy="398780"/>
          </a:xfrm>
          <a:prstGeom prst="rect">
            <a:avLst/>
          </a:prstGeom>
          <a:noFill/>
        </p:spPr>
        <p:txBody>
          <a:bodyPr wrap="square" rtlCol="0">
            <a:spAutoFit/>
          </a:bodyPr>
          <a:lstStyle/>
          <a:p>
            <a:pPr algn="r"/>
            <a:r>
              <a:rPr lang="zh-CN" altLang="en-US" sz="2000">
                <a:solidFill>
                  <a:srgbClr val="58654B"/>
                </a:solidFill>
                <a:latin typeface="京華老宋体_KingHwa_OldSong" panose="02000500000000000000" charset="-122"/>
                <a:ea typeface="京華老宋体_KingHwa_OldSong" panose="02000500000000000000" charset="-122"/>
                <a:cs typeface="仿宋" panose="02010609060101010101" charset="-122"/>
                <a:sym typeface="+mn-ea"/>
              </a:rPr>
              <a:t>绍兴文化里的科学基因</a:t>
            </a:r>
            <a:endParaRPr lang="zh-CN" altLang="en-US" sz="2000">
              <a:solidFill>
                <a:srgbClr val="58654B"/>
              </a:solidFill>
              <a:latin typeface="京華老宋体_KingHwa_OldSong" panose="02000500000000000000" charset="-122"/>
              <a:ea typeface="京華老宋体_KingHwa_OldSong" panose="02000500000000000000" charset="-122"/>
              <a:cs typeface="仿宋" panose="02010609060101010101" charset="-122"/>
              <a:sym typeface="+mn-ea"/>
            </a:endParaRPr>
          </a:p>
        </p:txBody>
      </p:sp>
      <p:grpSp>
        <p:nvGrpSpPr>
          <p:cNvPr id="3" name="组合 2"/>
          <p:cNvGrpSpPr/>
          <p:nvPr/>
        </p:nvGrpSpPr>
        <p:grpSpPr>
          <a:xfrm>
            <a:off x="0" y="6189345"/>
            <a:ext cx="12192000" cy="668655"/>
            <a:chOff x="0" y="9747"/>
            <a:chExt cx="19200" cy="1053"/>
          </a:xfrm>
        </p:grpSpPr>
        <p:sp>
          <p:nvSpPr>
            <p:cNvPr id="6" name="矩形 5"/>
            <p:cNvSpPr/>
            <p:nvPr>
              <p:custDataLst>
                <p:tags r:id="rId4"/>
              </p:custDataLst>
            </p:nvPr>
          </p:nvSpPr>
          <p:spPr>
            <a:xfrm>
              <a:off x="0" y="9747"/>
              <a:ext cx="19200" cy="1053"/>
            </a:xfrm>
            <a:prstGeom prst="rect">
              <a:avLst/>
            </a:prstGeom>
            <a:solidFill>
              <a:srgbClr val="91CAD9"/>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just"/>
              <a:endParaRPr lang="zh-CN" altLang="en-US">
                <a:cs typeface="仿宋" panose="02010609060101010101" charset="-122"/>
              </a:endParaRPr>
            </a:p>
          </p:txBody>
        </p:sp>
        <p:pic>
          <p:nvPicPr>
            <p:cNvPr id="9" name="图片 8" descr="2"/>
            <p:cNvPicPr>
              <a:picLocks noChangeAspect="1"/>
            </p:cNvPicPr>
            <p:nvPr/>
          </p:nvPicPr>
          <p:blipFill>
            <a:blip r:embed="rId5">
              <a:alphaModFix amt="48000"/>
            </a:blip>
            <a:srcRect t="2036" b="82201"/>
            <a:stretch>
              <a:fillRect/>
            </a:stretch>
          </p:blipFill>
          <p:spPr>
            <a:xfrm>
              <a:off x="0" y="9747"/>
              <a:ext cx="19158" cy="1053"/>
            </a:xfrm>
            <a:prstGeom prst="rect">
              <a:avLst/>
            </a:prstGeom>
          </p:spPr>
        </p:pic>
      </p:grpSp>
      <p:pic>
        <p:nvPicPr>
          <p:cNvPr id="7" name="图片 6"/>
          <p:cNvPicPr>
            <a:picLocks noChangeAspect="1"/>
          </p:cNvPicPr>
          <p:nvPr/>
        </p:nvPicPr>
        <p:blipFill>
          <a:blip r:embed="rId6"/>
          <a:stretch>
            <a:fillRect/>
          </a:stretch>
        </p:blipFill>
        <p:spPr>
          <a:xfrm>
            <a:off x="9379585" y="4577715"/>
            <a:ext cx="2404110" cy="1503045"/>
          </a:xfrm>
          <a:prstGeom prst="rect">
            <a:avLst/>
          </a:prstGeom>
        </p:spPr>
      </p:pic>
    </p:spTree>
    <p:custDataLst>
      <p:tags r:id="rId7"/>
    </p:custData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0E7DD">
            <a:alpha val="27000"/>
          </a:srgbClr>
        </a:solidFill>
        <a:effectLst/>
      </p:bgPr>
    </p:bg>
    <p:spTree>
      <p:nvGrpSpPr>
        <p:cNvPr id="1" name=""/>
        <p:cNvGrpSpPr/>
        <p:nvPr/>
      </p:nvGrpSpPr>
      <p:grpSpPr>
        <a:xfrm>
          <a:off x="0" y="0"/>
          <a:ext cx="0" cy="0"/>
          <a:chOff x="0" y="0"/>
          <a:chExt cx="0" cy="0"/>
        </a:xfrm>
      </p:grpSpPr>
      <p:sp>
        <p:nvSpPr>
          <p:cNvPr id="2" name="矩形 1"/>
          <p:cNvSpPr/>
          <p:nvPr/>
        </p:nvSpPr>
        <p:spPr>
          <a:xfrm>
            <a:off x="0" y="0"/>
            <a:ext cx="12192000" cy="668655"/>
          </a:xfrm>
          <a:prstGeom prst="rect">
            <a:avLst/>
          </a:prstGeom>
          <a:solidFill>
            <a:srgbClr val="58654B"/>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cs typeface="仿宋" panose="02010609060101010101" charset="-122"/>
            </a:endParaRPr>
          </a:p>
        </p:txBody>
      </p:sp>
      <p:sp>
        <p:nvSpPr>
          <p:cNvPr id="3" name="矩形 2"/>
          <p:cNvSpPr/>
          <p:nvPr>
            <p:custDataLst>
              <p:tags r:id="rId1"/>
            </p:custDataLst>
          </p:nvPr>
        </p:nvSpPr>
        <p:spPr>
          <a:xfrm>
            <a:off x="0" y="6189345"/>
            <a:ext cx="12192000" cy="668655"/>
          </a:xfrm>
          <a:prstGeom prst="rect">
            <a:avLst/>
          </a:prstGeom>
          <a:solidFill>
            <a:srgbClr val="58654B"/>
          </a:soli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cs typeface="仿宋" panose="02010609060101010101" charset="-122"/>
            </a:endParaRPr>
          </a:p>
        </p:txBody>
      </p:sp>
      <p:sp>
        <p:nvSpPr>
          <p:cNvPr id="8" name="文本框 7"/>
          <p:cNvSpPr txBox="1"/>
          <p:nvPr>
            <p:custDataLst>
              <p:tags r:id="rId2"/>
            </p:custDataLst>
          </p:nvPr>
        </p:nvSpPr>
        <p:spPr>
          <a:xfrm>
            <a:off x="-116205" y="0"/>
            <a:ext cx="3515995" cy="4092575"/>
          </a:xfrm>
          <a:prstGeom prst="rect">
            <a:avLst/>
          </a:prstGeom>
          <a:noFill/>
        </p:spPr>
        <p:txBody>
          <a:bodyPr wrap="square" rtlCol="0">
            <a:spAutoFit/>
          </a:bodyPr>
          <a:lstStyle/>
          <a:p>
            <a:r>
              <a:rPr lang="zh-CN" altLang="en-US" sz="26000">
                <a:solidFill>
                  <a:srgbClr val="58654B"/>
                </a:solidFill>
                <a:latin typeface="汉仪柏青体繁" panose="02010604000101010101" charset="-122"/>
                <a:ea typeface="汉仪柏青体繁" panose="02010604000101010101" charset="-122"/>
                <a:cs typeface="仿宋" panose="02010609060101010101" charset="-122"/>
              </a:rPr>
              <a:t>目</a:t>
            </a:r>
            <a:endParaRPr lang="zh-CN" altLang="en-US" sz="26000">
              <a:solidFill>
                <a:srgbClr val="58654B"/>
              </a:solidFill>
              <a:latin typeface="汉仪柏青体繁" panose="02010604000101010101" charset="-122"/>
              <a:ea typeface="汉仪柏青体繁" panose="02010604000101010101" charset="-122"/>
              <a:cs typeface="仿宋" panose="02010609060101010101" charset="-122"/>
            </a:endParaRPr>
          </a:p>
        </p:txBody>
      </p:sp>
      <p:sp>
        <p:nvSpPr>
          <p:cNvPr id="4" name="文本框 3"/>
          <p:cNvSpPr txBox="1"/>
          <p:nvPr>
            <p:custDataLst>
              <p:tags r:id="rId3"/>
            </p:custDataLst>
          </p:nvPr>
        </p:nvSpPr>
        <p:spPr>
          <a:xfrm>
            <a:off x="-28575" y="2391410"/>
            <a:ext cx="3515995" cy="4092575"/>
          </a:xfrm>
          <a:prstGeom prst="rect">
            <a:avLst/>
          </a:prstGeom>
          <a:noFill/>
        </p:spPr>
        <p:txBody>
          <a:bodyPr wrap="square" rtlCol="0">
            <a:spAutoFit/>
          </a:bodyPr>
          <a:lstStyle/>
          <a:p>
            <a:r>
              <a:rPr lang="zh-CN" altLang="en-US" sz="26000">
                <a:solidFill>
                  <a:srgbClr val="58654B"/>
                </a:solidFill>
                <a:latin typeface="汉仪柏青体繁" panose="02010604000101010101" charset="-122"/>
                <a:ea typeface="汉仪柏青体繁" panose="02010604000101010101" charset="-122"/>
                <a:cs typeface="仿宋" panose="02010609060101010101" charset="-122"/>
              </a:rPr>
              <a:t>录</a:t>
            </a:r>
            <a:endParaRPr lang="zh-CN" altLang="en-US" sz="26000">
              <a:solidFill>
                <a:srgbClr val="58654B"/>
              </a:solidFill>
              <a:latin typeface="汉仪柏青体繁" panose="02010604000101010101" charset="-122"/>
              <a:ea typeface="汉仪柏青体繁" panose="02010604000101010101" charset="-122"/>
              <a:cs typeface="仿宋" panose="02010609060101010101" charset="-122"/>
            </a:endParaRPr>
          </a:p>
        </p:txBody>
      </p:sp>
      <p:sp>
        <p:nvSpPr>
          <p:cNvPr id="5" name="文本框 4"/>
          <p:cNvSpPr txBox="1"/>
          <p:nvPr/>
        </p:nvSpPr>
        <p:spPr>
          <a:xfrm>
            <a:off x="4730115" y="1939290"/>
            <a:ext cx="4521200" cy="645160"/>
          </a:xfrm>
          <a:prstGeom prst="rect">
            <a:avLst/>
          </a:prstGeom>
          <a:noFill/>
        </p:spPr>
        <p:txBody>
          <a:bodyPr wrap="square" rtlCol="0">
            <a:spAutoFit/>
          </a:bodyPr>
          <a:lstStyle/>
          <a:p>
            <a:r>
              <a:rPr lang="zh-CN" altLang="en-US" sz="3600">
                <a:solidFill>
                  <a:srgbClr val="58654B"/>
                </a:solidFill>
                <a:latin typeface="京華老宋体_KingHwa_OldSong" panose="02000500000000000000" charset="-122"/>
                <a:ea typeface="京華老宋体_KingHwa_OldSong" panose="02000500000000000000" charset="-122"/>
                <a:cs typeface="仿宋" panose="02010609060101010101" charset="-122"/>
              </a:rPr>
              <a:t>第一章节：项目概述</a:t>
            </a:r>
            <a:endParaRPr lang="zh-CN" altLang="en-US" sz="3600">
              <a:solidFill>
                <a:srgbClr val="58654B"/>
              </a:solidFill>
              <a:latin typeface="京華老宋体_KingHwa_OldSong" panose="02000500000000000000" charset="-122"/>
              <a:ea typeface="京華老宋体_KingHwa_OldSong" panose="02000500000000000000" charset="-122"/>
              <a:cs typeface="仿宋" panose="02010609060101010101" charset="-122"/>
            </a:endParaRPr>
          </a:p>
        </p:txBody>
      </p:sp>
      <p:sp>
        <p:nvSpPr>
          <p:cNvPr id="15" name="椭圆 14"/>
          <p:cNvSpPr/>
          <p:nvPr>
            <p:custDataLst>
              <p:tags r:id="rId4"/>
            </p:custDataLst>
          </p:nvPr>
        </p:nvSpPr>
        <p:spPr>
          <a:xfrm>
            <a:off x="854710" y="4227830"/>
            <a:ext cx="654050" cy="621030"/>
          </a:xfrm>
          <a:prstGeom prst="ellipse">
            <a:avLst/>
          </a:prstGeom>
          <a:solidFill>
            <a:schemeClr val="accent2">
              <a:lumMod val="5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cs typeface="仿宋" panose="02010609060101010101" charset="-122"/>
            </a:endParaRPr>
          </a:p>
        </p:txBody>
      </p:sp>
      <p:sp>
        <p:nvSpPr>
          <p:cNvPr id="6" name="文本框 5"/>
          <p:cNvSpPr txBox="1"/>
          <p:nvPr/>
        </p:nvSpPr>
        <p:spPr>
          <a:xfrm>
            <a:off x="4730115" y="2708275"/>
            <a:ext cx="4521200" cy="645160"/>
          </a:xfrm>
          <a:prstGeom prst="rect">
            <a:avLst/>
          </a:prstGeom>
          <a:noFill/>
        </p:spPr>
        <p:txBody>
          <a:bodyPr wrap="square" rtlCol="0">
            <a:spAutoFit/>
          </a:bodyPr>
          <a:lstStyle/>
          <a:p>
            <a:r>
              <a:rPr lang="zh-CN" altLang="en-US" sz="3600">
                <a:solidFill>
                  <a:srgbClr val="58654B"/>
                </a:solidFill>
                <a:latin typeface="京華老宋体_KingHwa_OldSong" panose="02000500000000000000" charset="-122"/>
                <a:ea typeface="京華老宋体_KingHwa_OldSong" panose="02000500000000000000" charset="-122"/>
                <a:cs typeface="仿宋" panose="02010609060101010101" charset="-122"/>
              </a:rPr>
              <a:t>第二章节：策展规划</a:t>
            </a:r>
            <a:endParaRPr lang="zh-CN" altLang="en-US" sz="3600">
              <a:solidFill>
                <a:srgbClr val="58654B"/>
              </a:solidFill>
              <a:latin typeface="京華老宋体_KingHwa_OldSong" panose="02000500000000000000" charset="-122"/>
              <a:ea typeface="京華老宋体_KingHwa_OldSong" panose="02000500000000000000" charset="-122"/>
              <a:cs typeface="仿宋" panose="02010609060101010101" charset="-122"/>
            </a:endParaRPr>
          </a:p>
        </p:txBody>
      </p:sp>
      <p:sp>
        <p:nvSpPr>
          <p:cNvPr id="11" name="文本框 10"/>
          <p:cNvSpPr txBox="1"/>
          <p:nvPr/>
        </p:nvSpPr>
        <p:spPr>
          <a:xfrm>
            <a:off x="4730115" y="3477260"/>
            <a:ext cx="4521200" cy="645160"/>
          </a:xfrm>
          <a:prstGeom prst="rect">
            <a:avLst/>
          </a:prstGeom>
          <a:noFill/>
        </p:spPr>
        <p:txBody>
          <a:bodyPr wrap="square" rtlCol="0">
            <a:spAutoFit/>
          </a:bodyPr>
          <a:lstStyle/>
          <a:p>
            <a:r>
              <a:rPr lang="zh-CN" altLang="en-US" sz="3600">
                <a:solidFill>
                  <a:srgbClr val="58654B"/>
                </a:solidFill>
                <a:latin typeface="京華老宋体_KingHwa_OldSong" panose="02000500000000000000" charset="-122"/>
                <a:ea typeface="京華老宋体_KingHwa_OldSong" panose="02000500000000000000" charset="-122"/>
                <a:cs typeface="仿宋" panose="02010609060101010101" charset="-122"/>
              </a:rPr>
              <a:t>第三章节：空间设计</a:t>
            </a:r>
            <a:endParaRPr lang="zh-CN" altLang="en-US" sz="3600">
              <a:solidFill>
                <a:srgbClr val="58654B"/>
              </a:solidFill>
              <a:latin typeface="京華老宋体_KingHwa_OldSong" panose="02000500000000000000" charset="-122"/>
              <a:ea typeface="京華老宋体_KingHwa_OldSong" panose="02000500000000000000" charset="-122"/>
              <a:cs typeface="仿宋" panose="02010609060101010101" charset="-122"/>
            </a:endParaRPr>
          </a:p>
        </p:txBody>
      </p:sp>
      <p:sp>
        <p:nvSpPr>
          <p:cNvPr id="12" name="文本框 11"/>
          <p:cNvSpPr txBox="1"/>
          <p:nvPr/>
        </p:nvSpPr>
        <p:spPr>
          <a:xfrm>
            <a:off x="4730115" y="4246245"/>
            <a:ext cx="4521200" cy="581660"/>
          </a:xfrm>
          <a:prstGeom prst="rect">
            <a:avLst/>
          </a:prstGeom>
          <a:noFill/>
        </p:spPr>
        <p:txBody>
          <a:bodyPr wrap="square" rtlCol="0">
            <a:noAutofit/>
          </a:bodyPr>
          <a:lstStyle/>
          <a:p>
            <a:r>
              <a:rPr lang="zh-CN" altLang="en-US" sz="3600">
                <a:solidFill>
                  <a:srgbClr val="58654B"/>
                </a:solidFill>
                <a:latin typeface="京華老宋体_KingHwa_OldSong" panose="02000500000000000000" charset="-122"/>
                <a:ea typeface="京華老宋体_KingHwa_OldSong" panose="02000500000000000000" charset="-122"/>
                <a:cs typeface="仿宋" panose="02010609060101010101" charset="-122"/>
              </a:rPr>
              <a:t>第四章节：展项规划</a:t>
            </a:r>
            <a:endParaRPr lang="zh-CN" altLang="en-US" sz="3600">
              <a:solidFill>
                <a:srgbClr val="58654B"/>
              </a:solidFill>
              <a:latin typeface="京華老宋体_KingHwa_OldSong" panose="02000500000000000000" charset="-122"/>
              <a:ea typeface="京華老宋体_KingHwa_OldSong" panose="02000500000000000000" charset="-122"/>
              <a:cs typeface="仿宋" panose="02010609060101010101" charset="-122"/>
            </a:endParaRPr>
          </a:p>
          <a:p>
            <a:endParaRPr lang="zh-CN" altLang="en-US" sz="3600">
              <a:solidFill>
                <a:srgbClr val="58654B"/>
              </a:solidFill>
              <a:latin typeface="京華老宋体_KingHwa_OldSong" panose="02000500000000000000" charset="-122"/>
              <a:ea typeface="京華老宋体_KingHwa_OldSong" panose="02000500000000000000" charset="-122"/>
              <a:cs typeface="仿宋" panose="02010609060101010101" charset="-122"/>
            </a:endParaRPr>
          </a:p>
        </p:txBody>
      </p:sp>
      <p:cxnSp>
        <p:nvCxnSpPr>
          <p:cNvPr id="21" name="直接连接符 20"/>
          <p:cNvCxnSpPr/>
          <p:nvPr>
            <p:custDataLst>
              <p:tags r:id="rId5"/>
            </p:custDataLst>
          </p:nvPr>
        </p:nvCxnSpPr>
        <p:spPr>
          <a:xfrm flipH="1" flipV="1">
            <a:off x="3639820" y="1267460"/>
            <a:ext cx="2540" cy="3920490"/>
          </a:xfrm>
          <a:prstGeom prst="line">
            <a:avLst/>
          </a:prstGeom>
          <a:ln w="50800" cmpd="sng">
            <a:solidFill>
              <a:srgbClr val="58654B"/>
            </a:solidFill>
            <a:prstDash val="solid"/>
          </a:ln>
        </p:spPr>
        <p:style>
          <a:lnRef idx="2">
            <a:schemeClr val="accent1"/>
          </a:lnRef>
          <a:fillRef idx="0">
            <a:srgbClr val="FFFFFF"/>
          </a:fillRef>
          <a:effectRef idx="0">
            <a:srgbClr val="FFFFFF"/>
          </a:effectRef>
          <a:fontRef idx="minor">
            <a:schemeClr val="tx1"/>
          </a:fontRef>
        </p:style>
      </p:cxnSp>
    </p:spTree>
    <p:custDataLst>
      <p:tags r:id="rId6"/>
    </p:custData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0E7DD">
            <a:alpha val="27000"/>
          </a:srgbClr>
        </a:solidFill>
        <a:effectLst/>
      </p:bgPr>
    </p:bg>
    <p:spTree>
      <p:nvGrpSpPr>
        <p:cNvPr id="1" name=""/>
        <p:cNvGrpSpPr/>
        <p:nvPr/>
      </p:nvGrpSpPr>
      <p:grpSpPr>
        <a:xfrm>
          <a:off x="0" y="0"/>
          <a:ext cx="0" cy="0"/>
          <a:chOff x="0" y="0"/>
          <a:chExt cx="0" cy="0"/>
        </a:xfrm>
      </p:grpSpPr>
      <p:cxnSp>
        <p:nvCxnSpPr>
          <p:cNvPr id="21" name="直接连接符 20"/>
          <p:cNvCxnSpPr/>
          <p:nvPr>
            <p:custDataLst>
              <p:tags r:id="rId1"/>
            </p:custDataLst>
          </p:nvPr>
        </p:nvCxnSpPr>
        <p:spPr>
          <a:xfrm>
            <a:off x="400685" y="738505"/>
            <a:ext cx="11383645" cy="6985"/>
          </a:xfrm>
          <a:prstGeom prst="line">
            <a:avLst/>
          </a:prstGeom>
          <a:ln w="28575" cmpd="sng">
            <a:solidFill>
              <a:srgbClr val="58654B"/>
            </a:solidFill>
            <a:prstDash val="solid"/>
          </a:ln>
        </p:spPr>
        <p:style>
          <a:lnRef idx="2">
            <a:schemeClr val="accent1"/>
          </a:lnRef>
          <a:fillRef idx="0">
            <a:srgbClr val="FFFFFF"/>
          </a:fillRef>
          <a:effectRef idx="0">
            <a:srgbClr val="FFFFFF"/>
          </a:effectRef>
          <a:fontRef idx="minor">
            <a:schemeClr val="tx1"/>
          </a:fontRef>
        </p:style>
      </p:cxnSp>
      <p:sp>
        <p:nvSpPr>
          <p:cNvPr id="5" name="文本框 4"/>
          <p:cNvSpPr txBox="1"/>
          <p:nvPr>
            <p:custDataLst>
              <p:tags r:id="rId2"/>
            </p:custDataLst>
          </p:nvPr>
        </p:nvSpPr>
        <p:spPr>
          <a:xfrm>
            <a:off x="400685" y="216535"/>
            <a:ext cx="3704590" cy="509270"/>
          </a:xfrm>
          <a:prstGeom prst="rect">
            <a:avLst/>
          </a:prstGeom>
          <a:noFill/>
        </p:spPr>
        <p:txBody>
          <a:bodyPr wrap="square" rtlCol="0">
            <a:noAutofit/>
          </a:bodyPr>
          <a:lstStyle/>
          <a:p>
            <a:r>
              <a:rPr lang="zh-CN" altLang="en-US" sz="3600">
                <a:solidFill>
                  <a:srgbClr val="58654B"/>
                </a:solidFill>
                <a:latin typeface="京華老宋体_KingHwa_OldSong" panose="02000500000000000000" charset="-122"/>
                <a:ea typeface="京華老宋体_KingHwa_OldSong" panose="02000500000000000000" charset="-122"/>
                <a:cs typeface="仿宋" panose="02010609060101010101" charset="-122"/>
              </a:rPr>
              <a:t>绍兴山水</a:t>
            </a:r>
            <a:endParaRPr lang="zh-CN" altLang="en-US" sz="3600">
              <a:solidFill>
                <a:srgbClr val="58654B"/>
              </a:solidFill>
              <a:latin typeface="京華老宋体_KingHwa_OldSong" panose="02000500000000000000" charset="-122"/>
              <a:ea typeface="京華老宋体_KingHwa_OldSong" panose="02000500000000000000" charset="-122"/>
              <a:cs typeface="仿宋" panose="02010609060101010101" charset="-122"/>
            </a:endParaRPr>
          </a:p>
        </p:txBody>
      </p:sp>
      <p:graphicFrame>
        <p:nvGraphicFramePr>
          <p:cNvPr id="8" name="表格 7"/>
          <p:cNvGraphicFramePr/>
          <p:nvPr>
            <p:custDataLst>
              <p:tags r:id="rId3"/>
            </p:custDataLst>
          </p:nvPr>
        </p:nvGraphicFramePr>
        <p:xfrm>
          <a:off x="400685" y="1163955"/>
          <a:ext cx="11383645" cy="398780"/>
        </p:xfrm>
        <a:graphic>
          <a:graphicData uri="http://schemas.openxmlformats.org/drawingml/2006/table">
            <a:tbl>
              <a:tblPr firstCol="1" bandCol="1">
                <a:tableStyleId>{B2A5736F-0B23-42C7-9033-99ABC36045BD}</a:tableStyleId>
              </a:tblPr>
              <a:tblGrid>
                <a:gridCol w="1452880"/>
                <a:gridCol w="1915795"/>
                <a:gridCol w="1897380"/>
                <a:gridCol w="2181225"/>
                <a:gridCol w="2038985"/>
                <a:gridCol w="1897380"/>
              </a:tblGrid>
              <a:tr h="381000">
                <a:tc>
                  <a:txBody>
                    <a:bodyPr/>
                    <a:lstStyle/>
                    <a:p>
                      <a:pPr algn="ctr">
                        <a:lnSpc>
                          <a:spcPct val="100000"/>
                        </a:lnSpc>
                        <a:spcBef>
                          <a:spcPts val="0"/>
                        </a:spcBef>
                        <a:buClrTx/>
                        <a:buSzTx/>
                        <a:buFontTx/>
                        <a:buNone/>
                      </a:pPr>
                      <a:r>
                        <a:rPr lang="zh-CN" altLang="en-US" sz="1200" b="0">
                          <a:latin typeface="MiSans" panose="00000500000000000000" charset="-122"/>
                          <a:ea typeface="MiSans" panose="00000500000000000000" charset="-122"/>
                          <a:sym typeface="+mn-ea"/>
                        </a:rPr>
                        <a:t>展区名称</a:t>
                      </a:r>
                      <a:endParaRPr lang="zh-CN" altLang="en-US" sz="1200" b="0">
                        <a:latin typeface="MiSans" panose="00000500000000000000" charset="-122"/>
                        <a:ea typeface="MiSans" panose="00000500000000000000" charset="-122"/>
                      </a:endParaRPr>
                    </a:p>
                  </a:txBody>
                  <a:tcPr anchor="ctr">
                    <a:solidFill>
                      <a:srgbClr val="91CAD9"/>
                    </a:solidFill>
                  </a:tcPr>
                </a:tc>
                <a:tc>
                  <a:txBody>
                    <a:bodyPr/>
                    <a:lstStyle/>
                    <a:p>
                      <a:pPr algn="l">
                        <a:lnSpc>
                          <a:spcPct val="120000"/>
                        </a:lnSpc>
                        <a:spcBef>
                          <a:spcPts val="0"/>
                        </a:spcBef>
                        <a:spcAft>
                          <a:spcPts val="0"/>
                        </a:spcAft>
                        <a:buClrTx/>
                        <a:buSzTx/>
                        <a:buFontTx/>
                        <a:buNone/>
                      </a:pPr>
                      <a:r>
                        <a:rPr lang="zh-CN" altLang="en-US" sz="1200" spc="120">
                          <a:latin typeface="MiSans" panose="00000500000000000000" charset="-122"/>
                          <a:ea typeface="MiSans" panose="00000500000000000000" charset="-122"/>
                        </a:rPr>
                        <a:t>绍兴水乡</a:t>
                      </a:r>
                      <a:endParaRPr lang="zh-CN" altLang="en-US" sz="1200" spc="120">
                        <a:latin typeface="MiSans" panose="00000500000000000000" charset="-122"/>
                        <a:ea typeface="MiSans" panose="00000500000000000000" charset="-122"/>
                      </a:endParaRPr>
                    </a:p>
                  </a:txBody>
                  <a:tcPr anchor="ctr"/>
                </a:tc>
                <a:tc>
                  <a:txBody>
                    <a:bodyPr/>
                    <a:lstStyle/>
                    <a:p>
                      <a:pPr algn="ctr">
                        <a:buNone/>
                      </a:pPr>
                      <a:r>
                        <a:rPr lang="zh-CN" altLang="en-US" sz="1200">
                          <a:solidFill>
                            <a:schemeClr val="bg1"/>
                          </a:solidFill>
                          <a:latin typeface="MiSans" panose="00000500000000000000" charset="-122"/>
                          <a:ea typeface="MiSans" panose="00000500000000000000" charset="-122"/>
                        </a:rPr>
                        <a:t>展品名称</a:t>
                      </a:r>
                      <a:endParaRPr lang="zh-CN" altLang="en-US" sz="1200">
                        <a:solidFill>
                          <a:schemeClr val="bg1"/>
                        </a:solidFill>
                        <a:latin typeface="MiSans" panose="00000500000000000000" charset="-122"/>
                        <a:ea typeface="MiSans" panose="00000500000000000000" charset="-122"/>
                      </a:endParaRPr>
                    </a:p>
                  </a:txBody>
                  <a:tcPr anchor="ctr">
                    <a:solidFill>
                      <a:srgbClr val="91CAD9"/>
                    </a:solidFill>
                  </a:tcPr>
                </a:tc>
                <a:tc>
                  <a:txBody>
                    <a:bodyPr/>
                    <a:lstStyle/>
                    <a:p>
                      <a:pPr algn="l">
                        <a:lnSpc>
                          <a:spcPct val="120000"/>
                        </a:lnSpc>
                        <a:spcBef>
                          <a:spcPts val="0"/>
                        </a:spcBef>
                        <a:spcAft>
                          <a:spcPts val="0"/>
                        </a:spcAft>
                        <a:buClrTx/>
                        <a:buSzTx/>
                        <a:buFontTx/>
                        <a:buNone/>
                      </a:pPr>
                      <a:r>
                        <a:rPr lang="zh-CN" altLang="en-US" sz="1200" b="0" spc="120">
                          <a:latin typeface="MiSans" panose="00000500000000000000" charset="-122"/>
                          <a:ea typeface="MiSans" panose="00000500000000000000" charset="-122"/>
                          <a:sym typeface="+mn-ea"/>
                        </a:rPr>
                        <a:t>绍兴山水</a:t>
                      </a:r>
                      <a:endParaRPr lang="zh-CN" altLang="en-US" sz="1200" b="0" spc="120">
                        <a:latin typeface="MiSans" panose="00000500000000000000" charset="-122"/>
                        <a:ea typeface="MiSans" panose="00000500000000000000" charset="-122"/>
                        <a:sym typeface="+mn-ea"/>
                      </a:endParaRPr>
                    </a:p>
                  </a:txBody>
                  <a:tcPr marL="177800" marR="177800" marT="107950" marB="107950" anchor="ctr"/>
                </a:tc>
                <a:tc>
                  <a:txBody>
                    <a:bodyPr/>
                    <a:lstStyle/>
                    <a:p>
                      <a:pPr algn="ctr">
                        <a:buNone/>
                      </a:pPr>
                      <a:r>
                        <a:rPr lang="zh-CN" altLang="en-US" sz="1200">
                          <a:solidFill>
                            <a:schemeClr val="bg1"/>
                          </a:solidFill>
                          <a:latin typeface="MiSans" panose="00000500000000000000" charset="-122"/>
                          <a:ea typeface="MiSans" panose="00000500000000000000" charset="-122"/>
                        </a:rPr>
                        <a:t>展示形式</a:t>
                      </a:r>
                      <a:endParaRPr lang="zh-CN" altLang="en-US" sz="1200">
                        <a:solidFill>
                          <a:schemeClr val="bg1"/>
                        </a:solidFill>
                        <a:latin typeface="MiSans" panose="00000500000000000000" charset="-122"/>
                        <a:ea typeface="MiSans" panose="00000500000000000000" charset="-122"/>
                      </a:endParaRPr>
                    </a:p>
                  </a:txBody>
                  <a:tcPr anchor="ctr">
                    <a:solidFill>
                      <a:srgbClr val="91CAD9"/>
                    </a:solidFill>
                  </a:tcPr>
                </a:tc>
                <a:tc>
                  <a:txBody>
                    <a:bodyPr/>
                    <a:lstStyle/>
                    <a:p>
                      <a:pPr algn="ctr">
                        <a:buNone/>
                      </a:pPr>
                      <a:r>
                        <a:rPr lang="en-US" altLang="zh-CN" sz="1200">
                          <a:latin typeface="MiSans" panose="00000500000000000000" charset="-122"/>
                          <a:ea typeface="MiSans" panose="00000500000000000000" charset="-122"/>
                        </a:rPr>
                        <a:t>pvc</a:t>
                      </a:r>
                      <a:r>
                        <a:rPr lang="zh-CN" altLang="en-US" sz="1200">
                          <a:latin typeface="MiSans" panose="00000500000000000000" charset="-122"/>
                          <a:ea typeface="MiSans" panose="00000500000000000000" charset="-122"/>
                        </a:rPr>
                        <a:t>板</a:t>
                      </a:r>
                      <a:r>
                        <a:rPr lang="en-US" altLang="zh-CN" sz="1200">
                          <a:latin typeface="MiSans" panose="00000500000000000000" charset="-122"/>
                          <a:ea typeface="MiSans" panose="00000500000000000000" charset="-122"/>
                        </a:rPr>
                        <a:t>+</a:t>
                      </a:r>
                      <a:r>
                        <a:rPr lang="zh-CN" altLang="en-US" sz="1200">
                          <a:latin typeface="MiSans" panose="00000500000000000000" charset="-122"/>
                          <a:ea typeface="MiSans" panose="00000500000000000000" charset="-122"/>
                        </a:rPr>
                        <a:t>图文</a:t>
                      </a:r>
                      <a:endParaRPr lang="zh-CN" altLang="en-US" sz="1200">
                        <a:latin typeface="MiSans" panose="00000500000000000000" charset="-122"/>
                        <a:ea typeface="MiSans" panose="00000500000000000000" charset="-122"/>
                      </a:endParaRPr>
                    </a:p>
                  </a:txBody>
                  <a:tcPr anchor="ctr"/>
                </a:tc>
              </a:tr>
            </a:tbl>
          </a:graphicData>
        </a:graphic>
      </p:graphicFrame>
      <p:cxnSp>
        <p:nvCxnSpPr>
          <p:cNvPr id="25" name="直接连接符 24"/>
          <p:cNvCxnSpPr/>
          <p:nvPr>
            <p:custDataLst>
              <p:tags r:id="rId4"/>
            </p:custDataLst>
          </p:nvPr>
        </p:nvCxnSpPr>
        <p:spPr>
          <a:xfrm>
            <a:off x="5648960" y="1812608"/>
            <a:ext cx="0" cy="4008120"/>
          </a:xfrm>
          <a:prstGeom prst="line">
            <a:avLst/>
          </a:prstGeom>
          <a:ln w="31750" cap="rnd">
            <a:solidFill>
              <a:srgbClr val="58654B"/>
            </a:solidFill>
            <a:prstDash val="sysDot"/>
            <a:round/>
          </a:ln>
        </p:spPr>
        <p:style>
          <a:lnRef idx="0">
            <a:srgbClr val="FFFFFF"/>
          </a:lnRef>
          <a:fillRef idx="0">
            <a:srgbClr val="FFFFFF"/>
          </a:fillRef>
          <a:effectRef idx="0">
            <a:srgbClr val="FFFFFF"/>
          </a:effectRef>
          <a:fontRef idx="minor">
            <a:schemeClr val="tx1"/>
          </a:fontRef>
        </p:style>
      </p:cxnSp>
      <p:sp>
        <p:nvSpPr>
          <p:cNvPr id="22" name="文本框 21"/>
          <p:cNvSpPr txBox="1"/>
          <p:nvPr/>
        </p:nvSpPr>
        <p:spPr>
          <a:xfrm>
            <a:off x="400050" y="1812925"/>
            <a:ext cx="4988560" cy="3418840"/>
          </a:xfrm>
          <a:prstGeom prst="rect">
            <a:avLst/>
          </a:prstGeom>
          <a:noFill/>
        </p:spPr>
        <p:txBody>
          <a:bodyPr wrap="square" rtlCol="0">
            <a:noAutofit/>
          </a:bodyPr>
          <a:lstStyle/>
          <a:p>
            <a:pPr fontAlgn="auto">
              <a:lnSpc>
                <a:spcPct val="150000"/>
              </a:lnSpc>
              <a:spcBef>
                <a:spcPts val="0"/>
              </a:spcBef>
              <a:buFont typeface="黑体" panose="02010609060101010101" charset="-122"/>
              <a:buNone/>
            </a:pPr>
            <a:r>
              <a:rPr lang="zh-CN" altLang="en-US" sz="1200" b="1" dirty="0">
                <a:latin typeface="MiSans" panose="00000500000000000000" charset="-122"/>
                <a:ea typeface="MiSans" panose="00000500000000000000" charset="-122"/>
                <a:cs typeface="MiSans" panose="00000500000000000000" charset="-122"/>
                <a:sym typeface="+mn-ea"/>
              </a:rPr>
              <a:t>展项描述：</a:t>
            </a:r>
            <a:endParaRPr lang="zh-CN" altLang="en-US" sz="1200" b="1" dirty="0">
              <a:latin typeface="MiSans" panose="00000500000000000000" charset="-122"/>
              <a:ea typeface="MiSans" panose="00000500000000000000" charset="-122"/>
              <a:cs typeface="MiSans" panose="00000500000000000000" charset="-122"/>
            </a:endParaRPr>
          </a:p>
          <a:p>
            <a:pPr indent="304800" fontAlgn="auto">
              <a:lnSpc>
                <a:spcPct val="150000"/>
              </a:lnSpc>
              <a:spcBef>
                <a:spcPts val="0"/>
              </a:spcBef>
              <a:buFont typeface="黑体" panose="02010609060101010101" charset="-122"/>
              <a:buNone/>
              <a:extLst>
                <a:ext uri="{35155182-B16C-46BC-9424-99874614C6A1}">
                  <wpsdc:indentchars xmlns:wpsdc="http://www.wps.cn/officeDocument/2017/drawingmlCustomData" val="200" checksum="1077528236"/>
                </a:ext>
              </a:extLst>
            </a:pPr>
            <a:r>
              <a:rPr lang="zh-CN" altLang="en-US" sz="1200" dirty="0">
                <a:latin typeface="MiSans" panose="00000500000000000000" charset="-122"/>
                <a:ea typeface="MiSans" panose="00000500000000000000" charset="-122"/>
                <a:cs typeface="MiSans" panose="00000500000000000000" charset="-122"/>
                <a:sym typeface="+mn-ea"/>
              </a:rPr>
              <a:t>展项主要由</a:t>
            </a:r>
            <a:r>
              <a:rPr lang="en-US" altLang="zh-CN" sz="1200" dirty="0">
                <a:latin typeface="MiSans" panose="00000500000000000000" charset="-122"/>
                <a:ea typeface="MiSans" panose="00000500000000000000" charset="-122"/>
                <a:cs typeface="MiSans" panose="00000500000000000000" charset="-122"/>
                <a:sym typeface="+mn-ea"/>
              </a:rPr>
              <a:t>pvc</a:t>
            </a:r>
            <a:r>
              <a:rPr lang="zh-CN" altLang="en-US" sz="1200" dirty="0">
                <a:latin typeface="MiSans" panose="00000500000000000000" charset="-122"/>
                <a:ea typeface="MiSans" panose="00000500000000000000" charset="-122"/>
                <a:cs typeface="MiSans" panose="00000500000000000000" charset="-122"/>
                <a:sym typeface="+mn-ea"/>
              </a:rPr>
              <a:t>板、图文版组成。</a:t>
            </a:r>
            <a:endParaRPr lang="zh-CN" altLang="en-US" sz="1200" dirty="0">
              <a:latin typeface="MiSans" panose="00000500000000000000" charset="-122"/>
              <a:ea typeface="MiSans" panose="00000500000000000000" charset="-122"/>
              <a:cs typeface="MiSans" panose="00000500000000000000" charset="-122"/>
              <a:sym typeface="+mn-ea"/>
            </a:endParaRPr>
          </a:p>
          <a:p>
            <a:pPr indent="304800" fontAlgn="auto">
              <a:lnSpc>
                <a:spcPct val="150000"/>
              </a:lnSpc>
              <a:spcBef>
                <a:spcPts val="0"/>
              </a:spcBef>
              <a:buFont typeface="黑体" panose="02010609060101010101" charset="-122"/>
              <a:buNone/>
              <a:extLst>
                <a:ext uri="{35155182-B16C-46BC-9424-99874614C6A1}">
                  <wpsdc:indentchars xmlns:wpsdc="http://www.wps.cn/officeDocument/2017/drawingmlCustomData" val="200" checksum="1077528236"/>
                </a:ext>
              </a:extLst>
            </a:pPr>
            <a:r>
              <a:rPr lang="zh-CN" altLang="en-US" sz="1200" dirty="0">
                <a:latin typeface="MiSans" panose="00000500000000000000" charset="-122"/>
                <a:ea typeface="MiSans" panose="00000500000000000000" charset="-122"/>
                <a:cs typeface="MiSans" panose="00000500000000000000" charset="-122"/>
                <a:sym typeface="+mn-ea"/>
              </a:rPr>
              <a:t>观众可通过图文内容了解绍兴山水的发展历史，并欣赏由山脉与水流汇聚出</a:t>
            </a:r>
            <a:r>
              <a:rPr lang="en-US" altLang="zh-CN" sz="1200" dirty="0">
                <a:latin typeface="MiSans" panose="00000500000000000000" charset="-122"/>
                <a:ea typeface="MiSans" panose="00000500000000000000" charset="-122"/>
                <a:cs typeface="MiSans" panose="00000500000000000000" charset="-122"/>
                <a:sym typeface="+mn-ea"/>
              </a:rPr>
              <a:t>“</a:t>
            </a:r>
            <a:r>
              <a:rPr lang="zh-CN" altLang="en-US" sz="1200" dirty="0">
                <a:latin typeface="MiSans" panose="00000500000000000000" charset="-122"/>
                <a:ea typeface="MiSans" panose="00000500000000000000" charset="-122"/>
                <a:cs typeface="MiSans" panose="00000500000000000000" charset="-122"/>
                <a:sym typeface="+mn-ea"/>
              </a:rPr>
              <a:t>山</a:t>
            </a:r>
            <a:r>
              <a:rPr lang="en-US" altLang="zh-CN" sz="1200" dirty="0">
                <a:latin typeface="MiSans" panose="00000500000000000000" charset="-122"/>
                <a:ea typeface="MiSans" panose="00000500000000000000" charset="-122"/>
                <a:cs typeface="MiSans" panose="00000500000000000000" charset="-122"/>
                <a:sym typeface="+mn-ea"/>
              </a:rPr>
              <a:t>”</a:t>
            </a:r>
            <a:r>
              <a:rPr lang="zh-CN" altLang="en-US" sz="1200" dirty="0">
                <a:latin typeface="MiSans" panose="00000500000000000000" charset="-122"/>
                <a:ea typeface="MiSans" panose="00000500000000000000" charset="-122"/>
                <a:cs typeface="MiSans" panose="00000500000000000000" charset="-122"/>
                <a:sym typeface="+mn-ea"/>
              </a:rPr>
              <a:t>字样貌，下方的沙盘将展示绍兴及周边地区的山川地貌。</a:t>
            </a:r>
            <a:endParaRPr lang="zh-CN" altLang="en-US" sz="1200" dirty="0">
              <a:latin typeface="MiSans" panose="00000500000000000000" charset="-122"/>
              <a:ea typeface="MiSans" panose="00000500000000000000" charset="-122"/>
              <a:cs typeface="MiSans" panose="00000500000000000000" charset="-122"/>
              <a:sym typeface="+mn-ea"/>
            </a:endParaRPr>
          </a:p>
          <a:p>
            <a:pPr indent="304800" fontAlgn="auto">
              <a:lnSpc>
                <a:spcPct val="150000"/>
              </a:lnSpc>
              <a:spcBef>
                <a:spcPts val="0"/>
              </a:spcBef>
              <a:buFont typeface="黑体" panose="02010609060101010101" charset="-122"/>
              <a:buNone/>
              <a:extLst>
                <a:ext uri="{35155182-B16C-46BC-9424-99874614C6A1}">
                  <wpsdc:indentchars xmlns:wpsdc="http://www.wps.cn/officeDocument/2017/drawingmlCustomData" val="200" checksum="1077528236"/>
                </a:ext>
              </a:extLst>
            </a:pPr>
            <a:endParaRPr lang="zh-CN" altLang="en-US" sz="1200" b="1" dirty="0">
              <a:latin typeface="MiSans" panose="00000500000000000000" charset="-122"/>
              <a:ea typeface="MiSans" panose="00000500000000000000" charset="-122"/>
              <a:cs typeface="MiSans" panose="00000500000000000000" charset="-122"/>
              <a:sym typeface="+mn-ea"/>
            </a:endParaRPr>
          </a:p>
          <a:p>
            <a:pPr fontAlgn="auto">
              <a:lnSpc>
                <a:spcPct val="150000"/>
              </a:lnSpc>
              <a:spcBef>
                <a:spcPts val="0"/>
              </a:spcBef>
              <a:buFont typeface="黑体" panose="02010609060101010101" charset="-122"/>
              <a:buNone/>
            </a:pPr>
            <a:r>
              <a:rPr lang="zh-CN" altLang="en-US" sz="1200" b="1" dirty="0">
                <a:latin typeface="MiSans" panose="00000500000000000000" charset="-122"/>
                <a:ea typeface="MiSans" panose="00000500000000000000" charset="-122"/>
                <a:cs typeface="MiSans" panose="00000500000000000000" charset="-122"/>
                <a:sym typeface="+mn-ea"/>
              </a:rPr>
              <a:t>展示目的：</a:t>
            </a:r>
            <a:r>
              <a:rPr lang="zh-CN" altLang="en-US" sz="1200" dirty="0">
                <a:latin typeface="MiSans" panose="00000500000000000000" charset="-122"/>
                <a:ea typeface="MiSans" panose="00000500000000000000" charset="-122"/>
                <a:cs typeface="MiSans" panose="00000500000000000000" charset="-122"/>
                <a:sym typeface="+mn-ea"/>
              </a:rPr>
              <a:t>了解绍兴山水的组成，及不同时期内绍兴地区山水的变化。</a:t>
            </a:r>
            <a:endParaRPr lang="zh-CN" altLang="en-US" sz="1200" dirty="0">
              <a:solidFill>
                <a:srgbClr val="FF0000"/>
              </a:solidFill>
              <a:latin typeface="MiSans" panose="00000500000000000000" charset="-122"/>
              <a:ea typeface="MiSans" panose="00000500000000000000" charset="-122"/>
              <a:cs typeface="MiSans" panose="00000500000000000000" charset="-122"/>
              <a:sym typeface="+mn-ea"/>
            </a:endParaRPr>
          </a:p>
          <a:p>
            <a:pPr fontAlgn="auto">
              <a:lnSpc>
                <a:spcPct val="150000"/>
              </a:lnSpc>
              <a:spcBef>
                <a:spcPts val="0"/>
              </a:spcBef>
              <a:buFont typeface="黑体" panose="02010609060101010101" charset="-122"/>
              <a:buNone/>
            </a:pPr>
            <a:endParaRPr lang="zh-CN" altLang="en-US" sz="1200" b="1" dirty="0">
              <a:latin typeface="MiSans" panose="00000500000000000000" charset="-122"/>
              <a:ea typeface="MiSans" panose="00000500000000000000" charset="-122"/>
              <a:cs typeface="MiSans" panose="00000500000000000000" charset="-122"/>
              <a:sym typeface="黑体" panose="02010609060101010101" charset="-122"/>
            </a:endParaRPr>
          </a:p>
          <a:p>
            <a:pPr>
              <a:lnSpc>
                <a:spcPct val="150000"/>
              </a:lnSpc>
            </a:pPr>
            <a:r>
              <a:rPr lang="zh-CN" altLang="en-US" sz="1200" b="1" dirty="0">
                <a:latin typeface="MiSans" panose="00000500000000000000" charset="-122"/>
                <a:ea typeface="MiSans" panose="00000500000000000000" charset="-122"/>
                <a:cs typeface="MiSans" panose="00000500000000000000" charset="-122"/>
                <a:sym typeface="黑体" panose="02010609060101010101" charset="-122"/>
              </a:rPr>
              <a:t>操作说明：</a:t>
            </a:r>
            <a:endParaRPr lang="zh-CN" altLang="en-US" sz="1200" b="1" dirty="0">
              <a:latin typeface="MiSans" panose="00000500000000000000" charset="-122"/>
              <a:ea typeface="MiSans" panose="00000500000000000000" charset="-122"/>
              <a:cs typeface="MiSans" panose="00000500000000000000" charset="-122"/>
              <a:sym typeface="黑体" panose="02010609060101010101" charset="-122"/>
            </a:endParaRPr>
          </a:p>
          <a:p>
            <a:pPr>
              <a:lnSpc>
                <a:spcPct val="150000"/>
              </a:lnSpc>
            </a:pPr>
            <a:r>
              <a:rPr lang="en-US" altLang="zh-CN" sz="1200" dirty="0">
                <a:latin typeface="MiSans" panose="00000500000000000000" charset="-122"/>
                <a:ea typeface="MiSans" panose="00000500000000000000" charset="-122"/>
                <a:cs typeface="MiSans" panose="00000500000000000000" charset="-122"/>
              </a:rPr>
              <a:t>1</a:t>
            </a:r>
            <a:r>
              <a:rPr lang="zh-CN" altLang="en-US" sz="1200" dirty="0">
                <a:latin typeface="MiSans" panose="00000500000000000000" charset="-122"/>
                <a:ea typeface="MiSans" panose="00000500000000000000" charset="-122"/>
                <a:cs typeface="MiSans" panose="00000500000000000000" charset="-122"/>
              </a:rPr>
              <a:t>、观众进入展区；</a:t>
            </a:r>
            <a:endParaRPr lang="zh-CN" altLang="en-US" sz="1200" dirty="0">
              <a:latin typeface="MiSans" panose="00000500000000000000" charset="-122"/>
              <a:ea typeface="MiSans" panose="00000500000000000000" charset="-122"/>
              <a:cs typeface="MiSans" panose="00000500000000000000" charset="-122"/>
            </a:endParaRPr>
          </a:p>
          <a:p>
            <a:pPr>
              <a:lnSpc>
                <a:spcPct val="150000"/>
              </a:lnSpc>
            </a:pPr>
            <a:r>
              <a:rPr lang="en-US" altLang="zh-CN" sz="1200" dirty="0">
                <a:latin typeface="MiSans" panose="00000500000000000000" charset="-122"/>
                <a:ea typeface="MiSans" panose="00000500000000000000" charset="-122"/>
                <a:cs typeface="MiSans" panose="00000500000000000000" charset="-122"/>
              </a:rPr>
              <a:t>2</a:t>
            </a:r>
            <a:r>
              <a:rPr lang="zh-CN" altLang="en-US" sz="1200" dirty="0">
                <a:latin typeface="MiSans" panose="00000500000000000000" charset="-122"/>
                <a:ea typeface="MiSans" panose="00000500000000000000" charset="-122"/>
                <a:cs typeface="MiSans" panose="00000500000000000000" charset="-122"/>
              </a:rPr>
              <a:t>、观看图文内容；</a:t>
            </a:r>
            <a:endParaRPr lang="zh-CN" altLang="en-US" sz="1200" dirty="0">
              <a:latin typeface="MiSans" panose="00000500000000000000" charset="-122"/>
              <a:ea typeface="MiSans" panose="00000500000000000000" charset="-122"/>
              <a:cs typeface="MiSans" panose="00000500000000000000" charset="-122"/>
            </a:endParaRPr>
          </a:p>
          <a:p>
            <a:pPr>
              <a:lnSpc>
                <a:spcPct val="150000"/>
              </a:lnSpc>
            </a:pPr>
            <a:r>
              <a:rPr lang="en-US" altLang="zh-CN" sz="1200" dirty="0">
                <a:latin typeface="MiSans" panose="00000500000000000000" charset="-122"/>
                <a:ea typeface="MiSans" panose="00000500000000000000" charset="-122"/>
                <a:cs typeface="MiSans" panose="00000500000000000000" charset="-122"/>
              </a:rPr>
              <a:t>3</a:t>
            </a:r>
            <a:r>
              <a:rPr lang="zh-CN" altLang="en-US" sz="1200" dirty="0">
                <a:latin typeface="MiSans" panose="00000500000000000000" charset="-122"/>
                <a:ea typeface="MiSans" panose="00000500000000000000" charset="-122"/>
                <a:cs typeface="MiSans" panose="00000500000000000000" charset="-122"/>
              </a:rPr>
              <a:t>、观看图文版了解绍兴山水地貌特征；</a:t>
            </a:r>
            <a:endParaRPr lang="zh-CN" altLang="en-US" sz="1200" dirty="0">
              <a:latin typeface="MiSans" panose="00000500000000000000" charset="-122"/>
              <a:ea typeface="MiSans" panose="00000500000000000000" charset="-122"/>
              <a:cs typeface="MiSans" panose="00000500000000000000" charset="-122"/>
            </a:endParaRPr>
          </a:p>
        </p:txBody>
      </p:sp>
      <p:sp>
        <p:nvSpPr>
          <p:cNvPr id="3" name="文本框 2"/>
          <p:cNvSpPr txBox="1"/>
          <p:nvPr/>
        </p:nvSpPr>
        <p:spPr>
          <a:xfrm>
            <a:off x="8251825" y="346710"/>
            <a:ext cx="3532505" cy="398780"/>
          </a:xfrm>
          <a:prstGeom prst="rect">
            <a:avLst/>
          </a:prstGeom>
          <a:noFill/>
        </p:spPr>
        <p:txBody>
          <a:bodyPr wrap="square" rtlCol="0">
            <a:spAutoFit/>
          </a:bodyPr>
          <a:lstStyle/>
          <a:p>
            <a:pPr algn="r"/>
            <a:r>
              <a:rPr lang="zh-CN" altLang="en-US" sz="2000">
                <a:solidFill>
                  <a:srgbClr val="58654B"/>
                </a:solidFill>
                <a:latin typeface="京華老宋体_KingHwa_OldSong" panose="02000500000000000000" charset="-122"/>
                <a:ea typeface="京華老宋体_KingHwa_OldSong" panose="02000500000000000000" charset="-122"/>
                <a:cs typeface="仿宋" panose="02010609060101010101" charset="-122"/>
                <a:sym typeface="+mn-ea"/>
              </a:rPr>
              <a:t>绍兴文化里的科学基因</a:t>
            </a:r>
            <a:endParaRPr lang="zh-CN" altLang="en-US" sz="2000">
              <a:solidFill>
                <a:srgbClr val="58654B"/>
              </a:solidFill>
              <a:latin typeface="京華老宋体_KingHwa_OldSong" panose="02000500000000000000" charset="-122"/>
              <a:ea typeface="京華老宋体_KingHwa_OldSong" panose="02000500000000000000" charset="-122"/>
              <a:cs typeface="仿宋" panose="02010609060101010101" charset="-122"/>
              <a:sym typeface="+mn-ea"/>
            </a:endParaRPr>
          </a:p>
        </p:txBody>
      </p:sp>
      <p:grpSp>
        <p:nvGrpSpPr>
          <p:cNvPr id="2" name="组合 1"/>
          <p:cNvGrpSpPr/>
          <p:nvPr/>
        </p:nvGrpSpPr>
        <p:grpSpPr>
          <a:xfrm>
            <a:off x="0" y="6189345"/>
            <a:ext cx="12192000" cy="668655"/>
            <a:chOff x="0" y="9747"/>
            <a:chExt cx="19200" cy="1053"/>
          </a:xfrm>
        </p:grpSpPr>
        <p:sp>
          <p:nvSpPr>
            <p:cNvPr id="6" name="矩形 5"/>
            <p:cNvSpPr/>
            <p:nvPr>
              <p:custDataLst>
                <p:tags r:id="rId5"/>
              </p:custDataLst>
            </p:nvPr>
          </p:nvSpPr>
          <p:spPr>
            <a:xfrm>
              <a:off x="0" y="9747"/>
              <a:ext cx="19200" cy="1053"/>
            </a:xfrm>
            <a:prstGeom prst="rect">
              <a:avLst/>
            </a:prstGeom>
            <a:solidFill>
              <a:srgbClr val="91CAD9"/>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just"/>
              <a:endParaRPr lang="zh-CN" altLang="en-US">
                <a:cs typeface="仿宋" panose="02010609060101010101" charset="-122"/>
              </a:endParaRPr>
            </a:p>
          </p:txBody>
        </p:sp>
        <p:pic>
          <p:nvPicPr>
            <p:cNvPr id="9" name="图片 8" descr="2"/>
            <p:cNvPicPr>
              <a:picLocks noChangeAspect="1"/>
            </p:cNvPicPr>
            <p:nvPr/>
          </p:nvPicPr>
          <p:blipFill>
            <a:blip r:embed="rId6">
              <a:alphaModFix amt="48000"/>
            </a:blip>
            <a:srcRect t="2036" b="82201"/>
            <a:stretch>
              <a:fillRect/>
            </a:stretch>
          </p:blipFill>
          <p:spPr>
            <a:xfrm>
              <a:off x="0" y="9747"/>
              <a:ext cx="19158" cy="1053"/>
            </a:xfrm>
            <a:prstGeom prst="rect">
              <a:avLst/>
            </a:prstGeom>
          </p:spPr>
        </p:pic>
      </p:grpSp>
      <p:pic>
        <p:nvPicPr>
          <p:cNvPr id="4" name="图片 3"/>
          <p:cNvPicPr>
            <a:picLocks noChangeAspect="1"/>
          </p:cNvPicPr>
          <p:nvPr/>
        </p:nvPicPr>
        <p:blipFill>
          <a:blip r:embed="rId7"/>
          <a:stretch>
            <a:fillRect/>
          </a:stretch>
        </p:blipFill>
        <p:spPr>
          <a:xfrm>
            <a:off x="6287135" y="2306320"/>
            <a:ext cx="5186680" cy="3020695"/>
          </a:xfrm>
          <a:prstGeom prst="rect">
            <a:avLst/>
          </a:prstGeom>
          <a:noFill/>
          <a:ln w="9525">
            <a:noFill/>
          </a:ln>
        </p:spPr>
      </p:pic>
    </p:spTree>
    <p:custDataLst>
      <p:tags r:id="rId8"/>
    </p:custData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91CAD9">
            <a:alpha val="67000"/>
          </a:srgbClr>
        </a:solidFill>
        <a:effectLst/>
      </p:bgPr>
    </p:bg>
    <p:spTree>
      <p:nvGrpSpPr>
        <p:cNvPr id="1" name=""/>
        <p:cNvGrpSpPr/>
        <p:nvPr/>
      </p:nvGrpSpPr>
      <p:grpSpPr/>
      <p:sp>
        <p:nvSpPr>
          <p:cNvPr id="6" name="文本框 5"/>
          <p:cNvSpPr txBox="1"/>
          <p:nvPr/>
        </p:nvSpPr>
        <p:spPr>
          <a:xfrm>
            <a:off x="1629410" y="2571115"/>
            <a:ext cx="8933815" cy="1445260"/>
          </a:xfrm>
          <a:prstGeom prst="rect">
            <a:avLst/>
          </a:prstGeom>
          <a:noFill/>
          <a:effectLst>
            <a:outerShdw blurRad="50800" dist="101600" dir="13500000" algn="br" rotWithShape="0">
              <a:prstClr val="black">
                <a:alpha val="9000"/>
              </a:prstClr>
            </a:outerShdw>
            <a:reflection blurRad="6350" stA="15000" endA="300" endPos="87000" dir="5400000" sy="-100000" algn="bl" rotWithShape="0"/>
          </a:effectLst>
        </p:spPr>
        <p:txBody>
          <a:bodyPr wrap="square" rtlCol="0" anchor="t">
            <a:spAutoFit/>
          </a:bodyPr>
          <a:p>
            <a:pPr algn="l">
              <a:buClrTx/>
              <a:buSzTx/>
              <a:buFontTx/>
            </a:pPr>
            <a:r>
              <a:rPr lang="zh-CN" altLang="en-US" sz="8800">
                <a:solidFill>
                  <a:schemeClr val="tx1">
                    <a:lumMod val="85000"/>
                    <a:lumOff val="15000"/>
                  </a:schemeClr>
                </a:solidFill>
                <a:latin typeface="汉仪尚巍手书W" panose="00020600040101010101" charset="-122"/>
                <a:ea typeface="汉仪尚巍手书W" panose="00020600040101010101" charset="-122"/>
                <a:sym typeface="+mn-ea"/>
              </a:rPr>
              <a:t>绍兴水乡</a:t>
            </a:r>
            <a:r>
              <a:rPr lang="en-US" altLang="zh-CN" sz="8800">
                <a:solidFill>
                  <a:schemeClr val="tx1">
                    <a:lumMod val="85000"/>
                    <a:lumOff val="15000"/>
                  </a:schemeClr>
                </a:solidFill>
                <a:latin typeface="汉仪尚巍手书W" panose="00020600040101010101" charset="-122"/>
                <a:ea typeface="汉仪尚巍手书W" panose="00020600040101010101" charset="-122"/>
                <a:sym typeface="+mn-ea"/>
              </a:rPr>
              <a:t>:</a:t>
            </a:r>
            <a:r>
              <a:rPr lang="zh-CN" altLang="en-US" sz="8800">
                <a:solidFill>
                  <a:schemeClr val="tx1">
                    <a:lumMod val="85000"/>
                    <a:lumOff val="15000"/>
                  </a:schemeClr>
                </a:solidFill>
                <a:latin typeface="汉仪尚巍手书W" panose="00020600040101010101" charset="-122"/>
                <a:ea typeface="汉仪尚巍手书W" panose="00020600040101010101" charset="-122"/>
                <a:sym typeface="+mn-ea"/>
              </a:rPr>
              <a:t>为什么？</a:t>
            </a:r>
            <a:endParaRPr lang="zh-CN" altLang="en-US" sz="8800">
              <a:solidFill>
                <a:schemeClr val="tx1">
                  <a:lumMod val="85000"/>
                  <a:lumOff val="15000"/>
                </a:schemeClr>
              </a:solidFill>
              <a:latin typeface="汉仪尚巍手书W" panose="00020600040101010101" charset="-122"/>
              <a:ea typeface="汉仪尚巍手书W" panose="00020600040101010101" charset="-122"/>
              <a:sym typeface="+mn-ea"/>
            </a:endParaRPr>
          </a:p>
        </p:txBody>
      </p:sp>
    </p:spTree>
    <p:custDataLst>
      <p:tags r:id="rId1"/>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0E7DD">
            <a:alpha val="27000"/>
          </a:srgbClr>
        </a:solidFill>
        <a:effectLst/>
      </p:bgPr>
    </p:bg>
    <p:spTree>
      <p:nvGrpSpPr>
        <p:cNvPr id="1" name=""/>
        <p:cNvGrpSpPr/>
        <p:nvPr/>
      </p:nvGrpSpPr>
      <p:grpSpPr>
        <a:xfrm>
          <a:off x="0" y="0"/>
          <a:ext cx="0" cy="0"/>
          <a:chOff x="0" y="0"/>
          <a:chExt cx="0" cy="0"/>
        </a:xfrm>
      </p:grpSpPr>
      <p:cxnSp>
        <p:nvCxnSpPr>
          <p:cNvPr id="21" name="直接连接符 20"/>
          <p:cNvCxnSpPr/>
          <p:nvPr>
            <p:custDataLst>
              <p:tags r:id="rId1"/>
            </p:custDataLst>
          </p:nvPr>
        </p:nvCxnSpPr>
        <p:spPr>
          <a:xfrm>
            <a:off x="400685" y="738505"/>
            <a:ext cx="11383645" cy="6985"/>
          </a:xfrm>
          <a:prstGeom prst="line">
            <a:avLst/>
          </a:prstGeom>
          <a:ln w="28575" cmpd="sng">
            <a:solidFill>
              <a:srgbClr val="58654B"/>
            </a:solidFill>
            <a:prstDash val="solid"/>
          </a:ln>
        </p:spPr>
        <p:style>
          <a:lnRef idx="2">
            <a:schemeClr val="accent1"/>
          </a:lnRef>
          <a:fillRef idx="0">
            <a:srgbClr val="FFFFFF"/>
          </a:fillRef>
          <a:effectRef idx="0">
            <a:srgbClr val="FFFFFF"/>
          </a:effectRef>
          <a:fontRef idx="minor">
            <a:schemeClr val="tx1"/>
          </a:fontRef>
        </p:style>
      </p:cxnSp>
      <p:sp>
        <p:nvSpPr>
          <p:cNvPr id="5" name="文本框 4"/>
          <p:cNvSpPr txBox="1"/>
          <p:nvPr>
            <p:custDataLst>
              <p:tags r:id="rId2"/>
            </p:custDataLst>
          </p:nvPr>
        </p:nvSpPr>
        <p:spPr>
          <a:xfrm>
            <a:off x="400685" y="216535"/>
            <a:ext cx="5530850" cy="509270"/>
          </a:xfrm>
          <a:prstGeom prst="rect">
            <a:avLst/>
          </a:prstGeom>
          <a:noFill/>
        </p:spPr>
        <p:txBody>
          <a:bodyPr wrap="square" rtlCol="0">
            <a:noAutofit/>
          </a:bodyPr>
          <a:lstStyle/>
          <a:p>
            <a:r>
              <a:rPr lang="zh-CN" altLang="en-US" sz="3600">
                <a:solidFill>
                  <a:srgbClr val="58654B"/>
                </a:solidFill>
                <a:latin typeface="京華老宋体_KingHwa_OldSong" panose="02000500000000000000" charset="-122"/>
                <a:ea typeface="京華老宋体_KingHwa_OldSong" panose="02000500000000000000" charset="-122"/>
                <a:cs typeface="仿宋" panose="02010609060101010101" charset="-122"/>
              </a:rPr>
              <a:t>为什么修建浙东运河？</a:t>
            </a:r>
            <a:endParaRPr lang="zh-CN" altLang="en-US" sz="3600">
              <a:solidFill>
                <a:srgbClr val="58654B"/>
              </a:solidFill>
              <a:latin typeface="京華老宋体_KingHwa_OldSong" panose="02000500000000000000" charset="-122"/>
              <a:ea typeface="京華老宋体_KingHwa_OldSong" panose="02000500000000000000" charset="-122"/>
              <a:cs typeface="仿宋" panose="02010609060101010101" charset="-122"/>
            </a:endParaRPr>
          </a:p>
        </p:txBody>
      </p:sp>
      <p:graphicFrame>
        <p:nvGraphicFramePr>
          <p:cNvPr id="8" name="表格 7"/>
          <p:cNvGraphicFramePr/>
          <p:nvPr>
            <p:custDataLst>
              <p:tags r:id="rId3"/>
            </p:custDataLst>
          </p:nvPr>
        </p:nvGraphicFramePr>
        <p:xfrm>
          <a:off x="400685" y="1163955"/>
          <a:ext cx="11383645" cy="398780"/>
        </p:xfrm>
        <a:graphic>
          <a:graphicData uri="http://schemas.openxmlformats.org/drawingml/2006/table">
            <a:tbl>
              <a:tblPr firstCol="1" bandCol="1">
                <a:tableStyleId>{B2A5736F-0B23-42C7-9033-99ABC36045BD}</a:tableStyleId>
              </a:tblPr>
              <a:tblGrid>
                <a:gridCol w="1452880"/>
                <a:gridCol w="1915795"/>
                <a:gridCol w="1897380"/>
                <a:gridCol w="2181225"/>
                <a:gridCol w="2038985"/>
                <a:gridCol w="1897380"/>
              </a:tblGrid>
              <a:tr h="381000">
                <a:tc>
                  <a:txBody>
                    <a:bodyPr/>
                    <a:lstStyle/>
                    <a:p>
                      <a:pPr algn="ctr">
                        <a:lnSpc>
                          <a:spcPct val="100000"/>
                        </a:lnSpc>
                        <a:spcBef>
                          <a:spcPts val="0"/>
                        </a:spcBef>
                        <a:buClrTx/>
                        <a:buSzTx/>
                        <a:buFontTx/>
                        <a:buNone/>
                      </a:pPr>
                      <a:r>
                        <a:rPr lang="zh-CN" altLang="en-US" sz="1200" b="0">
                          <a:latin typeface="MiSans" panose="00000500000000000000" charset="-122"/>
                          <a:ea typeface="MiSans" panose="00000500000000000000" charset="-122"/>
                        </a:rPr>
                        <a:t>展区名称</a:t>
                      </a:r>
                      <a:endParaRPr lang="zh-CN" altLang="en-US" sz="1200" b="0">
                        <a:latin typeface="MiSans" panose="00000500000000000000" charset="-122"/>
                        <a:ea typeface="MiSans" panose="00000500000000000000" charset="-122"/>
                      </a:endParaRPr>
                    </a:p>
                  </a:txBody>
                  <a:tcPr anchor="ctr">
                    <a:solidFill>
                      <a:srgbClr val="91CAD9"/>
                    </a:solidFill>
                  </a:tcPr>
                </a:tc>
                <a:tc>
                  <a:txBody>
                    <a:bodyPr/>
                    <a:lstStyle/>
                    <a:p>
                      <a:pPr algn="l">
                        <a:lnSpc>
                          <a:spcPct val="120000"/>
                        </a:lnSpc>
                        <a:spcBef>
                          <a:spcPts val="0"/>
                        </a:spcBef>
                        <a:spcAft>
                          <a:spcPts val="0"/>
                        </a:spcAft>
                        <a:buClrTx/>
                        <a:buSzTx/>
                        <a:buFontTx/>
                        <a:buNone/>
                      </a:pPr>
                      <a:r>
                        <a:rPr lang="zh-CN" altLang="en-US" sz="1200" spc="120">
                          <a:latin typeface="MiSans" panose="00000500000000000000" charset="-122"/>
                          <a:ea typeface="MiSans" panose="00000500000000000000" charset="-122"/>
                        </a:rPr>
                        <a:t>绍兴水乡</a:t>
                      </a:r>
                      <a:endParaRPr lang="zh-CN" altLang="en-US" sz="1200" spc="120">
                        <a:latin typeface="MiSans" panose="00000500000000000000" charset="-122"/>
                        <a:ea typeface="MiSans" panose="00000500000000000000" charset="-122"/>
                      </a:endParaRPr>
                    </a:p>
                  </a:txBody>
                  <a:tcPr anchor="ctr"/>
                </a:tc>
                <a:tc>
                  <a:txBody>
                    <a:bodyPr/>
                    <a:lstStyle/>
                    <a:p>
                      <a:pPr algn="ctr">
                        <a:buNone/>
                      </a:pPr>
                      <a:r>
                        <a:rPr lang="zh-CN" altLang="en-US" sz="1200">
                          <a:solidFill>
                            <a:schemeClr val="bg1"/>
                          </a:solidFill>
                          <a:latin typeface="MiSans" panose="00000500000000000000" charset="-122"/>
                          <a:ea typeface="MiSans" panose="00000500000000000000" charset="-122"/>
                        </a:rPr>
                        <a:t>展品名称</a:t>
                      </a:r>
                      <a:endParaRPr lang="zh-CN" altLang="en-US" sz="1200">
                        <a:solidFill>
                          <a:schemeClr val="bg1"/>
                        </a:solidFill>
                        <a:latin typeface="MiSans" panose="00000500000000000000" charset="-122"/>
                        <a:ea typeface="MiSans" panose="00000500000000000000" charset="-122"/>
                      </a:endParaRPr>
                    </a:p>
                  </a:txBody>
                  <a:tcPr anchor="ctr">
                    <a:solidFill>
                      <a:srgbClr val="91CAD9"/>
                    </a:solidFill>
                  </a:tcPr>
                </a:tc>
                <a:tc>
                  <a:txBody>
                    <a:bodyPr/>
                    <a:lstStyle/>
                    <a:p>
                      <a:pPr indent="0" algn="l">
                        <a:lnSpc>
                          <a:spcPct val="120000"/>
                        </a:lnSpc>
                        <a:spcBef>
                          <a:spcPts val="0"/>
                        </a:spcBef>
                        <a:spcAft>
                          <a:spcPts val="0"/>
                        </a:spcAft>
                        <a:buNone/>
                      </a:pPr>
                      <a:r>
                        <a:rPr lang="zh-CN" altLang="en-US" sz="1200" spc="120">
                          <a:latin typeface="MiSans" panose="00000500000000000000" charset="-122"/>
                          <a:ea typeface="MiSans" panose="00000500000000000000" charset="-122"/>
                          <a:sym typeface="+mn-ea"/>
                        </a:rPr>
                        <a:t>为什么修建浙东运河？</a:t>
                      </a:r>
                      <a:endParaRPr lang="zh-CN" altLang="en-US" sz="1200" b="0" spc="120">
                        <a:latin typeface="MiSans" panose="00000500000000000000" charset="-122"/>
                        <a:ea typeface="MiSans" panose="00000500000000000000" charset="-122"/>
                        <a:sym typeface="+mn-ea"/>
                      </a:endParaRPr>
                    </a:p>
                  </a:txBody>
                  <a:tcPr marL="177800" marR="177800" marT="107950" marB="107950" anchor="ctr"/>
                </a:tc>
                <a:tc>
                  <a:txBody>
                    <a:bodyPr/>
                    <a:lstStyle/>
                    <a:p>
                      <a:pPr algn="ctr">
                        <a:buNone/>
                      </a:pPr>
                      <a:r>
                        <a:rPr lang="zh-CN" altLang="en-US" sz="1200">
                          <a:solidFill>
                            <a:schemeClr val="bg1"/>
                          </a:solidFill>
                          <a:latin typeface="MiSans" panose="00000500000000000000" charset="-122"/>
                          <a:ea typeface="MiSans" panose="00000500000000000000" charset="-122"/>
                        </a:rPr>
                        <a:t>展示形式</a:t>
                      </a:r>
                      <a:endParaRPr lang="zh-CN" altLang="en-US" sz="1200">
                        <a:solidFill>
                          <a:schemeClr val="bg1"/>
                        </a:solidFill>
                        <a:latin typeface="MiSans" panose="00000500000000000000" charset="-122"/>
                        <a:ea typeface="MiSans" panose="00000500000000000000" charset="-122"/>
                      </a:endParaRPr>
                    </a:p>
                  </a:txBody>
                  <a:tcPr anchor="ctr">
                    <a:solidFill>
                      <a:srgbClr val="91CAD9"/>
                    </a:solidFill>
                  </a:tcPr>
                </a:tc>
                <a:tc>
                  <a:txBody>
                    <a:bodyPr/>
                    <a:lstStyle/>
                    <a:p>
                      <a:pPr algn="ctr">
                        <a:buNone/>
                      </a:pPr>
                      <a:r>
                        <a:rPr lang="zh-CN" altLang="en-US" sz="1200">
                          <a:latin typeface="MiSans" panose="00000500000000000000" charset="-122"/>
                          <a:ea typeface="MiSans" panose="00000500000000000000" charset="-122"/>
                        </a:rPr>
                        <a:t>图文展板</a:t>
                      </a:r>
                      <a:endParaRPr lang="zh-CN" altLang="en-US" sz="1200">
                        <a:latin typeface="MiSans" panose="00000500000000000000" charset="-122"/>
                        <a:ea typeface="MiSans" panose="00000500000000000000" charset="-122"/>
                      </a:endParaRPr>
                    </a:p>
                  </a:txBody>
                  <a:tcPr anchor="ctr"/>
                </a:tc>
              </a:tr>
            </a:tbl>
          </a:graphicData>
        </a:graphic>
      </p:graphicFrame>
      <p:sp>
        <p:nvSpPr>
          <p:cNvPr id="22" name="文本框 21"/>
          <p:cNvSpPr txBox="1"/>
          <p:nvPr/>
        </p:nvSpPr>
        <p:spPr>
          <a:xfrm>
            <a:off x="414020" y="1812925"/>
            <a:ext cx="11383645" cy="4267835"/>
          </a:xfrm>
          <a:prstGeom prst="rect">
            <a:avLst/>
          </a:prstGeom>
          <a:noFill/>
        </p:spPr>
        <p:txBody>
          <a:bodyPr wrap="square" rtlCol="0">
            <a:noAutofit/>
          </a:bodyPr>
          <a:lstStyle/>
          <a:p>
            <a:pPr indent="0" fontAlgn="auto">
              <a:lnSpc>
                <a:spcPct val="150000"/>
              </a:lnSpc>
              <a:spcBef>
                <a:spcPts val="0"/>
              </a:spcBef>
              <a:buFont typeface="黑体" panose="02010609060101010101" charset="-122"/>
              <a:buNone/>
            </a:pPr>
            <a:r>
              <a:rPr lang="zh-CN" altLang="en-US" sz="1200" b="1" dirty="0">
                <a:latin typeface="MiSans" panose="00000500000000000000" charset="-122"/>
                <a:ea typeface="MiSans" panose="00000500000000000000" charset="-122"/>
                <a:cs typeface="MiSans" panose="00000500000000000000" charset="-122"/>
                <a:sym typeface="+mn-ea"/>
              </a:rPr>
              <a:t>展项描述：</a:t>
            </a:r>
            <a:endParaRPr lang="zh-CN" altLang="en-US" sz="1200" b="1" dirty="0">
              <a:latin typeface="MiSans" panose="00000500000000000000" charset="-122"/>
              <a:ea typeface="MiSans" panose="00000500000000000000" charset="-122"/>
              <a:cs typeface="MiSans" panose="00000500000000000000" charset="-122"/>
            </a:endParaRPr>
          </a:p>
          <a:p>
            <a:pPr indent="304800" fontAlgn="auto">
              <a:lnSpc>
                <a:spcPct val="150000"/>
              </a:lnSpc>
              <a:spcBef>
                <a:spcPts val="0"/>
              </a:spcBef>
              <a:buFont typeface="黑体" panose="02010609060101010101" charset="-122"/>
              <a:buNone/>
              <a:extLst>
                <a:ext uri="{35155182-B16C-46BC-9424-99874614C6A1}">
                  <wpsdc:indentchars xmlns:wpsdc="http://www.wps.cn/officeDocument/2017/drawingmlCustomData" val="200" checksum="1077528236"/>
                </a:ext>
              </a:extLst>
            </a:pPr>
            <a:r>
              <a:rPr lang="zh-CN" altLang="en-US" sz="1200" dirty="0">
                <a:latin typeface="MiSans" panose="00000500000000000000" charset="-122"/>
                <a:ea typeface="MiSans" panose="00000500000000000000" charset="-122"/>
                <a:cs typeface="MiSans" panose="00000500000000000000" charset="-122"/>
                <a:sym typeface="+mn-ea"/>
              </a:rPr>
              <a:t>展项主要由图文展板组成。</a:t>
            </a:r>
            <a:endParaRPr lang="zh-CN" altLang="en-US" sz="1200" dirty="0">
              <a:latin typeface="MiSans" panose="00000500000000000000" charset="-122"/>
              <a:ea typeface="MiSans" panose="00000500000000000000" charset="-122"/>
              <a:cs typeface="MiSans" panose="00000500000000000000" charset="-122"/>
              <a:sym typeface="+mn-ea"/>
            </a:endParaRPr>
          </a:p>
          <a:p>
            <a:pPr indent="304800" fontAlgn="auto">
              <a:lnSpc>
                <a:spcPct val="150000"/>
              </a:lnSpc>
              <a:spcBef>
                <a:spcPts val="0"/>
              </a:spcBef>
              <a:buFont typeface="黑体" panose="02010609060101010101" charset="-122"/>
              <a:buNone/>
              <a:extLst>
                <a:ext uri="{35155182-B16C-46BC-9424-99874614C6A1}">
                  <wpsdc:indentchars xmlns:wpsdc="http://www.wps.cn/officeDocument/2017/drawingmlCustomData" val="200" checksum="1077528236"/>
                </a:ext>
              </a:extLst>
            </a:pPr>
            <a:r>
              <a:rPr lang="zh-CN" altLang="en-US" sz="1200" dirty="0">
                <a:latin typeface="MiSans" panose="00000500000000000000" charset="-122"/>
                <a:ea typeface="MiSans" panose="00000500000000000000" charset="-122"/>
                <a:cs typeface="MiSans" panose="00000500000000000000" charset="-122"/>
                <a:sym typeface="+mn-ea"/>
              </a:rPr>
              <a:t>本展项阐释浙东运河的修建的原因、方式与目的，从克服宁绍平原东西向天然水道缺失的地理限制，到通过人工河道贯通钱塘江、曹娥江、甬江水系，以满足贯通东西的漕粮输送、农田灌溉防洪、军事调运及区域整合等多元需求，多角度剖析浙东运河的修建原因。</a:t>
            </a:r>
            <a:endParaRPr lang="zh-CN" altLang="en-US" sz="1200" dirty="0">
              <a:latin typeface="MiSans" panose="00000500000000000000" charset="-122"/>
              <a:ea typeface="MiSans" panose="00000500000000000000" charset="-122"/>
              <a:cs typeface="MiSans" panose="00000500000000000000" charset="-122"/>
              <a:sym typeface="+mn-ea"/>
            </a:endParaRPr>
          </a:p>
          <a:p>
            <a:pPr indent="304800" fontAlgn="auto">
              <a:lnSpc>
                <a:spcPct val="150000"/>
              </a:lnSpc>
              <a:spcBef>
                <a:spcPts val="0"/>
              </a:spcBef>
              <a:buFont typeface="黑体" panose="02010609060101010101" charset="-122"/>
              <a:buNone/>
              <a:extLst>
                <a:ext uri="{35155182-B16C-46BC-9424-99874614C6A1}">
                  <wpsdc:indentchars xmlns:wpsdc="http://www.wps.cn/officeDocument/2017/drawingmlCustomData" val="200" checksum="1077528236"/>
                </a:ext>
              </a:extLst>
            </a:pPr>
            <a:endParaRPr lang="zh-CN" altLang="en-US" sz="1200" dirty="0">
              <a:latin typeface="MiSans" panose="00000500000000000000" charset="-122"/>
              <a:ea typeface="MiSans" panose="00000500000000000000" charset="-122"/>
              <a:cs typeface="MiSans" panose="00000500000000000000" charset="-122"/>
              <a:sym typeface="+mn-ea"/>
            </a:endParaRPr>
          </a:p>
          <a:p>
            <a:pPr indent="0" fontAlgn="auto">
              <a:lnSpc>
                <a:spcPct val="150000"/>
              </a:lnSpc>
              <a:spcBef>
                <a:spcPts val="0"/>
              </a:spcBef>
              <a:buFont typeface="黑体" panose="02010609060101010101" charset="-122"/>
              <a:buNone/>
            </a:pPr>
            <a:r>
              <a:rPr lang="zh-CN" altLang="en-US" sz="1200" b="1" dirty="0">
                <a:solidFill>
                  <a:schemeClr val="tx1"/>
                </a:solidFill>
                <a:latin typeface="MiSans" panose="00000500000000000000" charset="-122"/>
                <a:ea typeface="MiSans" panose="00000500000000000000" charset="-122"/>
                <a:cs typeface="MiSans" panose="00000500000000000000" charset="-122"/>
                <a:sym typeface="+mn-ea"/>
              </a:rPr>
              <a:t>展示目的：</a:t>
            </a:r>
            <a:r>
              <a:rPr lang="zh-CN" altLang="en-US" sz="1200" dirty="0">
                <a:latin typeface="MiSans" panose="00000500000000000000" charset="-122"/>
                <a:ea typeface="MiSans" panose="00000500000000000000" charset="-122"/>
                <a:cs typeface="MiSans" panose="00000500000000000000" charset="-122"/>
                <a:sym typeface="黑体" panose="02010609060101010101" charset="-122"/>
              </a:rPr>
              <a:t>旨在揭示浙东运河作为中国古代卓越水利工程，其修建是解决地理矛盾、驱动区域经济政治发展、优化水资源管理的综合性智慧体现，彰显其在构建浙东水运网络与促进区域一体化中的枢纽作用，了解闸、堰、坝、埠、堤、渎等水利设施的区别。</a:t>
            </a:r>
            <a:endParaRPr lang="zh-CN" altLang="en-US" sz="1200" dirty="0">
              <a:latin typeface="MiSans" panose="00000500000000000000" charset="-122"/>
              <a:ea typeface="MiSans" panose="00000500000000000000" charset="-122"/>
              <a:cs typeface="MiSans" panose="00000500000000000000" charset="-122"/>
              <a:sym typeface="黑体" panose="02010609060101010101" charset="-122"/>
            </a:endParaRPr>
          </a:p>
          <a:p>
            <a:pPr indent="0" fontAlgn="auto">
              <a:lnSpc>
                <a:spcPct val="150000"/>
              </a:lnSpc>
              <a:spcBef>
                <a:spcPts val="0"/>
              </a:spcBef>
              <a:buFont typeface="黑体" panose="02010609060101010101" charset="-122"/>
              <a:buNone/>
            </a:pPr>
            <a:endParaRPr lang="zh-CN" altLang="en-US" sz="1200" b="1" dirty="0">
              <a:latin typeface="MiSans" panose="00000500000000000000" charset="-122"/>
              <a:ea typeface="MiSans" panose="00000500000000000000" charset="-122"/>
              <a:cs typeface="MiSans" panose="00000500000000000000" charset="-122"/>
              <a:sym typeface="黑体" panose="02010609060101010101" charset="-122"/>
            </a:endParaRPr>
          </a:p>
          <a:p>
            <a:pPr>
              <a:lnSpc>
                <a:spcPct val="150000"/>
              </a:lnSpc>
            </a:pPr>
            <a:r>
              <a:rPr lang="zh-CN" altLang="en-US" sz="1200" b="1" dirty="0">
                <a:latin typeface="MiSans" panose="00000500000000000000" charset="-122"/>
                <a:ea typeface="MiSans" panose="00000500000000000000" charset="-122"/>
                <a:cs typeface="MiSans" panose="00000500000000000000" charset="-122"/>
                <a:sym typeface="黑体" panose="02010609060101010101" charset="-122"/>
              </a:rPr>
              <a:t>操作说明：</a:t>
            </a:r>
            <a:endParaRPr lang="zh-CN" altLang="en-US" sz="1200" b="1" dirty="0">
              <a:latin typeface="MiSans" panose="00000500000000000000" charset="-122"/>
              <a:ea typeface="MiSans" panose="00000500000000000000" charset="-122"/>
              <a:cs typeface="MiSans" panose="00000500000000000000" charset="-122"/>
              <a:sym typeface="黑体" panose="02010609060101010101" charset="-122"/>
            </a:endParaRPr>
          </a:p>
          <a:p>
            <a:pPr>
              <a:lnSpc>
                <a:spcPct val="150000"/>
              </a:lnSpc>
            </a:pPr>
            <a:r>
              <a:rPr lang="en-US" altLang="zh-CN" sz="1200" dirty="0">
                <a:latin typeface="MiSans" panose="00000500000000000000" charset="-122"/>
                <a:ea typeface="MiSans" panose="00000500000000000000" charset="-122"/>
                <a:cs typeface="MiSans" panose="00000500000000000000" charset="-122"/>
              </a:rPr>
              <a:t>1</a:t>
            </a:r>
            <a:r>
              <a:rPr lang="zh-CN" altLang="en-US" sz="1200" dirty="0">
                <a:latin typeface="MiSans" panose="00000500000000000000" charset="-122"/>
                <a:ea typeface="MiSans" panose="00000500000000000000" charset="-122"/>
                <a:cs typeface="MiSans" panose="00000500000000000000" charset="-122"/>
              </a:rPr>
              <a:t>、观众进入展区；</a:t>
            </a:r>
            <a:endParaRPr lang="zh-CN" altLang="en-US" sz="1200" dirty="0">
              <a:latin typeface="MiSans" panose="00000500000000000000" charset="-122"/>
              <a:ea typeface="MiSans" panose="00000500000000000000" charset="-122"/>
              <a:cs typeface="MiSans" panose="00000500000000000000" charset="-122"/>
            </a:endParaRPr>
          </a:p>
          <a:p>
            <a:pPr>
              <a:lnSpc>
                <a:spcPct val="150000"/>
              </a:lnSpc>
            </a:pPr>
            <a:r>
              <a:rPr lang="en-US" altLang="zh-CN" sz="1200" dirty="0">
                <a:latin typeface="MiSans" panose="00000500000000000000" charset="-122"/>
                <a:ea typeface="MiSans" panose="00000500000000000000" charset="-122"/>
                <a:cs typeface="MiSans" panose="00000500000000000000" charset="-122"/>
              </a:rPr>
              <a:t>2</a:t>
            </a:r>
            <a:r>
              <a:rPr lang="zh-CN" altLang="en-US" sz="1200" dirty="0">
                <a:latin typeface="MiSans" panose="00000500000000000000" charset="-122"/>
                <a:ea typeface="MiSans" panose="00000500000000000000" charset="-122"/>
                <a:cs typeface="MiSans" panose="00000500000000000000" charset="-122"/>
              </a:rPr>
              <a:t>、阅读图文展板；</a:t>
            </a:r>
            <a:endParaRPr lang="zh-CN" altLang="en-US" sz="1200" dirty="0">
              <a:latin typeface="MiSans" panose="00000500000000000000" charset="-122"/>
              <a:ea typeface="MiSans" panose="00000500000000000000" charset="-122"/>
              <a:cs typeface="MiSans" panose="00000500000000000000" charset="-122"/>
            </a:endParaRPr>
          </a:p>
        </p:txBody>
      </p:sp>
      <p:sp>
        <p:nvSpPr>
          <p:cNvPr id="2" name="文本框 1"/>
          <p:cNvSpPr txBox="1"/>
          <p:nvPr/>
        </p:nvSpPr>
        <p:spPr>
          <a:xfrm>
            <a:off x="8251825" y="346710"/>
            <a:ext cx="3532505" cy="398780"/>
          </a:xfrm>
          <a:prstGeom prst="rect">
            <a:avLst/>
          </a:prstGeom>
          <a:noFill/>
        </p:spPr>
        <p:txBody>
          <a:bodyPr wrap="square" rtlCol="0">
            <a:spAutoFit/>
          </a:bodyPr>
          <a:lstStyle/>
          <a:p>
            <a:pPr algn="r"/>
            <a:r>
              <a:rPr lang="zh-CN" altLang="en-US" sz="2000">
                <a:solidFill>
                  <a:srgbClr val="58654B"/>
                </a:solidFill>
                <a:latin typeface="京華老宋体_KingHwa_OldSong" panose="02000500000000000000" charset="-122"/>
                <a:ea typeface="京華老宋体_KingHwa_OldSong" panose="02000500000000000000" charset="-122"/>
                <a:cs typeface="仿宋" panose="02010609060101010101" charset="-122"/>
                <a:sym typeface="+mn-ea"/>
              </a:rPr>
              <a:t>绍兴文化里的科学基因</a:t>
            </a:r>
            <a:endParaRPr lang="zh-CN" altLang="en-US" sz="2000">
              <a:solidFill>
                <a:srgbClr val="58654B"/>
              </a:solidFill>
              <a:latin typeface="京華老宋体_KingHwa_OldSong" panose="02000500000000000000" charset="-122"/>
              <a:ea typeface="京華老宋体_KingHwa_OldSong" panose="02000500000000000000" charset="-122"/>
              <a:cs typeface="仿宋" panose="02010609060101010101" charset="-122"/>
              <a:sym typeface="+mn-ea"/>
            </a:endParaRPr>
          </a:p>
        </p:txBody>
      </p:sp>
      <p:pic>
        <p:nvPicPr>
          <p:cNvPr id="4" name="图片 3"/>
          <p:cNvPicPr>
            <a:picLocks noChangeAspect="1"/>
          </p:cNvPicPr>
          <p:nvPr/>
        </p:nvPicPr>
        <p:blipFill>
          <a:blip r:embed="rId4"/>
          <a:srcRect t="4010" b="15113"/>
          <a:stretch>
            <a:fillRect/>
          </a:stretch>
        </p:blipFill>
        <p:spPr>
          <a:xfrm>
            <a:off x="9748520" y="4854575"/>
            <a:ext cx="2035175" cy="1130300"/>
          </a:xfrm>
          <a:prstGeom prst="rect">
            <a:avLst/>
          </a:prstGeom>
        </p:spPr>
      </p:pic>
      <p:grpSp>
        <p:nvGrpSpPr>
          <p:cNvPr id="3" name="组合 2"/>
          <p:cNvGrpSpPr/>
          <p:nvPr/>
        </p:nvGrpSpPr>
        <p:grpSpPr>
          <a:xfrm>
            <a:off x="0" y="6189345"/>
            <a:ext cx="12192000" cy="668655"/>
            <a:chOff x="0" y="9747"/>
            <a:chExt cx="19200" cy="1053"/>
          </a:xfrm>
        </p:grpSpPr>
        <p:sp>
          <p:nvSpPr>
            <p:cNvPr id="6" name="矩形 5"/>
            <p:cNvSpPr/>
            <p:nvPr>
              <p:custDataLst>
                <p:tags r:id="rId5"/>
              </p:custDataLst>
            </p:nvPr>
          </p:nvSpPr>
          <p:spPr>
            <a:xfrm>
              <a:off x="0" y="9747"/>
              <a:ext cx="19200" cy="1053"/>
            </a:xfrm>
            <a:prstGeom prst="rect">
              <a:avLst/>
            </a:prstGeom>
            <a:solidFill>
              <a:srgbClr val="91CAD9"/>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just"/>
              <a:endParaRPr lang="zh-CN" altLang="en-US">
                <a:cs typeface="仿宋" panose="02010609060101010101" charset="-122"/>
              </a:endParaRPr>
            </a:p>
          </p:txBody>
        </p:sp>
        <p:pic>
          <p:nvPicPr>
            <p:cNvPr id="9" name="图片 8" descr="2"/>
            <p:cNvPicPr>
              <a:picLocks noChangeAspect="1"/>
            </p:cNvPicPr>
            <p:nvPr/>
          </p:nvPicPr>
          <p:blipFill>
            <a:blip r:embed="rId6">
              <a:alphaModFix amt="48000"/>
            </a:blip>
            <a:srcRect t="2036" b="82201"/>
            <a:stretch>
              <a:fillRect/>
            </a:stretch>
          </p:blipFill>
          <p:spPr>
            <a:xfrm>
              <a:off x="0" y="9747"/>
              <a:ext cx="19158" cy="1053"/>
            </a:xfrm>
            <a:prstGeom prst="rect">
              <a:avLst/>
            </a:prstGeom>
          </p:spPr>
        </p:pic>
      </p:grpSp>
    </p:spTree>
    <p:custDataLst>
      <p:tags r:id="rId7"/>
    </p:custData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0E7DD">
            <a:alpha val="27000"/>
          </a:srgbClr>
        </a:solidFill>
        <a:effectLst/>
      </p:bgPr>
    </p:bg>
    <p:spTree>
      <p:nvGrpSpPr>
        <p:cNvPr id="1" name=""/>
        <p:cNvGrpSpPr/>
        <p:nvPr/>
      </p:nvGrpSpPr>
      <p:grpSpPr>
        <a:xfrm>
          <a:off x="0" y="0"/>
          <a:ext cx="0" cy="0"/>
          <a:chOff x="0" y="0"/>
          <a:chExt cx="0" cy="0"/>
        </a:xfrm>
      </p:grpSpPr>
      <p:cxnSp>
        <p:nvCxnSpPr>
          <p:cNvPr id="21" name="直接连接符 20"/>
          <p:cNvCxnSpPr/>
          <p:nvPr>
            <p:custDataLst>
              <p:tags r:id="rId1"/>
            </p:custDataLst>
          </p:nvPr>
        </p:nvCxnSpPr>
        <p:spPr>
          <a:xfrm>
            <a:off x="400685" y="738505"/>
            <a:ext cx="11383645" cy="6985"/>
          </a:xfrm>
          <a:prstGeom prst="line">
            <a:avLst/>
          </a:prstGeom>
          <a:ln w="28575" cmpd="sng">
            <a:solidFill>
              <a:srgbClr val="58654B"/>
            </a:solidFill>
            <a:prstDash val="solid"/>
          </a:ln>
        </p:spPr>
        <p:style>
          <a:lnRef idx="2">
            <a:schemeClr val="accent1"/>
          </a:lnRef>
          <a:fillRef idx="0">
            <a:srgbClr val="FFFFFF"/>
          </a:fillRef>
          <a:effectRef idx="0">
            <a:srgbClr val="FFFFFF"/>
          </a:effectRef>
          <a:fontRef idx="minor">
            <a:schemeClr val="tx1"/>
          </a:fontRef>
        </p:style>
      </p:cxnSp>
      <p:sp>
        <p:nvSpPr>
          <p:cNvPr id="5" name="文本框 4"/>
          <p:cNvSpPr txBox="1"/>
          <p:nvPr>
            <p:custDataLst>
              <p:tags r:id="rId2"/>
            </p:custDataLst>
          </p:nvPr>
        </p:nvSpPr>
        <p:spPr>
          <a:xfrm>
            <a:off x="400685" y="216535"/>
            <a:ext cx="5450840" cy="509270"/>
          </a:xfrm>
          <a:prstGeom prst="rect">
            <a:avLst/>
          </a:prstGeom>
          <a:noFill/>
        </p:spPr>
        <p:txBody>
          <a:bodyPr wrap="square" rtlCol="0">
            <a:noAutofit/>
          </a:bodyPr>
          <a:lstStyle/>
          <a:p>
            <a:r>
              <a:rPr lang="zh-CN" altLang="en-US" sz="3600">
                <a:solidFill>
                  <a:srgbClr val="58654B"/>
                </a:solidFill>
                <a:latin typeface="京華老宋体_KingHwa_OldSong" panose="02000500000000000000" charset="-122"/>
                <a:ea typeface="京華老宋体_KingHwa_OldSong" panose="02000500000000000000" charset="-122"/>
                <a:cs typeface="仿宋" panose="02010609060101010101" charset="-122"/>
                <a:sym typeface="+mn-ea"/>
              </a:rPr>
              <a:t>弯曲的河流</a:t>
            </a:r>
            <a:endParaRPr lang="zh-CN" altLang="en-US" sz="3600" b="0" spc="120">
              <a:latin typeface="MiSans" panose="00000500000000000000" charset="-122"/>
              <a:ea typeface="MiSans" panose="00000500000000000000" charset="-122"/>
              <a:sym typeface="+mn-ea"/>
            </a:endParaRPr>
          </a:p>
          <a:p>
            <a:endParaRPr lang="zh-CN" altLang="en-US" sz="3600" b="0">
              <a:solidFill>
                <a:srgbClr val="58654B"/>
              </a:solidFill>
              <a:latin typeface="京華老宋体_KingHwa_OldSong" panose="02000500000000000000" charset="-122"/>
              <a:ea typeface="京華老宋体_KingHwa_OldSong" panose="02000500000000000000" charset="-122"/>
              <a:cs typeface="仿宋" panose="02010609060101010101" charset="-122"/>
              <a:sym typeface="+mn-ea"/>
            </a:endParaRPr>
          </a:p>
          <a:p>
            <a:endParaRPr lang="zh-CN" altLang="en-US" sz="3600">
              <a:solidFill>
                <a:srgbClr val="58654B"/>
              </a:solidFill>
              <a:latin typeface="京華老宋体_KingHwa_OldSong" panose="02000500000000000000" charset="-122"/>
              <a:ea typeface="京華老宋体_KingHwa_OldSong" panose="02000500000000000000" charset="-122"/>
              <a:cs typeface="仿宋" panose="02010609060101010101" charset="-122"/>
            </a:endParaRPr>
          </a:p>
          <a:p>
            <a:endParaRPr lang="zh-CN" altLang="en-US" sz="3600">
              <a:solidFill>
                <a:srgbClr val="58654B"/>
              </a:solidFill>
              <a:latin typeface="京華老宋体_KingHwa_OldSong" panose="02000500000000000000" charset="-122"/>
              <a:ea typeface="京華老宋体_KingHwa_OldSong" panose="02000500000000000000" charset="-122"/>
              <a:cs typeface="仿宋" panose="02010609060101010101" charset="-122"/>
            </a:endParaRPr>
          </a:p>
        </p:txBody>
      </p:sp>
      <p:graphicFrame>
        <p:nvGraphicFramePr>
          <p:cNvPr id="8" name="表格 7"/>
          <p:cNvGraphicFramePr/>
          <p:nvPr>
            <p:custDataLst>
              <p:tags r:id="rId3"/>
            </p:custDataLst>
          </p:nvPr>
        </p:nvGraphicFramePr>
        <p:xfrm>
          <a:off x="400685" y="1163955"/>
          <a:ext cx="11383645" cy="398780"/>
        </p:xfrm>
        <a:graphic>
          <a:graphicData uri="http://schemas.openxmlformats.org/drawingml/2006/table">
            <a:tbl>
              <a:tblPr firstCol="1" bandCol="1">
                <a:tableStyleId>{B2A5736F-0B23-42C7-9033-99ABC36045BD}</a:tableStyleId>
              </a:tblPr>
              <a:tblGrid>
                <a:gridCol w="1452880"/>
                <a:gridCol w="1915795"/>
                <a:gridCol w="1897380"/>
                <a:gridCol w="2181225"/>
                <a:gridCol w="2038985"/>
                <a:gridCol w="1897380"/>
              </a:tblGrid>
              <a:tr h="381000">
                <a:tc>
                  <a:txBody>
                    <a:bodyPr/>
                    <a:lstStyle/>
                    <a:p>
                      <a:pPr algn="ctr">
                        <a:lnSpc>
                          <a:spcPct val="100000"/>
                        </a:lnSpc>
                        <a:spcBef>
                          <a:spcPts val="0"/>
                        </a:spcBef>
                        <a:buClrTx/>
                        <a:buSzTx/>
                        <a:buFontTx/>
                        <a:buNone/>
                      </a:pPr>
                      <a:r>
                        <a:rPr lang="zh-CN" altLang="en-US" sz="1200" b="0">
                          <a:latin typeface="MiSans" panose="00000500000000000000" charset="-122"/>
                          <a:ea typeface="MiSans" panose="00000500000000000000" charset="-122"/>
                        </a:rPr>
                        <a:t>展区名称</a:t>
                      </a:r>
                      <a:endParaRPr lang="zh-CN" altLang="en-US" sz="1200" b="0">
                        <a:latin typeface="MiSans" panose="00000500000000000000" charset="-122"/>
                        <a:ea typeface="MiSans" panose="00000500000000000000" charset="-122"/>
                      </a:endParaRPr>
                    </a:p>
                  </a:txBody>
                  <a:tcPr anchor="ctr">
                    <a:solidFill>
                      <a:srgbClr val="91CAD9"/>
                    </a:solidFill>
                  </a:tcPr>
                </a:tc>
                <a:tc>
                  <a:txBody>
                    <a:bodyPr/>
                    <a:lstStyle/>
                    <a:p>
                      <a:pPr algn="l">
                        <a:lnSpc>
                          <a:spcPct val="120000"/>
                        </a:lnSpc>
                        <a:spcBef>
                          <a:spcPts val="0"/>
                        </a:spcBef>
                        <a:spcAft>
                          <a:spcPts val="0"/>
                        </a:spcAft>
                        <a:buClrTx/>
                        <a:buSzTx/>
                        <a:buFontTx/>
                        <a:buNone/>
                      </a:pPr>
                      <a:r>
                        <a:rPr lang="zh-CN" altLang="en-US" sz="1200" spc="120">
                          <a:latin typeface="MiSans" panose="00000500000000000000" charset="-122"/>
                          <a:ea typeface="MiSans" panose="00000500000000000000" charset="-122"/>
                        </a:rPr>
                        <a:t>绍兴水乡</a:t>
                      </a:r>
                      <a:endParaRPr lang="zh-CN" altLang="en-US" sz="1200" spc="120">
                        <a:latin typeface="MiSans" panose="00000500000000000000" charset="-122"/>
                        <a:ea typeface="MiSans" panose="00000500000000000000" charset="-122"/>
                      </a:endParaRPr>
                    </a:p>
                  </a:txBody>
                  <a:tcPr anchor="ctr"/>
                </a:tc>
                <a:tc>
                  <a:txBody>
                    <a:bodyPr/>
                    <a:lstStyle/>
                    <a:p>
                      <a:pPr algn="ctr">
                        <a:buNone/>
                      </a:pPr>
                      <a:r>
                        <a:rPr lang="zh-CN" altLang="en-US" sz="1200">
                          <a:solidFill>
                            <a:schemeClr val="bg1"/>
                          </a:solidFill>
                          <a:latin typeface="MiSans" panose="00000500000000000000" charset="-122"/>
                          <a:ea typeface="MiSans" panose="00000500000000000000" charset="-122"/>
                        </a:rPr>
                        <a:t>展品名称</a:t>
                      </a:r>
                      <a:endParaRPr lang="zh-CN" altLang="en-US" sz="1200">
                        <a:solidFill>
                          <a:schemeClr val="bg1"/>
                        </a:solidFill>
                        <a:latin typeface="MiSans" panose="00000500000000000000" charset="-122"/>
                        <a:ea typeface="MiSans" panose="00000500000000000000" charset="-122"/>
                      </a:endParaRPr>
                    </a:p>
                  </a:txBody>
                  <a:tcPr anchor="ctr">
                    <a:solidFill>
                      <a:srgbClr val="91CAD9"/>
                    </a:solidFill>
                  </a:tcPr>
                </a:tc>
                <a:tc>
                  <a:txBody>
                    <a:bodyPr/>
                    <a:lstStyle/>
                    <a:p>
                      <a:pPr indent="0" algn="l">
                        <a:lnSpc>
                          <a:spcPct val="120000"/>
                        </a:lnSpc>
                        <a:spcBef>
                          <a:spcPts val="0"/>
                        </a:spcBef>
                        <a:spcAft>
                          <a:spcPts val="0"/>
                        </a:spcAft>
                        <a:buNone/>
                      </a:pPr>
                      <a:r>
                        <a:rPr lang="zh-CN" altLang="en-US" sz="1200" b="0" spc="120">
                          <a:latin typeface="MiSans" panose="00000500000000000000" charset="-122"/>
                          <a:ea typeface="MiSans" panose="00000500000000000000" charset="-122"/>
                          <a:sym typeface="+mn-ea"/>
                        </a:rPr>
                        <a:t>弯曲的河流</a:t>
                      </a:r>
                      <a:endParaRPr lang="zh-CN" altLang="en-US" sz="1200" b="0" spc="120">
                        <a:latin typeface="MiSans" panose="00000500000000000000" charset="-122"/>
                        <a:ea typeface="MiSans" panose="00000500000000000000" charset="-122"/>
                        <a:sym typeface="+mn-ea"/>
                      </a:endParaRPr>
                    </a:p>
                  </a:txBody>
                  <a:tcPr marL="177800" marR="177800" marT="107950" marB="107950" anchor="ctr"/>
                </a:tc>
                <a:tc>
                  <a:txBody>
                    <a:bodyPr/>
                    <a:lstStyle/>
                    <a:p>
                      <a:pPr algn="ctr">
                        <a:buNone/>
                      </a:pPr>
                      <a:r>
                        <a:rPr lang="zh-CN" altLang="en-US" sz="1200">
                          <a:solidFill>
                            <a:schemeClr val="bg1"/>
                          </a:solidFill>
                          <a:latin typeface="MiSans" panose="00000500000000000000" charset="-122"/>
                          <a:ea typeface="MiSans" panose="00000500000000000000" charset="-122"/>
                        </a:rPr>
                        <a:t>展示形式</a:t>
                      </a:r>
                      <a:endParaRPr lang="zh-CN" altLang="en-US" sz="1200">
                        <a:solidFill>
                          <a:schemeClr val="bg1"/>
                        </a:solidFill>
                        <a:latin typeface="MiSans" panose="00000500000000000000" charset="-122"/>
                        <a:ea typeface="MiSans" panose="00000500000000000000" charset="-122"/>
                      </a:endParaRPr>
                    </a:p>
                  </a:txBody>
                  <a:tcPr anchor="ctr">
                    <a:solidFill>
                      <a:srgbClr val="91CAD9"/>
                    </a:solidFill>
                  </a:tcPr>
                </a:tc>
                <a:tc>
                  <a:txBody>
                    <a:bodyPr/>
                    <a:lstStyle/>
                    <a:p>
                      <a:pPr algn="ctr">
                        <a:buNone/>
                      </a:pPr>
                      <a:r>
                        <a:rPr lang="zh-CN" altLang="en-US" sz="1200">
                          <a:latin typeface="MiSans" panose="00000500000000000000" charset="-122"/>
                          <a:ea typeface="MiSans" panose="00000500000000000000" charset="-122"/>
                        </a:rPr>
                        <a:t>图文展板</a:t>
                      </a:r>
                      <a:endParaRPr lang="zh-CN" altLang="en-US" sz="1200">
                        <a:latin typeface="MiSans" panose="00000500000000000000" charset="-122"/>
                        <a:ea typeface="MiSans" panose="00000500000000000000" charset="-122"/>
                      </a:endParaRPr>
                    </a:p>
                  </a:txBody>
                  <a:tcPr anchor="ctr"/>
                </a:tc>
              </a:tr>
            </a:tbl>
          </a:graphicData>
        </a:graphic>
      </p:graphicFrame>
      <p:sp>
        <p:nvSpPr>
          <p:cNvPr id="22" name="文本框 21"/>
          <p:cNvSpPr txBox="1"/>
          <p:nvPr/>
        </p:nvSpPr>
        <p:spPr>
          <a:xfrm>
            <a:off x="400050" y="1812925"/>
            <a:ext cx="11383645" cy="4267835"/>
          </a:xfrm>
          <a:prstGeom prst="rect">
            <a:avLst/>
          </a:prstGeom>
          <a:noFill/>
        </p:spPr>
        <p:txBody>
          <a:bodyPr wrap="square" rtlCol="0">
            <a:noAutofit/>
          </a:bodyPr>
          <a:lstStyle/>
          <a:p>
            <a:pPr indent="0" fontAlgn="auto">
              <a:lnSpc>
                <a:spcPct val="150000"/>
              </a:lnSpc>
              <a:spcBef>
                <a:spcPts val="0"/>
              </a:spcBef>
              <a:buFont typeface="黑体" panose="02010609060101010101" charset="-122"/>
              <a:buNone/>
            </a:pPr>
            <a:r>
              <a:rPr lang="zh-CN" altLang="en-US" sz="1200" b="1" dirty="0">
                <a:latin typeface="MiSans" panose="00000500000000000000" charset="-122"/>
                <a:ea typeface="MiSans" panose="00000500000000000000" charset="-122"/>
                <a:cs typeface="MiSans" panose="00000500000000000000" charset="-122"/>
                <a:sym typeface="+mn-ea"/>
              </a:rPr>
              <a:t>展项描述：</a:t>
            </a:r>
            <a:endParaRPr lang="zh-CN" altLang="en-US" sz="1200" b="1" dirty="0">
              <a:latin typeface="MiSans" panose="00000500000000000000" charset="-122"/>
              <a:ea typeface="MiSans" panose="00000500000000000000" charset="-122"/>
              <a:cs typeface="MiSans" panose="00000500000000000000" charset="-122"/>
            </a:endParaRPr>
          </a:p>
          <a:p>
            <a:pPr indent="304800" fontAlgn="auto">
              <a:lnSpc>
                <a:spcPct val="150000"/>
              </a:lnSpc>
              <a:spcBef>
                <a:spcPts val="0"/>
              </a:spcBef>
              <a:buFont typeface="黑体" panose="02010609060101010101" charset="-122"/>
              <a:buNone/>
              <a:extLst>
                <a:ext uri="{35155182-B16C-46BC-9424-99874614C6A1}">
                  <wpsdc:indentchars xmlns:wpsdc="http://www.wps.cn/officeDocument/2017/drawingmlCustomData" val="200" checksum="1077528236"/>
                </a:ext>
              </a:extLst>
            </a:pPr>
            <a:r>
              <a:rPr lang="zh-CN" altLang="en-US" sz="1200" dirty="0">
                <a:latin typeface="MiSans" panose="00000500000000000000" charset="-122"/>
                <a:ea typeface="MiSans" panose="00000500000000000000" charset="-122"/>
                <a:cs typeface="MiSans" panose="00000500000000000000" charset="-122"/>
                <a:sym typeface="+mn-ea"/>
              </a:rPr>
              <a:t>展项主要由图文展板组成。</a:t>
            </a:r>
            <a:endParaRPr lang="zh-CN" altLang="en-US" sz="1200" dirty="0">
              <a:latin typeface="MiSans" panose="00000500000000000000" charset="-122"/>
              <a:ea typeface="MiSans" panose="00000500000000000000" charset="-122"/>
              <a:cs typeface="MiSans" panose="00000500000000000000" charset="-122"/>
              <a:sym typeface="+mn-ea"/>
            </a:endParaRPr>
          </a:p>
          <a:p>
            <a:pPr indent="304800" fontAlgn="auto">
              <a:lnSpc>
                <a:spcPct val="150000"/>
              </a:lnSpc>
              <a:spcBef>
                <a:spcPts val="0"/>
              </a:spcBef>
              <a:buFont typeface="黑体" panose="02010609060101010101" charset="-122"/>
              <a:buNone/>
              <a:extLst>
                <a:ext uri="{35155182-B16C-46BC-9424-99874614C6A1}">
                  <wpsdc:indentchars xmlns:wpsdc="http://www.wps.cn/officeDocument/2017/drawingmlCustomData" val="200" checksum="1077528236"/>
                </a:ext>
              </a:extLst>
            </a:pPr>
            <a:r>
              <a:rPr lang="zh-CN" altLang="en-US" sz="1200" dirty="0">
                <a:latin typeface="MiSans" panose="00000500000000000000" charset="-122"/>
                <a:ea typeface="MiSans" panose="00000500000000000000" charset="-122"/>
                <a:cs typeface="MiSans" panose="00000500000000000000" charset="-122"/>
                <a:sym typeface="+mn-ea"/>
              </a:rPr>
              <a:t>该区域以曹娥江与浦阳江两条绍兴重要的江水为核心，系统解构其弯曲形态背后的多维成因：</a:t>
            </a:r>
            <a:endParaRPr lang="zh-CN" altLang="en-US" sz="1200" dirty="0">
              <a:latin typeface="MiSans" panose="00000500000000000000" charset="-122"/>
              <a:ea typeface="MiSans" panose="00000500000000000000" charset="-122"/>
              <a:cs typeface="MiSans" panose="00000500000000000000" charset="-122"/>
              <a:sym typeface="+mn-ea"/>
            </a:endParaRPr>
          </a:p>
          <a:p>
            <a:pPr indent="304800" fontAlgn="auto">
              <a:lnSpc>
                <a:spcPct val="150000"/>
              </a:lnSpc>
              <a:spcBef>
                <a:spcPts val="0"/>
              </a:spcBef>
              <a:buFont typeface="黑体" panose="02010609060101010101" charset="-122"/>
              <a:buNone/>
              <a:extLst>
                <a:ext uri="{35155182-B16C-46BC-9424-99874614C6A1}">
                  <wpsdc:indentchars xmlns:wpsdc="http://www.wps.cn/officeDocument/2017/drawingmlCustomData" val="200" checksum="1077528236"/>
                </a:ext>
              </a:extLst>
            </a:pPr>
            <a:endParaRPr lang="zh-CN" altLang="en-US" sz="1200" dirty="0">
              <a:latin typeface="MiSans" panose="00000500000000000000" charset="-122"/>
              <a:ea typeface="MiSans" panose="00000500000000000000" charset="-122"/>
              <a:cs typeface="MiSans" panose="00000500000000000000" charset="-122"/>
              <a:sym typeface="+mn-ea"/>
            </a:endParaRPr>
          </a:p>
          <a:p>
            <a:pPr indent="0" fontAlgn="auto">
              <a:lnSpc>
                <a:spcPct val="150000"/>
              </a:lnSpc>
              <a:spcBef>
                <a:spcPts val="0"/>
              </a:spcBef>
              <a:buFont typeface="黑体" panose="02010609060101010101" charset="-122"/>
              <a:buNone/>
            </a:pPr>
            <a:r>
              <a:rPr lang="zh-CN" altLang="en-US" sz="1200" b="1" dirty="0">
                <a:latin typeface="MiSans" panose="00000500000000000000" charset="-122"/>
                <a:ea typeface="MiSans" panose="00000500000000000000" charset="-122"/>
                <a:cs typeface="MiSans" panose="00000500000000000000" charset="-122"/>
                <a:sym typeface="+mn-ea"/>
              </a:rPr>
              <a:t>展示目的：</a:t>
            </a:r>
            <a:r>
              <a:rPr lang="zh-CN" altLang="en-US" sz="1200" dirty="0">
                <a:latin typeface="MiSans" panose="00000500000000000000" charset="-122"/>
                <a:ea typeface="MiSans" panose="00000500000000000000" charset="-122"/>
                <a:cs typeface="MiSans" panose="00000500000000000000" charset="-122"/>
                <a:sym typeface="+mn-ea"/>
              </a:rPr>
              <a:t>通过揭示</a:t>
            </a:r>
            <a:r>
              <a:rPr lang="zh-CN" altLang="en-US" sz="1200" dirty="0">
                <a:latin typeface="MiSans" panose="00000500000000000000" charset="-122"/>
                <a:ea typeface="MiSans" panose="00000500000000000000" charset="-122"/>
                <a:cs typeface="MiSans" panose="00000500000000000000" charset="-122"/>
                <a:sym typeface="+mn-ea"/>
              </a:rPr>
              <a:t>曹娥江与浦阳江</a:t>
            </a:r>
            <a:r>
              <a:rPr lang="zh-CN" altLang="en-US" sz="1200" dirty="0">
                <a:latin typeface="MiSans" panose="00000500000000000000" charset="-122"/>
                <a:ea typeface="MiSans" panose="00000500000000000000" charset="-122"/>
                <a:cs typeface="MiSans" panose="00000500000000000000" charset="-122"/>
                <a:sym typeface="+mn-ea"/>
              </a:rPr>
              <a:t>背后的科学原理与生态价值，促进公众理解水利发展的逻辑关系，激发对自然规律的敬畏与可持续治理观念的思考。</a:t>
            </a:r>
            <a:endParaRPr lang="zh-CN" altLang="en-US" sz="1200" dirty="0">
              <a:solidFill>
                <a:srgbClr val="FF0000"/>
              </a:solidFill>
              <a:latin typeface="MiSans" panose="00000500000000000000" charset="-122"/>
              <a:ea typeface="MiSans" panose="00000500000000000000" charset="-122"/>
              <a:cs typeface="MiSans" panose="00000500000000000000" charset="-122"/>
              <a:sym typeface="+mn-ea"/>
            </a:endParaRPr>
          </a:p>
          <a:p>
            <a:pPr indent="0" fontAlgn="auto">
              <a:lnSpc>
                <a:spcPct val="150000"/>
              </a:lnSpc>
              <a:spcBef>
                <a:spcPts val="0"/>
              </a:spcBef>
              <a:buFont typeface="黑体" panose="02010609060101010101" charset="-122"/>
              <a:buNone/>
            </a:pPr>
            <a:endParaRPr lang="zh-CN" altLang="en-US" sz="1200" b="1" dirty="0">
              <a:latin typeface="MiSans" panose="00000500000000000000" charset="-122"/>
              <a:ea typeface="MiSans" panose="00000500000000000000" charset="-122"/>
              <a:cs typeface="MiSans" panose="00000500000000000000" charset="-122"/>
              <a:sym typeface="黑体" panose="02010609060101010101" charset="-122"/>
            </a:endParaRPr>
          </a:p>
          <a:p>
            <a:pPr>
              <a:lnSpc>
                <a:spcPct val="150000"/>
              </a:lnSpc>
            </a:pPr>
            <a:r>
              <a:rPr lang="zh-CN" altLang="en-US" sz="1200" b="1" dirty="0">
                <a:latin typeface="MiSans" panose="00000500000000000000" charset="-122"/>
                <a:ea typeface="MiSans" panose="00000500000000000000" charset="-122"/>
                <a:cs typeface="MiSans" panose="00000500000000000000" charset="-122"/>
                <a:sym typeface="黑体" panose="02010609060101010101" charset="-122"/>
              </a:rPr>
              <a:t>操作说明：</a:t>
            </a:r>
            <a:endParaRPr lang="zh-CN" altLang="en-US" sz="1200" b="1" dirty="0">
              <a:latin typeface="MiSans" panose="00000500000000000000" charset="-122"/>
              <a:ea typeface="MiSans" panose="00000500000000000000" charset="-122"/>
              <a:cs typeface="MiSans" panose="00000500000000000000" charset="-122"/>
              <a:sym typeface="黑体" panose="02010609060101010101" charset="-122"/>
            </a:endParaRPr>
          </a:p>
          <a:p>
            <a:pPr>
              <a:lnSpc>
                <a:spcPct val="150000"/>
              </a:lnSpc>
            </a:pPr>
            <a:r>
              <a:rPr lang="en-US" altLang="zh-CN" sz="1200" dirty="0">
                <a:latin typeface="MiSans" panose="00000500000000000000" charset="-122"/>
                <a:ea typeface="MiSans" panose="00000500000000000000" charset="-122"/>
                <a:cs typeface="MiSans" panose="00000500000000000000" charset="-122"/>
                <a:sym typeface="+mn-ea"/>
              </a:rPr>
              <a:t>1</a:t>
            </a:r>
            <a:r>
              <a:rPr lang="zh-CN" altLang="en-US" sz="1200" dirty="0">
                <a:latin typeface="MiSans" panose="00000500000000000000" charset="-122"/>
                <a:ea typeface="MiSans" panose="00000500000000000000" charset="-122"/>
                <a:cs typeface="MiSans" panose="00000500000000000000" charset="-122"/>
                <a:sym typeface="+mn-ea"/>
              </a:rPr>
              <a:t>、观众进入展区；</a:t>
            </a:r>
            <a:endParaRPr lang="zh-CN" altLang="en-US" sz="1200" dirty="0">
              <a:latin typeface="MiSans" panose="00000500000000000000" charset="-122"/>
              <a:ea typeface="MiSans" panose="00000500000000000000" charset="-122"/>
              <a:cs typeface="MiSans" panose="00000500000000000000" charset="-122"/>
            </a:endParaRPr>
          </a:p>
          <a:p>
            <a:pPr>
              <a:lnSpc>
                <a:spcPct val="150000"/>
              </a:lnSpc>
            </a:pPr>
            <a:r>
              <a:rPr lang="en-US" altLang="zh-CN" sz="1200" dirty="0">
                <a:latin typeface="MiSans" panose="00000500000000000000" charset="-122"/>
                <a:ea typeface="MiSans" panose="00000500000000000000" charset="-122"/>
                <a:cs typeface="MiSans" panose="00000500000000000000" charset="-122"/>
                <a:sym typeface="+mn-ea"/>
              </a:rPr>
              <a:t>2</a:t>
            </a:r>
            <a:r>
              <a:rPr lang="zh-CN" altLang="en-US" sz="1200" dirty="0">
                <a:latin typeface="MiSans" panose="00000500000000000000" charset="-122"/>
                <a:ea typeface="MiSans" panose="00000500000000000000" charset="-122"/>
                <a:cs typeface="MiSans" panose="00000500000000000000" charset="-122"/>
                <a:sym typeface="+mn-ea"/>
              </a:rPr>
              <a:t>、阅读图文展板；</a:t>
            </a:r>
            <a:endParaRPr lang="zh-CN" altLang="en-US" sz="1200" dirty="0">
              <a:latin typeface="MiSans" panose="00000500000000000000" charset="-122"/>
              <a:ea typeface="MiSans" panose="00000500000000000000" charset="-122"/>
              <a:cs typeface="MiSans" panose="00000500000000000000" charset="-122"/>
            </a:endParaRPr>
          </a:p>
        </p:txBody>
      </p:sp>
      <p:sp>
        <p:nvSpPr>
          <p:cNvPr id="2" name="文本框 1"/>
          <p:cNvSpPr txBox="1"/>
          <p:nvPr/>
        </p:nvSpPr>
        <p:spPr>
          <a:xfrm>
            <a:off x="8251825" y="346710"/>
            <a:ext cx="3532505" cy="398780"/>
          </a:xfrm>
          <a:prstGeom prst="rect">
            <a:avLst/>
          </a:prstGeom>
          <a:noFill/>
        </p:spPr>
        <p:txBody>
          <a:bodyPr wrap="square" rtlCol="0">
            <a:spAutoFit/>
          </a:bodyPr>
          <a:lstStyle/>
          <a:p>
            <a:pPr algn="r"/>
            <a:r>
              <a:rPr lang="zh-CN" altLang="en-US" sz="2000">
                <a:solidFill>
                  <a:srgbClr val="58654B"/>
                </a:solidFill>
                <a:latin typeface="京華老宋体_KingHwa_OldSong" panose="02000500000000000000" charset="-122"/>
                <a:ea typeface="京華老宋体_KingHwa_OldSong" panose="02000500000000000000" charset="-122"/>
                <a:cs typeface="仿宋" panose="02010609060101010101" charset="-122"/>
                <a:sym typeface="+mn-ea"/>
              </a:rPr>
              <a:t>绍兴文化里的科学基因</a:t>
            </a:r>
            <a:endParaRPr lang="zh-CN" altLang="en-US" sz="2000">
              <a:solidFill>
                <a:srgbClr val="58654B"/>
              </a:solidFill>
              <a:latin typeface="京華老宋体_KingHwa_OldSong" panose="02000500000000000000" charset="-122"/>
              <a:ea typeface="京華老宋体_KingHwa_OldSong" panose="02000500000000000000" charset="-122"/>
              <a:cs typeface="仿宋" panose="02010609060101010101" charset="-122"/>
              <a:sym typeface="+mn-ea"/>
            </a:endParaRPr>
          </a:p>
        </p:txBody>
      </p:sp>
      <p:grpSp>
        <p:nvGrpSpPr>
          <p:cNvPr id="3" name="组合 2"/>
          <p:cNvGrpSpPr/>
          <p:nvPr/>
        </p:nvGrpSpPr>
        <p:grpSpPr>
          <a:xfrm>
            <a:off x="0" y="6189345"/>
            <a:ext cx="12192000" cy="668655"/>
            <a:chOff x="0" y="9747"/>
            <a:chExt cx="19200" cy="1053"/>
          </a:xfrm>
        </p:grpSpPr>
        <p:sp>
          <p:nvSpPr>
            <p:cNvPr id="6" name="矩形 5"/>
            <p:cNvSpPr/>
            <p:nvPr>
              <p:custDataLst>
                <p:tags r:id="rId4"/>
              </p:custDataLst>
            </p:nvPr>
          </p:nvSpPr>
          <p:spPr>
            <a:xfrm>
              <a:off x="0" y="9747"/>
              <a:ext cx="19200" cy="1053"/>
            </a:xfrm>
            <a:prstGeom prst="rect">
              <a:avLst/>
            </a:prstGeom>
            <a:solidFill>
              <a:srgbClr val="91CAD9"/>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just"/>
              <a:endParaRPr lang="zh-CN" altLang="en-US">
                <a:cs typeface="仿宋" panose="02010609060101010101" charset="-122"/>
              </a:endParaRPr>
            </a:p>
          </p:txBody>
        </p:sp>
        <p:pic>
          <p:nvPicPr>
            <p:cNvPr id="9" name="图片 8" descr="2"/>
            <p:cNvPicPr>
              <a:picLocks noChangeAspect="1"/>
            </p:cNvPicPr>
            <p:nvPr/>
          </p:nvPicPr>
          <p:blipFill>
            <a:blip r:embed="rId5">
              <a:alphaModFix amt="48000"/>
            </a:blip>
            <a:srcRect t="2036" b="82201"/>
            <a:stretch>
              <a:fillRect/>
            </a:stretch>
          </p:blipFill>
          <p:spPr>
            <a:xfrm>
              <a:off x="0" y="9747"/>
              <a:ext cx="19158" cy="1053"/>
            </a:xfrm>
            <a:prstGeom prst="rect">
              <a:avLst/>
            </a:prstGeom>
          </p:spPr>
        </p:pic>
      </p:grpSp>
      <p:pic>
        <p:nvPicPr>
          <p:cNvPr id="7" name="图片 6"/>
          <p:cNvPicPr>
            <a:picLocks noChangeAspect="1"/>
          </p:cNvPicPr>
          <p:nvPr/>
        </p:nvPicPr>
        <p:blipFill>
          <a:blip r:embed="rId6"/>
          <a:stretch>
            <a:fillRect/>
          </a:stretch>
        </p:blipFill>
        <p:spPr>
          <a:xfrm>
            <a:off x="10107930" y="4940935"/>
            <a:ext cx="1676400" cy="1022985"/>
          </a:xfrm>
          <a:prstGeom prst="rect">
            <a:avLst/>
          </a:prstGeom>
        </p:spPr>
      </p:pic>
    </p:spTree>
    <p:custDataLst>
      <p:tags r:id="rId7"/>
    </p:custData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0E7DD">
            <a:alpha val="27000"/>
          </a:srgbClr>
        </a:solidFill>
        <a:effectLst/>
      </p:bgPr>
    </p:bg>
    <p:spTree>
      <p:nvGrpSpPr>
        <p:cNvPr id="1" name=""/>
        <p:cNvGrpSpPr/>
        <p:nvPr/>
      </p:nvGrpSpPr>
      <p:grpSpPr>
        <a:xfrm>
          <a:off x="0" y="0"/>
          <a:ext cx="0" cy="0"/>
          <a:chOff x="0" y="0"/>
          <a:chExt cx="0" cy="0"/>
        </a:xfrm>
      </p:grpSpPr>
      <p:cxnSp>
        <p:nvCxnSpPr>
          <p:cNvPr id="21" name="直接连接符 20"/>
          <p:cNvCxnSpPr/>
          <p:nvPr>
            <p:custDataLst>
              <p:tags r:id="rId1"/>
            </p:custDataLst>
          </p:nvPr>
        </p:nvCxnSpPr>
        <p:spPr>
          <a:xfrm>
            <a:off x="400685" y="738505"/>
            <a:ext cx="11383645" cy="6985"/>
          </a:xfrm>
          <a:prstGeom prst="line">
            <a:avLst/>
          </a:prstGeom>
          <a:ln w="28575" cmpd="sng">
            <a:solidFill>
              <a:srgbClr val="58654B"/>
            </a:solidFill>
            <a:prstDash val="solid"/>
          </a:ln>
        </p:spPr>
        <p:style>
          <a:lnRef idx="2">
            <a:schemeClr val="accent1"/>
          </a:lnRef>
          <a:fillRef idx="0">
            <a:srgbClr val="FFFFFF"/>
          </a:fillRef>
          <a:effectRef idx="0">
            <a:srgbClr val="FFFFFF"/>
          </a:effectRef>
          <a:fontRef idx="minor">
            <a:schemeClr val="tx1"/>
          </a:fontRef>
        </p:style>
      </p:cxnSp>
      <p:sp>
        <p:nvSpPr>
          <p:cNvPr id="5" name="文本框 4"/>
          <p:cNvSpPr txBox="1"/>
          <p:nvPr>
            <p:custDataLst>
              <p:tags r:id="rId2"/>
            </p:custDataLst>
          </p:nvPr>
        </p:nvSpPr>
        <p:spPr>
          <a:xfrm>
            <a:off x="400685" y="216535"/>
            <a:ext cx="4792980" cy="509270"/>
          </a:xfrm>
          <a:prstGeom prst="rect">
            <a:avLst/>
          </a:prstGeom>
          <a:noFill/>
        </p:spPr>
        <p:txBody>
          <a:bodyPr wrap="square" rtlCol="0">
            <a:noAutofit/>
          </a:bodyPr>
          <a:lstStyle/>
          <a:p>
            <a:r>
              <a:rPr lang="zh-CN" altLang="en-US" sz="3600">
                <a:solidFill>
                  <a:srgbClr val="58654B"/>
                </a:solidFill>
                <a:latin typeface="京華老宋体_KingHwa_OldSong" panose="02000500000000000000" charset="-122"/>
                <a:ea typeface="京華老宋体_KingHwa_OldSong" panose="02000500000000000000" charset="-122"/>
                <a:cs typeface="仿宋" panose="02010609060101010101" charset="-122"/>
                <a:sym typeface="+mn-ea"/>
              </a:rPr>
              <a:t>马臻为什么要修筑鉴湖？</a:t>
            </a:r>
            <a:endParaRPr lang="zh-CN" altLang="en-US" sz="3600">
              <a:solidFill>
                <a:srgbClr val="58654B"/>
              </a:solidFill>
              <a:latin typeface="京華老宋体_KingHwa_OldSong" panose="02000500000000000000" charset="-122"/>
              <a:ea typeface="京華老宋体_KingHwa_OldSong" panose="02000500000000000000" charset="-122"/>
              <a:cs typeface="仿宋" panose="02010609060101010101" charset="-122"/>
            </a:endParaRPr>
          </a:p>
          <a:p>
            <a:endParaRPr lang="zh-CN" altLang="en-US" sz="3600">
              <a:solidFill>
                <a:srgbClr val="58654B"/>
              </a:solidFill>
              <a:latin typeface="京華老宋体_KingHwa_OldSong" panose="02000500000000000000" charset="-122"/>
              <a:ea typeface="京華老宋体_KingHwa_OldSong" panose="02000500000000000000" charset="-122"/>
              <a:cs typeface="仿宋" panose="02010609060101010101" charset="-122"/>
            </a:endParaRPr>
          </a:p>
        </p:txBody>
      </p:sp>
      <p:graphicFrame>
        <p:nvGraphicFramePr>
          <p:cNvPr id="8" name="表格 7"/>
          <p:cNvGraphicFramePr/>
          <p:nvPr>
            <p:custDataLst>
              <p:tags r:id="rId3"/>
            </p:custDataLst>
          </p:nvPr>
        </p:nvGraphicFramePr>
        <p:xfrm>
          <a:off x="400685" y="1163955"/>
          <a:ext cx="11383645" cy="398780"/>
        </p:xfrm>
        <a:graphic>
          <a:graphicData uri="http://schemas.openxmlformats.org/drawingml/2006/table">
            <a:tbl>
              <a:tblPr firstCol="1" bandCol="1">
                <a:tableStyleId>{B2A5736F-0B23-42C7-9033-99ABC36045BD}</a:tableStyleId>
              </a:tblPr>
              <a:tblGrid>
                <a:gridCol w="1452880"/>
                <a:gridCol w="1915795"/>
                <a:gridCol w="1897380"/>
                <a:gridCol w="2181225"/>
                <a:gridCol w="2038985"/>
                <a:gridCol w="1897380"/>
              </a:tblGrid>
              <a:tr h="381000">
                <a:tc>
                  <a:txBody>
                    <a:bodyPr/>
                    <a:lstStyle/>
                    <a:p>
                      <a:pPr algn="ctr">
                        <a:lnSpc>
                          <a:spcPct val="100000"/>
                        </a:lnSpc>
                        <a:spcBef>
                          <a:spcPts val="0"/>
                        </a:spcBef>
                        <a:buClrTx/>
                        <a:buSzTx/>
                        <a:buFontTx/>
                        <a:buNone/>
                      </a:pPr>
                      <a:r>
                        <a:rPr lang="zh-CN" altLang="en-US" sz="1200" b="0">
                          <a:latin typeface="MiSans" panose="00000500000000000000" charset="-122"/>
                          <a:ea typeface="MiSans" panose="00000500000000000000" charset="-122"/>
                        </a:rPr>
                        <a:t>展区名称</a:t>
                      </a:r>
                      <a:endParaRPr lang="zh-CN" altLang="en-US" sz="1200" b="0">
                        <a:latin typeface="MiSans" panose="00000500000000000000" charset="-122"/>
                        <a:ea typeface="MiSans" panose="00000500000000000000" charset="-122"/>
                      </a:endParaRPr>
                    </a:p>
                  </a:txBody>
                  <a:tcPr anchor="ctr">
                    <a:solidFill>
                      <a:srgbClr val="91CAD9"/>
                    </a:solidFill>
                  </a:tcPr>
                </a:tc>
                <a:tc>
                  <a:txBody>
                    <a:bodyPr/>
                    <a:lstStyle/>
                    <a:p>
                      <a:pPr algn="l">
                        <a:lnSpc>
                          <a:spcPct val="120000"/>
                        </a:lnSpc>
                        <a:spcBef>
                          <a:spcPts val="0"/>
                        </a:spcBef>
                        <a:spcAft>
                          <a:spcPts val="0"/>
                        </a:spcAft>
                        <a:buClrTx/>
                        <a:buSzTx/>
                        <a:buFontTx/>
                        <a:buNone/>
                      </a:pPr>
                      <a:r>
                        <a:rPr lang="zh-CN" altLang="en-US" sz="1200" spc="120">
                          <a:latin typeface="MiSans" panose="00000500000000000000" charset="-122"/>
                          <a:ea typeface="MiSans" panose="00000500000000000000" charset="-122"/>
                        </a:rPr>
                        <a:t>绍兴水乡</a:t>
                      </a:r>
                      <a:endParaRPr lang="zh-CN" altLang="en-US" sz="1200" spc="120">
                        <a:latin typeface="MiSans" panose="00000500000000000000" charset="-122"/>
                        <a:ea typeface="MiSans" panose="00000500000000000000" charset="-122"/>
                      </a:endParaRPr>
                    </a:p>
                  </a:txBody>
                  <a:tcPr anchor="ctr"/>
                </a:tc>
                <a:tc>
                  <a:txBody>
                    <a:bodyPr/>
                    <a:lstStyle/>
                    <a:p>
                      <a:pPr algn="ctr">
                        <a:buNone/>
                      </a:pPr>
                      <a:r>
                        <a:rPr lang="zh-CN" altLang="en-US" sz="1200">
                          <a:solidFill>
                            <a:schemeClr val="bg1"/>
                          </a:solidFill>
                          <a:latin typeface="MiSans" panose="00000500000000000000" charset="-122"/>
                          <a:ea typeface="MiSans" panose="00000500000000000000" charset="-122"/>
                        </a:rPr>
                        <a:t>展品名称</a:t>
                      </a:r>
                      <a:endParaRPr lang="zh-CN" altLang="en-US" sz="1200">
                        <a:solidFill>
                          <a:schemeClr val="bg1"/>
                        </a:solidFill>
                        <a:latin typeface="MiSans" panose="00000500000000000000" charset="-122"/>
                        <a:ea typeface="MiSans" panose="00000500000000000000" charset="-122"/>
                      </a:endParaRPr>
                    </a:p>
                  </a:txBody>
                  <a:tcPr anchor="ctr">
                    <a:solidFill>
                      <a:srgbClr val="91CAD9"/>
                    </a:solidFill>
                  </a:tcPr>
                </a:tc>
                <a:tc>
                  <a:txBody>
                    <a:bodyPr/>
                    <a:lstStyle/>
                    <a:p>
                      <a:pPr indent="0" algn="l">
                        <a:lnSpc>
                          <a:spcPct val="120000"/>
                        </a:lnSpc>
                        <a:spcBef>
                          <a:spcPts val="0"/>
                        </a:spcBef>
                        <a:spcAft>
                          <a:spcPts val="0"/>
                        </a:spcAft>
                        <a:buNone/>
                      </a:pPr>
                      <a:r>
                        <a:rPr lang="zh-CN" altLang="en-US" sz="1200" b="0" spc="120">
                          <a:latin typeface="MiSans" panose="00000500000000000000" charset="-122"/>
                          <a:ea typeface="MiSans" panose="00000500000000000000" charset="-122"/>
                          <a:sym typeface="+mn-ea"/>
                        </a:rPr>
                        <a:t>马臻为什么要修筑鉴湖？</a:t>
                      </a:r>
                      <a:endParaRPr lang="zh-CN" altLang="en-US" sz="1200" b="0" spc="120">
                        <a:latin typeface="MiSans" panose="00000500000000000000" charset="-122"/>
                        <a:ea typeface="MiSans" panose="00000500000000000000" charset="-122"/>
                        <a:sym typeface="+mn-ea"/>
                      </a:endParaRPr>
                    </a:p>
                  </a:txBody>
                  <a:tcPr marL="177800" marR="177800" marT="107950" marB="107950" anchor="ctr"/>
                </a:tc>
                <a:tc>
                  <a:txBody>
                    <a:bodyPr/>
                    <a:lstStyle/>
                    <a:p>
                      <a:pPr algn="ctr">
                        <a:buNone/>
                      </a:pPr>
                      <a:r>
                        <a:rPr lang="zh-CN" altLang="en-US" sz="1200">
                          <a:solidFill>
                            <a:schemeClr val="bg1"/>
                          </a:solidFill>
                          <a:latin typeface="MiSans" panose="00000500000000000000" charset="-122"/>
                          <a:ea typeface="MiSans" panose="00000500000000000000" charset="-122"/>
                        </a:rPr>
                        <a:t>展示形式</a:t>
                      </a:r>
                      <a:endParaRPr lang="zh-CN" altLang="en-US" sz="1200">
                        <a:solidFill>
                          <a:schemeClr val="bg1"/>
                        </a:solidFill>
                        <a:latin typeface="MiSans" panose="00000500000000000000" charset="-122"/>
                        <a:ea typeface="MiSans" panose="00000500000000000000" charset="-122"/>
                      </a:endParaRPr>
                    </a:p>
                  </a:txBody>
                  <a:tcPr anchor="ctr">
                    <a:solidFill>
                      <a:srgbClr val="91CAD9"/>
                    </a:solidFill>
                  </a:tcPr>
                </a:tc>
                <a:tc>
                  <a:txBody>
                    <a:bodyPr/>
                    <a:lstStyle/>
                    <a:p>
                      <a:pPr algn="ctr">
                        <a:buNone/>
                      </a:pPr>
                      <a:r>
                        <a:rPr lang="zh-CN" altLang="en-US" sz="1200">
                          <a:latin typeface="MiSans" panose="00000500000000000000" charset="-122"/>
                          <a:ea typeface="MiSans" panose="00000500000000000000" charset="-122"/>
                        </a:rPr>
                        <a:t>图文展板</a:t>
                      </a:r>
                      <a:endParaRPr lang="zh-CN" altLang="en-US" sz="1200">
                        <a:latin typeface="MiSans" panose="00000500000000000000" charset="-122"/>
                        <a:ea typeface="MiSans" panose="00000500000000000000" charset="-122"/>
                      </a:endParaRPr>
                    </a:p>
                  </a:txBody>
                  <a:tcPr anchor="ctr"/>
                </a:tc>
              </a:tr>
            </a:tbl>
          </a:graphicData>
        </a:graphic>
      </p:graphicFrame>
      <p:sp>
        <p:nvSpPr>
          <p:cNvPr id="22" name="文本框 21"/>
          <p:cNvSpPr txBox="1"/>
          <p:nvPr/>
        </p:nvSpPr>
        <p:spPr>
          <a:xfrm>
            <a:off x="400050" y="1812925"/>
            <a:ext cx="11383645" cy="4267835"/>
          </a:xfrm>
          <a:prstGeom prst="rect">
            <a:avLst/>
          </a:prstGeom>
          <a:noFill/>
        </p:spPr>
        <p:txBody>
          <a:bodyPr wrap="square" rtlCol="0">
            <a:noAutofit/>
          </a:bodyPr>
          <a:lstStyle/>
          <a:p>
            <a:pPr indent="0" fontAlgn="auto">
              <a:lnSpc>
                <a:spcPct val="150000"/>
              </a:lnSpc>
              <a:spcBef>
                <a:spcPts val="0"/>
              </a:spcBef>
              <a:buFont typeface="黑体" panose="02010609060101010101" charset="-122"/>
              <a:buNone/>
            </a:pPr>
            <a:r>
              <a:rPr lang="zh-CN" altLang="en-US" sz="1200" b="1" dirty="0">
                <a:latin typeface="MiSans" panose="00000500000000000000" charset="-122"/>
                <a:ea typeface="MiSans" panose="00000500000000000000" charset="-122"/>
                <a:cs typeface="MiSans" panose="00000500000000000000" charset="-122"/>
                <a:sym typeface="+mn-ea"/>
              </a:rPr>
              <a:t>展项描述：</a:t>
            </a:r>
            <a:endParaRPr lang="zh-CN" altLang="en-US" sz="1200" b="1" dirty="0">
              <a:latin typeface="MiSans" panose="00000500000000000000" charset="-122"/>
              <a:ea typeface="MiSans" panose="00000500000000000000" charset="-122"/>
              <a:cs typeface="MiSans" panose="00000500000000000000" charset="-122"/>
            </a:endParaRPr>
          </a:p>
          <a:p>
            <a:pPr indent="304800" fontAlgn="auto">
              <a:lnSpc>
                <a:spcPct val="150000"/>
              </a:lnSpc>
              <a:spcBef>
                <a:spcPts val="0"/>
              </a:spcBef>
              <a:buFont typeface="黑体" panose="02010609060101010101" charset="-122"/>
              <a:buNone/>
              <a:extLst>
                <a:ext uri="{35155182-B16C-46BC-9424-99874614C6A1}">
                  <wpsdc:indentchars xmlns:wpsdc="http://www.wps.cn/officeDocument/2017/drawingmlCustomData" val="200" checksum="1077528236"/>
                </a:ext>
              </a:extLst>
            </a:pPr>
            <a:r>
              <a:rPr lang="zh-CN" altLang="en-US" sz="1200" dirty="0">
                <a:latin typeface="MiSans" panose="00000500000000000000" charset="-122"/>
                <a:ea typeface="MiSans" panose="00000500000000000000" charset="-122"/>
                <a:cs typeface="MiSans" panose="00000500000000000000" charset="-122"/>
                <a:sym typeface="+mn-ea"/>
              </a:rPr>
              <a:t>展项主要由图文展板组成。</a:t>
            </a:r>
            <a:endParaRPr lang="zh-CN" altLang="en-US" sz="1200" dirty="0">
              <a:latin typeface="MiSans" panose="00000500000000000000" charset="-122"/>
              <a:ea typeface="MiSans" panose="00000500000000000000" charset="-122"/>
              <a:cs typeface="MiSans" panose="00000500000000000000" charset="-122"/>
              <a:sym typeface="+mn-ea"/>
            </a:endParaRPr>
          </a:p>
          <a:p>
            <a:pPr indent="304800" fontAlgn="auto">
              <a:lnSpc>
                <a:spcPct val="150000"/>
              </a:lnSpc>
              <a:spcBef>
                <a:spcPts val="0"/>
              </a:spcBef>
              <a:buFont typeface="黑体" panose="02010609060101010101" charset="-122"/>
              <a:buNone/>
              <a:extLst>
                <a:ext uri="{35155182-B16C-46BC-9424-99874614C6A1}">
                  <wpsdc:indentchars xmlns:wpsdc="http://www.wps.cn/officeDocument/2017/drawingmlCustomData" val="200" checksum="1077528236"/>
                </a:ext>
              </a:extLst>
            </a:pPr>
            <a:r>
              <a:rPr lang="zh-CN" altLang="en-US" sz="1200" dirty="0">
                <a:latin typeface="MiSans" panose="00000500000000000000" charset="-122"/>
                <a:ea typeface="MiSans" panose="00000500000000000000" charset="-122"/>
                <a:cs typeface="MiSans" panose="00000500000000000000" charset="-122"/>
                <a:sym typeface="+mn-ea"/>
              </a:rPr>
              <a:t>该区域聚焦东汉会稽太守马臻营建的鉴湖水利系统，解构中国古代水利工程巅峰之作：</a:t>
            </a:r>
            <a:endParaRPr lang="zh-CN" altLang="en-US" sz="1200" dirty="0">
              <a:latin typeface="MiSans" panose="00000500000000000000" charset="-122"/>
              <a:ea typeface="MiSans" panose="00000500000000000000" charset="-122"/>
              <a:cs typeface="MiSans" panose="00000500000000000000" charset="-122"/>
              <a:sym typeface="+mn-ea"/>
            </a:endParaRPr>
          </a:p>
          <a:p>
            <a:pPr indent="304800" fontAlgn="auto">
              <a:lnSpc>
                <a:spcPct val="150000"/>
              </a:lnSpc>
              <a:spcBef>
                <a:spcPts val="0"/>
              </a:spcBef>
              <a:buFont typeface="黑体" panose="02010609060101010101" charset="-122"/>
              <a:buNone/>
              <a:extLst>
                <a:ext uri="{35155182-B16C-46BC-9424-99874614C6A1}">
                  <wpsdc:indentchars xmlns:wpsdc="http://www.wps.cn/officeDocument/2017/drawingmlCustomData" val="200" checksum="1077528236"/>
                </a:ext>
              </a:extLst>
            </a:pPr>
            <a:r>
              <a:rPr lang="en-US" altLang="zh-CN" sz="1200" dirty="0">
                <a:latin typeface="MiSans" panose="00000500000000000000" charset="-122"/>
                <a:ea typeface="MiSans" panose="00000500000000000000" charset="-122"/>
                <a:cs typeface="MiSans" panose="00000500000000000000" charset="-122"/>
                <a:sym typeface="+mn-ea"/>
              </a:rPr>
              <a:t>1</a:t>
            </a:r>
            <a:r>
              <a:rPr lang="zh-CN" altLang="en-US" sz="1200" dirty="0">
                <a:latin typeface="MiSans" panose="00000500000000000000" charset="-122"/>
                <a:ea typeface="MiSans" panose="00000500000000000000" charset="-122"/>
                <a:cs typeface="MiSans" panose="00000500000000000000" charset="-122"/>
                <a:sym typeface="+mn-ea"/>
              </a:rPr>
              <a:t>、工程溯源：科普马臻修筑鉴湖水利的前因后果。</a:t>
            </a:r>
            <a:endParaRPr lang="zh-CN" altLang="en-US" sz="1200" dirty="0">
              <a:latin typeface="MiSans" panose="00000500000000000000" charset="-122"/>
              <a:ea typeface="MiSans" panose="00000500000000000000" charset="-122"/>
              <a:cs typeface="MiSans" panose="00000500000000000000" charset="-122"/>
              <a:sym typeface="+mn-ea"/>
            </a:endParaRPr>
          </a:p>
          <a:p>
            <a:pPr indent="304800" fontAlgn="auto">
              <a:lnSpc>
                <a:spcPct val="150000"/>
              </a:lnSpc>
              <a:spcBef>
                <a:spcPts val="0"/>
              </a:spcBef>
              <a:buFont typeface="黑体" panose="02010609060101010101" charset="-122"/>
              <a:buNone/>
              <a:extLst>
                <a:ext uri="{35155182-B16C-46BC-9424-99874614C6A1}">
                  <wpsdc:indentchars xmlns:wpsdc="http://www.wps.cn/officeDocument/2017/drawingmlCustomData" val="200" checksum="1077528236"/>
                </a:ext>
              </a:extLst>
            </a:pPr>
            <a:r>
              <a:rPr lang="en-US" altLang="zh-CN" sz="1200" dirty="0">
                <a:latin typeface="MiSans" panose="00000500000000000000" charset="-122"/>
                <a:ea typeface="MiSans" panose="00000500000000000000" charset="-122"/>
                <a:cs typeface="MiSans" panose="00000500000000000000" charset="-122"/>
                <a:sym typeface="+mn-ea"/>
              </a:rPr>
              <a:t>2</a:t>
            </a:r>
            <a:r>
              <a:rPr lang="zh-CN" altLang="en-US" sz="1200" dirty="0">
                <a:latin typeface="MiSans" panose="00000500000000000000" charset="-122"/>
                <a:ea typeface="MiSans" panose="00000500000000000000" charset="-122"/>
                <a:cs typeface="MiSans" panose="00000500000000000000" charset="-122"/>
                <a:sym typeface="+mn-ea"/>
              </a:rPr>
              <a:t>、工程科技解码：堤坝建设、科学灌排体系（斗门、闸、堰、涵道）、则水牌的历史渊源和功能。</a:t>
            </a:r>
            <a:endParaRPr lang="zh-CN" altLang="en-US" sz="1200" dirty="0">
              <a:latin typeface="MiSans" panose="00000500000000000000" charset="-122"/>
              <a:ea typeface="MiSans" panose="00000500000000000000" charset="-122"/>
              <a:cs typeface="MiSans" panose="00000500000000000000" charset="-122"/>
              <a:sym typeface="+mn-ea"/>
            </a:endParaRPr>
          </a:p>
          <a:p>
            <a:pPr indent="304800" fontAlgn="auto">
              <a:lnSpc>
                <a:spcPct val="150000"/>
              </a:lnSpc>
              <a:spcBef>
                <a:spcPts val="0"/>
              </a:spcBef>
              <a:buFont typeface="黑体" panose="02010609060101010101" charset="-122"/>
              <a:buNone/>
              <a:extLst>
                <a:ext uri="{35155182-B16C-46BC-9424-99874614C6A1}">
                  <wpsdc:indentchars xmlns:wpsdc="http://www.wps.cn/officeDocument/2017/drawingmlCustomData" val="200" checksum="1077528236"/>
                </a:ext>
              </a:extLst>
            </a:pPr>
            <a:endParaRPr lang="zh-CN" altLang="en-US" sz="1200" dirty="0">
              <a:latin typeface="MiSans" panose="00000500000000000000" charset="-122"/>
              <a:ea typeface="MiSans" panose="00000500000000000000" charset="-122"/>
              <a:cs typeface="MiSans" panose="00000500000000000000" charset="-122"/>
              <a:sym typeface="+mn-ea"/>
            </a:endParaRPr>
          </a:p>
          <a:p>
            <a:pPr indent="0" fontAlgn="auto">
              <a:lnSpc>
                <a:spcPct val="150000"/>
              </a:lnSpc>
              <a:spcBef>
                <a:spcPts val="0"/>
              </a:spcBef>
              <a:buFont typeface="黑体" panose="02010609060101010101" charset="-122"/>
              <a:buNone/>
            </a:pPr>
            <a:r>
              <a:rPr lang="zh-CN" altLang="en-US" sz="1200" b="1" dirty="0">
                <a:solidFill>
                  <a:schemeClr val="tx1"/>
                </a:solidFill>
                <a:latin typeface="MiSans" panose="00000500000000000000" charset="-122"/>
                <a:ea typeface="MiSans" panose="00000500000000000000" charset="-122"/>
                <a:cs typeface="MiSans" panose="00000500000000000000" charset="-122"/>
                <a:sym typeface="+mn-ea"/>
              </a:rPr>
              <a:t>展示目的：</a:t>
            </a:r>
            <a:r>
              <a:rPr lang="zh-CN" altLang="en-US" sz="1200" dirty="0">
                <a:latin typeface="MiSans" panose="00000500000000000000" charset="-122"/>
                <a:ea typeface="MiSans" panose="00000500000000000000" charset="-122"/>
                <a:cs typeface="MiSans" panose="00000500000000000000" charset="-122"/>
                <a:sym typeface="黑体" panose="02010609060101010101" charset="-122"/>
              </a:rPr>
              <a:t>解码东汉鉴湖工程的科技体系，展现古代水利如何通过系统思维破解洪涝、灌溉难题，为现代城市建设提供穿越千年的东方智慧。</a:t>
            </a:r>
            <a:endParaRPr lang="zh-CN" altLang="en-US" sz="1200" dirty="0">
              <a:latin typeface="MiSans" panose="00000500000000000000" charset="-122"/>
              <a:ea typeface="MiSans" panose="00000500000000000000" charset="-122"/>
              <a:cs typeface="MiSans" panose="00000500000000000000" charset="-122"/>
              <a:sym typeface="黑体" panose="02010609060101010101" charset="-122"/>
            </a:endParaRPr>
          </a:p>
          <a:p>
            <a:pPr indent="0" fontAlgn="auto">
              <a:lnSpc>
                <a:spcPct val="150000"/>
              </a:lnSpc>
              <a:spcBef>
                <a:spcPts val="0"/>
              </a:spcBef>
              <a:buFont typeface="黑体" panose="02010609060101010101" charset="-122"/>
              <a:buNone/>
            </a:pPr>
            <a:endParaRPr lang="zh-CN" altLang="en-US" sz="1200" b="1" dirty="0">
              <a:latin typeface="MiSans" panose="00000500000000000000" charset="-122"/>
              <a:ea typeface="MiSans" panose="00000500000000000000" charset="-122"/>
              <a:cs typeface="MiSans" panose="00000500000000000000" charset="-122"/>
              <a:sym typeface="黑体" panose="02010609060101010101" charset="-122"/>
            </a:endParaRPr>
          </a:p>
          <a:p>
            <a:pPr>
              <a:lnSpc>
                <a:spcPct val="150000"/>
              </a:lnSpc>
            </a:pPr>
            <a:r>
              <a:rPr lang="zh-CN" altLang="en-US" sz="1200" b="1" dirty="0">
                <a:latin typeface="MiSans" panose="00000500000000000000" charset="-122"/>
                <a:ea typeface="MiSans" panose="00000500000000000000" charset="-122"/>
                <a:cs typeface="MiSans" panose="00000500000000000000" charset="-122"/>
                <a:sym typeface="黑体" panose="02010609060101010101" charset="-122"/>
              </a:rPr>
              <a:t>操作说明：</a:t>
            </a:r>
            <a:endParaRPr lang="zh-CN" altLang="en-US" sz="1200" b="1" dirty="0">
              <a:latin typeface="MiSans" panose="00000500000000000000" charset="-122"/>
              <a:ea typeface="MiSans" panose="00000500000000000000" charset="-122"/>
              <a:cs typeface="MiSans" panose="00000500000000000000" charset="-122"/>
              <a:sym typeface="黑体" panose="02010609060101010101" charset="-122"/>
            </a:endParaRPr>
          </a:p>
          <a:p>
            <a:pPr>
              <a:lnSpc>
                <a:spcPct val="150000"/>
              </a:lnSpc>
            </a:pPr>
            <a:r>
              <a:rPr lang="en-US" altLang="zh-CN" sz="1200" dirty="0">
                <a:latin typeface="MiSans" panose="00000500000000000000" charset="-122"/>
                <a:ea typeface="MiSans" panose="00000500000000000000" charset="-122"/>
                <a:cs typeface="MiSans" panose="00000500000000000000" charset="-122"/>
              </a:rPr>
              <a:t>1</a:t>
            </a:r>
            <a:r>
              <a:rPr lang="zh-CN" altLang="en-US" sz="1200" dirty="0">
                <a:latin typeface="MiSans" panose="00000500000000000000" charset="-122"/>
                <a:ea typeface="MiSans" panose="00000500000000000000" charset="-122"/>
                <a:cs typeface="MiSans" panose="00000500000000000000" charset="-122"/>
              </a:rPr>
              <a:t>、观众进入展区；</a:t>
            </a:r>
            <a:endParaRPr lang="zh-CN" altLang="en-US" sz="1200" dirty="0">
              <a:latin typeface="MiSans" panose="00000500000000000000" charset="-122"/>
              <a:ea typeface="MiSans" panose="00000500000000000000" charset="-122"/>
              <a:cs typeface="MiSans" panose="00000500000000000000" charset="-122"/>
            </a:endParaRPr>
          </a:p>
          <a:p>
            <a:pPr>
              <a:lnSpc>
                <a:spcPct val="150000"/>
              </a:lnSpc>
            </a:pPr>
            <a:r>
              <a:rPr lang="en-US" altLang="zh-CN" sz="1200" dirty="0">
                <a:latin typeface="MiSans" panose="00000500000000000000" charset="-122"/>
                <a:ea typeface="MiSans" panose="00000500000000000000" charset="-122"/>
                <a:cs typeface="MiSans" panose="00000500000000000000" charset="-122"/>
              </a:rPr>
              <a:t>2</a:t>
            </a:r>
            <a:r>
              <a:rPr lang="zh-CN" altLang="en-US" sz="1200" dirty="0">
                <a:latin typeface="MiSans" panose="00000500000000000000" charset="-122"/>
                <a:ea typeface="MiSans" panose="00000500000000000000" charset="-122"/>
                <a:cs typeface="MiSans" panose="00000500000000000000" charset="-122"/>
              </a:rPr>
              <a:t>、阅读图文展板；</a:t>
            </a:r>
            <a:endParaRPr lang="zh-CN" altLang="en-US" sz="1200" dirty="0">
              <a:latin typeface="MiSans" panose="00000500000000000000" charset="-122"/>
              <a:ea typeface="MiSans" panose="00000500000000000000" charset="-122"/>
              <a:cs typeface="MiSans" panose="00000500000000000000" charset="-122"/>
            </a:endParaRPr>
          </a:p>
        </p:txBody>
      </p:sp>
      <p:sp>
        <p:nvSpPr>
          <p:cNvPr id="2" name="文本框 1"/>
          <p:cNvSpPr txBox="1"/>
          <p:nvPr/>
        </p:nvSpPr>
        <p:spPr>
          <a:xfrm>
            <a:off x="8251825" y="346710"/>
            <a:ext cx="3532505" cy="398780"/>
          </a:xfrm>
          <a:prstGeom prst="rect">
            <a:avLst/>
          </a:prstGeom>
          <a:noFill/>
        </p:spPr>
        <p:txBody>
          <a:bodyPr wrap="square" rtlCol="0">
            <a:spAutoFit/>
          </a:bodyPr>
          <a:lstStyle/>
          <a:p>
            <a:pPr algn="r"/>
            <a:r>
              <a:rPr lang="zh-CN" altLang="en-US" sz="2000">
                <a:solidFill>
                  <a:srgbClr val="58654B"/>
                </a:solidFill>
                <a:latin typeface="京華老宋体_KingHwa_OldSong" panose="02000500000000000000" charset="-122"/>
                <a:ea typeface="京華老宋体_KingHwa_OldSong" panose="02000500000000000000" charset="-122"/>
                <a:cs typeface="仿宋" panose="02010609060101010101" charset="-122"/>
                <a:sym typeface="+mn-ea"/>
              </a:rPr>
              <a:t>绍兴文化里的科学基因</a:t>
            </a:r>
            <a:endParaRPr lang="zh-CN" altLang="en-US" sz="2000">
              <a:solidFill>
                <a:srgbClr val="58654B"/>
              </a:solidFill>
              <a:latin typeface="京華老宋体_KingHwa_OldSong" panose="02000500000000000000" charset="-122"/>
              <a:ea typeface="京華老宋体_KingHwa_OldSong" panose="02000500000000000000" charset="-122"/>
              <a:cs typeface="仿宋" panose="02010609060101010101" charset="-122"/>
              <a:sym typeface="+mn-ea"/>
            </a:endParaRPr>
          </a:p>
        </p:txBody>
      </p:sp>
      <p:pic>
        <p:nvPicPr>
          <p:cNvPr id="4" name="图片 3"/>
          <p:cNvPicPr>
            <a:picLocks noChangeAspect="1"/>
          </p:cNvPicPr>
          <p:nvPr/>
        </p:nvPicPr>
        <p:blipFill>
          <a:blip r:embed="rId4"/>
          <a:srcRect t="4010" b="15113"/>
          <a:stretch>
            <a:fillRect/>
          </a:stretch>
        </p:blipFill>
        <p:spPr>
          <a:xfrm>
            <a:off x="9748520" y="4854575"/>
            <a:ext cx="2035175" cy="1130300"/>
          </a:xfrm>
          <a:prstGeom prst="rect">
            <a:avLst/>
          </a:prstGeom>
        </p:spPr>
      </p:pic>
      <p:grpSp>
        <p:nvGrpSpPr>
          <p:cNvPr id="3" name="组合 2"/>
          <p:cNvGrpSpPr/>
          <p:nvPr/>
        </p:nvGrpSpPr>
        <p:grpSpPr>
          <a:xfrm>
            <a:off x="0" y="6189345"/>
            <a:ext cx="12192000" cy="668655"/>
            <a:chOff x="0" y="9747"/>
            <a:chExt cx="19200" cy="1053"/>
          </a:xfrm>
        </p:grpSpPr>
        <p:sp>
          <p:nvSpPr>
            <p:cNvPr id="6" name="矩形 5"/>
            <p:cNvSpPr/>
            <p:nvPr>
              <p:custDataLst>
                <p:tags r:id="rId5"/>
              </p:custDataLst>
            </p:nvPr>
          </p:nvSpPr>
          <p:spPr>
            <a:xfrm>
              <a:off x="0" y="9747"/>
              <a:ext cx="19200" cy="1053"/>
            </a:xfrm>
            <a:prstGeom prst="rect">
              <a:avLst/>
            </a:prstGeom>
            <a:solidFill>
              <a:srgbClr val="91CAD9"/>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just"/>
              <a:endParaRPr lang="zh-CN" altLang="en-US">
                <a:cs typeface="仿宋" panose="02010609060101010101" charset="-122"/>
              </a:endParaRPr>
            </a:p>
          </p:txBody>
        </p:sp>
        <p:pic>
          <p:nvPicPr>
            <p:cNvPr id="9" name="图片 8" descr="2"/>
            <p:cNvPicPr>
              <a:picLocks noChangeAspect="1"/>
            </p:cNvPicPr>
            <p:nvPr/>
          </p:nvPicPr>
          <p:blipFill>
            <a:blip r:embed="rId6">
              <a:alphaModFix amt="48000"/>
            </a:blip>
            <a:srcRect t="2036" b="82201"/>
            <a:stretch>
              <a:fillRect/>
            </a:stretch>
          </p:blipFill>
          <p:spPr>
            <a:xfrm>
              <a:off x="0" y="9747"/>
              <a:ext cx="19158" cy="1053"/>
            </a:xfrm>
            <a:prstGeom prst="rect">
              <a:avLst/>
            </a:prstGeom>
          </p:spPr>
        </p:pic>
      </p:grpSp>
    </p:spTree>
    <p:custDataLst>
      <p:tags r:id="rId7"/>
    </p:custData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0E7DD">
            <a:alpha val="27000"/>
          </a:srgbClr>
        </a:solidFill>
        <a:effectLst/>
      </p:bgPr>
    </p:bg>
    <p:spTree>
      <p:nvGrpSpPr>
        <p:cNvPr id="1" name=""/>
        <p:cNvGrpSpPr/>
        <p:nvPr/>
      </p:nvGrpSpPr>
      <p:grpSpPr>
        <a:xfrm>
          <a:off x="0" y="0"/>
          <a:ext cx="0" cy="0"/>
          <a:chOff x="0" y="0"/>
          <a:chExt cx="0" cy="0"/>
        </a:xfrm>
      </p:grpSpPr>
      <p:cxnSp>
        <p:nvCxnSpPr>
          <p:cNvPr id="21" name="直接连接符 20"/>
          <p:cNvCxnSpPr/>
          <p:nvPr>
            <p:custDataLst>
              <p:tags r:id="rId1"/>
            </p:custDataLst>
          </p:nvPr>
        </p:nvCxnSpPr>
        <p:spPr>
          <a:xfrm>
            <a:off x="400685" y="738505"/>
            <a:ext cx="11383645" cy="6985"/>
          </a:xfrm>
          <a:prstGeom prst="line">
            <a:avLst/>
          </a:prstGeom>
          <a:ln w="28575" cmpd="sng">
            <a:solidFill>
              <a:srgbClr val="58654B"/>
            </a:solidFill>
            <a:prstDash val="solid"/>
          </a:ln>
        </p:spPr>
        <p:style>
          <a:lnRef idx="2">
            <a:schemeClr val="accent1"/>
          </a:lnRef>
          <a:fillRef idx="0">
            <a:srgbClr val="FFFFFF"/>
          </a:fillRef>
          <a:effectRef idx="0">
            <a:srgbClr val="FFFFFF"/>
          </a:effectRef>
          <a:fontRef idx="minor">
            <a:schemeClr val="tx1"/>
          </a:fontRef>
        </p:style>
      </p:cxnSp>
      <p:sp>
        <p:nvSpPr>
          <p:cNvPr id="5" name="文本框 4"/>
          <p:cNvSpPr txBox="1"/>
          <p:nvPr>
            <p:custDataLst>
              <p:tags r:id="rId2"/>
            </p:custDataLst>
          </p:nvPr>
        </p:nvSpPr>
        <p:spPr>
          <a:xfrm>
            <a:off x="400685" y="216535"/>
            <a:ext cx="9037955" cy="509270"/>
          </a:xfrm>
          <a:prstGeom prst="rect">
            <a:avLst/>
          </a:prstGeom>
          <a:noFill/>
        </p:spPr>
        <p:txBody>
          <a:bodyPr wrap="square" rtlCol="0">
            <a:noAutofit/>
          </a:bodyPr>
          <a:lstStyle/>
          <a:p>
            <a:r>
              <a:rPr lang="zh-CN" altLang="en-US" sz="3600">
                <a:solidFill>
                  <a:srgbClr val="58654B"/>
                </a:solidFill>
                <a:latin typeface="京華老宋体_KingHwa_OldSong" panose="02000500000000000000" charset="-122"/>
                <a:ea typeface="京華老宋体_KingHwa_OldSong" panose="02000500000000000000" charset="-122"/>
                <a:cs typeface="仿宋" panose="02010609060101010101" charset="-122"/>
              </a:rPr>
              <a:t>河流规划师</a:t>
            </a:r>
            <a:endParaRPr lang="zh-CN" altLang="en-US" sz="2400">
              <a:solidFill>
                <a:srgbClr val="58654B"/>
              </a:solidFill>
              <a:latin typeface="京華老宋体_KingHwa_OldSong" panose="02000500000000000000" charset="-122"/>
              <a:ea typeface="京華老宋体_KingHwa_OldSong" panose="02000500000000000000" charset="-122"/>
              <a:cs typeface="仿宋" panose="02010609060101010101" charset="-122"/>
            </a:endParaRPr>
          </a:p>
        </p:txBody>
      </p:sp>
      <p:graphicFrame>
        <p:nvGraphicFramePr>
          <p:cNvPr id="8" name="表格 7"/>
          <p:cNvGraphicFramePr/>
          <p:nvPr>
            <p:custDataLst>
              <p:tags r:id="rId3"/>
            </p:custDataLst>
          </p:nvPr>
        </p:nvGraphicFramePr>
        <p:xfrm>
          <a:off x="400685" y="1163955"/>
          <a:ext cx="11383645" cy="398780"/>
        </p:xfrm>
        <a:graphic>
          <a:graphicData uri="http://schemas.openxmlformats.org/drawingml/2006/table">
            <a:tbl>
              <a:tblPr firstCol="1" bandCol="1">
                <a:tableStyleId>{B2A5736F-0B23-42C7-9033-99ABC36045BD}</a:tableStyleId>
              </a:tblPr>
              <a:tblGrid>
                <a:gridCol w="1452880"/>
                <a:gridCol w="1915795"/>
                <a:gridCol w="1897380"/>
                <a:gridCol w="2181225"/>
                <a:gridCol w="2038985"/>
                <a:gridCol w="1897380"/>
              </a:tblGrid>
              <a:tr h="381000">
                <a:tc>
                  <a:txBody>
                    <a:bodyPr/>
                    <a:lstStyle/>
                    <a:p>
                      <a:pPr algn="ctr">
                        <a:lnSpc>
                          <a:spcPct val="100000"/>
                        </a:lnSpc>
                        <a:spcBef>
                          <a:spcPts val="0"/>
                        </a:spcBef>
                        <a:buClrTx/>
                        <a:buSzTx/>
                        <a:buFontTx/>
                        <a:buNone/>
                      </a:pPr>
                      <a:r>
                        <a:rPr lang="zh-CN" altLang="en-US" sz="1200" b="0">
                          <a:latin typeface="MiSans" panose="00000500000000000000" charset="-122"/>
                          <a:ea typeface="MiSans" panose="00000500000000000000" charset="-122"/>
                          <a:sym typeface="+mn-ea"/>
                        </a:rPr>
                        <a:t>展区名称</a:t>
                      </a:r>
                      <a:endParaRPr lang="zh-CN" altLang="en-US" sz="1200" b="0">
                        <a:latin typeface="MiSans" panose="00000500000000000000" charset="-122"/>
                        <a:ea typeface="MiSans" panose="00000500000000000000" charset="-122"/>
                      </a:endParaRPr>
                    </a:p>
                  </a:txBody>
                  <a:tcPr anchor="ctr">
                    <a:solidFill>
                      <a:srgbClr val="91CAD9"/>
                    </a:solidFill>
                  </a:tcPr>
                </a:tc>
                <a:tc>
                  <a:txBody>
                    <a:bodyPr/>
                    <a:lstStyle/>
                    <a:p>
                      <a:pPr algn="l">
                        <a:lnSpc>
                          <a:spcPct val="120000"/>
                        </a:lnSpc>
                        <a:spcBef>
                          <a:spcPts val="0"/>
                        </a:spcBef>
                        <a:spcAft>
                          <a:spcPts val="0"/>
                        </a:spcAft>
                        <a:buClrTx/>
                        <a:buSzTx/>
                        <a:buFontTx/>
                        <a:buNone/>
                      </a:pPr>
                      <a:r>
                        <a:rPr lang="zh-CN" altLang="en-US" sz="1200" spc="120">
                          <a:latin typeface="MiSans" panose="00000500000000000000" charset="-122"/>
                          <a:ea typeface="MiSans" panose="00000500000000000000" charset="-122"/>
                        </a:rPr>
                        <a:t>绍兴水乡</a:t>
                      </a:r>
                      <a:endParaRPr lang="zh-CN" altLang="en-US" sz="1200" spc="120">
                        <a:latin typeface="MiSans" panose="00000500000000000000" charset="-122"/>
                        <a:ea typeface="MiSans" panose="00000500000000000000" charset="-122"/>
                      </a:endParaRPr>
                    </a:p>
                  </a:txBody>
                  <a:tcPr anchor="ctr"/>
                </a:tc>
                <a:tc>
                  <a:txBody>
                    <a:bodyPr/>
                    <a:lstStyle/>
                    <a:p>
                      <a:pPr algn="ctr">
                        <a:buNone/>
                      </a:pPr>
                      <a:r>
                        <a:rPr lang="zh-CN" altLang="en-US" sz="1200">
                          <a:solidFill>
                            <a:schemeClr val="bg1"/>
                          </a:solidFill>
                          <a:latin typeface="MiSans" panose="00000500000000000000" charset="-122"/>
                          <a:ea typeface="MiSans" panose="00000500000000000000" charset="-122"/>
                        </a:rPr>
                        <a:t>展品名称</a:t>
                      </a:r>
                      <a:endParaRPr lang="zh-CN" altLang="en-US" sz="1200">
                        <a:solidFill>
                          <a:schemeClr val="bg1"/>
                        </a:solidFill>
                        <a:latin typeface="MiSans" panose="00000500000000000000" charset="-122"/>
                        <a:ea typeface="MiSans" panose="00000500000000000000" charset="-122"/>
                      </a:endParaRPr>
                    </a:p>
                  </a:txBody>
                  <a:tcPr anchor="ctr">
                    <a:solidFill>
                      <a:srgbClr val="91CAD9"/>
                    </a:solidFill>
                  </a:tcPr>
                </a:tc>
                <a:tc>
                  <a:txBody>
                    <a:bodyPr/>
                    <a:lstStyle/>
                    <a:p>
                      <a:pPr algn="l">
                        <a:lnSpc>
                          <a:spcPct val="120000"/>
                        </a:lnSpc>
                        <a:spcBef>
                          <a:spcPts val="0"/>
                        </a:spcBef>
                        <a:spcAft>
                          <a:spcPts val="0"/>
                        </a:spcAft>
                        <a:buClrTx/>
                        <a:buSzTx/>
                        <a:buFontTx/>
                        <a:buNone/>
                      </a:pPr>
                      <a:r>
                        <a:rPr lang="zh-CN" altLang="en-US" sz="1200" spc="120">
                          <a:latin typeface="MiSans" panose="00000500000000000000" charset="-122"/>
                          <a:ea typeface="MiSans" panose="00000500000000000000" charset="-122"/>
                          <a:sym typeface="+mn-ea"/>
                        </a:rPr>
                        <a:t>河流规划师</a:t>
                      </a:r>
                      <a:endParaRPr lang="en-US" altLang="zh-CN" sz="1200" b="0" spc="120">
                        <a:latin typeface="MiSans" panose="00000500000000000000" charset="-122"/>
                        <a:ea typeface="MiSans" panose="00000500000000000000" charset="-122"/>
                        <a:sym typeface="+mn-ea"/>
                      </a:endParaRPr>
                    </a:p>
                  </a:txBody>
                  <a:tcPr marL="177800" marR="177800" marT="107950" marB="107950" anchor="ctr"/>
                </a:tc>
                <a:tc>
                  <a:txBody>
                    <a:bodyPr/>
                    <a:lstStyle/>
                    <a:p>
                      <a:pPr algn="ctr">
                        <a:buNone/>
                      </a:pPr>
                      <a:r>
                        <a:rPr lang="zh-CN" altLang="en-US" sz="1200">
                          <a:solidFill>
                            <a:schemeClr val="bg1"/>
                          </a:solidFill>
                          <a:latin typeface="MiSans" panose="00000500000000000000" charset="-122"/>
                          <a:ea typeface="MiSans" panose="00000500000000000000" charset="-122"/>
                        </a:rPr>
                        <a:t>展示形式</a:t>
                      </a:r>
                      <a:endParaRPr lang="zh-CN" altLang="en-US" sz="1200">
                        <a:solidFill>
                          <a:schemeClr val="bg1"/>
                        </a:solidFill>
                        <a:latin typeface="MiSans" panose="00000500000000000000" charset="-122"/>
                        <a:ea typeface="MiSans" panose="00000500000000000000" charset="-122"/>
                      </a:endParaRPr>
                    </a:p>
                  </a:txBody>
                  <a:tcPr anchor="ctr">
                    <a:solidFill>
                      <a:srgbClr val="91CAD9"/>
                    </a:solidFill>
                  </a:tcPr>
                </a:tc>
                <a:tc>
                  <a:txBody>
                    <a:bodyPr/>
                    <a:lstStyle/>
                    <a:p>
                      <a:pPr algn="ctr">
                        <a:buNone/>
                      </a:pPr>
                      <a:r>
                        <a:rPr lang="zh-CN" altLang="en-US" sz="1200">
                          <a:latin typeface="MiSans" panose="00000500000000000000" charset="-122"/>
                          <a:ea typeface="MiSans" panose="00000500000000000000" charset="-122"/>
                        </a:rPr>
                        <a:t>媒体互动</a:t>
                      </a:r>
                      <a:endParaRPr lang="zh-CN" altLang="en-US" sz="1200">
                        <a:latin typeface="MiSans" panose="00000500000000000000" charset="-122"/>
                        <a:ea typeface="MiSans" panose="00000500000000000000" charset="-122"/>
                      </a:endParaRPr>
                    </a:p>
                  </a:txBody>
                  <a:tcPr anchor="ctr"/>
                </a:tc>
              </a:tr>
            </a:tbl>
          </a:graphicData>
        </a:graphic>
      </p:graphicFrame>
      <p:cxnSp>
        <p:nvCxnSpPr>
          <p:cNvPr id="25" name="直接连接符 24"/>
          <p:cNvCxnSpPr/>
          <p:nvPr>
            <p:custDataLst>
              <p:tags r:id="rId4"/>
            </p:custDataLst>
          </p:nvPr>
        </p:nvCxnSpPr>
        <p:spPr>
          <a:xfrm>
            <a:off x="5648960" y="1812608"/>
            <a:ext cx="0" cy="4008120"/>
          </a:xfrm>
          <a:prstGeom prst="line">
            <a:avLst/>
          </a:prstGeom>
          <a:ln w="31750" cap="rnd">
            <a:solidFill>
              <a:srgbClr val="58654B"/>
            </a:solidFill>
            <a:prstDash val="sysDot"/>
            <a:round/>
          </a:ln>
        </p:spPr>
        <p:style>
          <a:lnRef idx="0">
            <a:srgbClr val="FFFFFF"/>
          </a:lnRef>
          <a:fillRef idx="0">
            <a:srgbClr val="FFFFFF"/>
          </a:fillRef>
          <a:effectRef idx="0">
            <a:srgbClr val="FFFFFF"/>
          </a:effectRef>
          <a:fontRef idx="minor">
            <a:schemeClr val="tx1"/>
          </a:fontRef>
        </p:style>
      </p:cxnSp>
      <p:sp>
        <p:nvSpPr>
          <p:cNvPr id="22" name="文本框 21"/>
          <p:cNvSpPr txBox="1"/>
          <p:nvPr/>
        </p:nvSpPr>
        <p:spPr>
          <a:xfrm>
            <a:off x="400050" y="1812925"/>
            <a:ext cx="4988560" cy="4267835"/>
          </a:xfrm>
          <a:prstGeom prst="rect">
            <a:avLst/>
          </a:prstGeom>
          <a:noFill/>
        </p:spPr>
        <p:txBody>
          <a:bodyPr wrap="square" rtlCol="0">
            <a:noAutofit/>
          </a:bodyPr>
          <a:lstStyle/>
          <a:p>
            <a:pPr indent="0" fontAlgn="auto">
              <a:lnSpc>
                <a:spcPct val="150000"/>
              </a:lnSpc>
              <a:spcBef>
                <a:spcPts val="0"/>
              </a:spcBef>
              <a:buFont typeface="黑体" panose="02010609060101010101" charset="-122"/>
              <a:buNone/>
            </a:pPr>
            <a:r>
              <a:rPr lang="zh-CN" altLang="en-US" sz="1200" b="1" dirty="0">
                <a:latin typeface="MiSans" panose="00000500000000000000" charset="-122"/>
                <a:ea typeface="MiSans" panose="00000500000000000000" charset="-122"/>
                <a:cs typeface="MiSans" panose="00000500000000000000" charset="-122"/>
                <a:sym typeface="+mn-ea"/>
              </a:rPr>
              <a:t>展项描述：</a:t>
            </a:r>
            <a:endParaRPr lang="zh-CN" altLang="en-US" sz="1200" b="1" dirty="0">
              <a:latin typeface="MiSans" panose="00000500000000000000" charset="-122"/>
              <a:ea typeface="MiSans" panose="00000500000000000000" charset="-122"/>
              <a:cs typeface="MiSans" panose="00000500000000000000" charset="-122"/>
            </a:endParaRPr>
          </a:p>
          <a:p>
            <a:pPr indent="304800" fontAlgn="auto">
              <a:lnSpc>
                <a:spcPct val="150000"/>
              </a:lnSpc>
              <a:spcBef>
                <a:spcPts val="0"/>
              </a:spcBef>
              <a:buFont typeface="黑体" panose="02010609060101010101" charset="-122"/>
              <a:buNone/>
              <a:extLst>
                <a:ext uri="{35155182-B16C-46BC-9424-99874614C6A1}">
                  <wpsdc:indentchars xmlns:wpsdc="http://www.wps.cn/officeDocument/2017/drawingmlCustomData" val="200" checksum="1077528236"/>
                </a:ext>
              </a:extLst>
            </a:pPr>
            <a:r>
              <a:rPr lang="zh-CN" altLang="en-US" sz="1200" dirty="0">
                <a:latin typeface="MiSans" panose="00000500000000000000" charset="-122"/>
                <a:ea typeface="MiSans" panose="00000500000000000000" charset="-122"/>
                <a:cs typeface="MiSans" panose="00000500000000000000" charset="-122"/>
                <a:sym typeface="+mn-ea"/>
              </a:rPr>
              <a:t>展项主要由触摸显示器、展台组成。</a:t>
            </a:r>
            <a:endParaRPr lang="zh-CN" altLang="en-US" sz="1200" dirty="0">
              <a:latin typeface="MiSans" panose="00000500000000000000" charset="-122"/>
              <a:ea typeface="MiSans" panose="00000500000000000000" charset="-122"/>
              <a:cs typeface="MiSans" panose="00000500000000000000" charset="-122"/>
              <a:sym typeface="+mn-ea"/>
            </a:endParaRPr>
          </a:p>
          <a:p>
            <a:pPr indent="304800" fontAlgn="auto">
              <a:lnSpc>
                <a:spcPct val="150000"/>
              </a:lnSpc>
              <a:spcBef>
                <a:spcPts val="0"/>
              </a:spcBef>
              <a:buFont typeface="黑体" panose="02010609060101010101" charset="-122"/>
              <a:buNone/>
              <a:extLst>
                <a:ext uri="{35155182-B16C-46BC-9424-99874614C6A1}">
                  <wpsdc:indentchars xmlns:wpsdc="http://www.wps.cn/officeDocument/2017/drawingmlCustomData" val="200" checksum="1077528236"/>
                </a:ext>
              </a:extLst>
            </a:pPr>
            <a:r>
              <a:rPr lang="zh-CN" altLang="en-US" sz="1200" dirty="0">
                <a:latin typeface="MiSans" panose="00000500000000000000" charset="-122"/>
                <a:ea typeface="MiSans" panose="00000500000000000000" charset="-122"/>
                <a:cs typeface="MiSans" panose="00000500000000000000" charset="-122"/>
                <a:sym typeface="+mn-ea"/>
              </a:rPr>
              <a:t>触摸显示器中设有互动多媒体，用户可点击屏幕选择斗门、闸或堰，滑动模块改变其流向或进水量，通过在展览内其他展品中学到的水利知识，规划出合理的水流流通方式。</a:t>
            </a:r>
            <a:endParaRPr lang="zh-CN" altLang="en-US" sz="1200" dirty="0">
              <a:latin typeface="MiSans" panose="00000500000000000000" charset="-122"/>
              <a:ea typeface="MiSans" panose="00000500000000000000" charset="-122"/>
              <a:cs typeface="MiSans" panose="00000500000000000000" charset="-122"/>
              <a:sym typeface="+mn-ea"/>
            </a:endParaRPr>
          </a:p>
          <a:p>
            <a:pPr indent="304800" fontAlgn="auto">
              <a:lnSpc>
                <a:spcPct val="150000"/>
              </a:lnSpc>
              <a:spcBef>
                <a:spcPts val="0"/>
              </a:spcBef>
              <a:buFont typeface="黑体" panose="02010609060101010101" charset="-122"/>
              <a:buNone/>
              <a:extLst>
                <a:ext uri="{35155182-B16C-46BC-9424-99874614C6A1}">
                  <wpsdc:indentchars xmlns:wpsdc="http://www.wps.cn/officeDocument/2017/drawingmlCustomData" val="200" checksum="1077528236"/>
                </a:ext>
              </a:extLst>
            </a:pPr>
            <a:endParaRPr lang="zh-CN" altLang="en-US" sz="1200" b="1" dirty="0">
              <a:latin typeface="MiSans" panose="00000500000000000000" charset="-122"/>
              <a:ea typeface="MiSans" panose="00000500000000000000" charset="-122"/>
              <a:cs typeface="MiSans" panose="00000500000000000000" charset="-122"/>
              <a:sym typeface="+mn-ea"/>
            </a:endParaRPr>
          </a:p>
          <a:p>
            <a:pPr indent="0" fontAlgn="auto">
              <a:lnSpc>
                <a:spcPct val="150000"/>
              </a:lnSpc>
              <a:spcBef>
                <a:spcPts val="0"/>
              </a:spcBef>
              <a:buFont typeface="黑体" panose="02010609060101010101" charset="-122"/>
              <a:buNone/>
            </a:pPr>
            <a:r>
              <a:rPr lang="zh-CN" altLang="en-US" sz="1200" b="1" dirty="0">
                <a:latin typeface="MiSans" panose="00000500000000000000" charset="-122"/>
                <a:ea typeface="MiSans" panose="00000500000000000000" charset="-122"/>
                <a:cs typeface="MiSans" panose="00000500000000000000" charset="-122"/>
                <a:sym typeface="+mn-ea"/>
              </a:rPr>
              <a:t>展示目的：</a:t>
            </a:r>
            <a:r>
              <a:rPr lang="zh-CN" altLang="en-US" sz="1200" dirty="0">
                <a:latin typeface="MiSans" panose="00000500000000000000" charset="-122"/>
                <a:ea typeface="MiSans" panose="00000500000000000000" charset="-122"/>
                <a:cs typeface="MiSans" panose="00000500000000000000" charset="-122"/>
                <a:sym typeface="+mn-ea"/>
              </a:rPr>
              <a:t>通过互动媒体的形式，体会水利工程的重要之处，亲自设计合理的河流走向。</a:t>
            </a:r>
            <a:endParaRPr lang="zh-CN" altLang="en-US" sz="1200" dirty="0">
              <a:solidFill>
                <a:srgbClr val="FF0000"/>
              </a:solidFill>
              <a:latin typeface="MiSans" panose="00000500000000000000" charset="-122"/>
              <a:ea typeface="MiSans" panose="00000500000000000000" charset="-122"/>
              <a:cs typeface="MiSans" panose="00000500000000000000" charset="-122"/>
              <a:sym typeface="+mn-ea"/>
            </a:endParaRPr>
          </a:p>
          <a:p>
            <a:pPr indent="0" fontAlgn="auto">
              <a:lnSpc>
                <a:spcPct val="150000"/>
              </a:lnSpc>
              <a:spcBef>
                <a:spcPts val="0"/>
              </a:spcBef>
              <a:buFont typeface="黑体" panose="02010609060101010101" charset="-122"/>
              <a:buNone/>
            </a:pPr>
            <a:endParaRPr lang="zh-CN" altLang="en-US" sz="1200" b="1" dirty="0">
              <a:latin typeface="MiSans" panose="00000500000000000000" charset="-122"/>
              <a:ea typeface="MiSans" panose="00000500000000000000" charset="-122"/>
              <a:cs typeface="MiSans" panose="00000500000000000000" charset="-122"/>
              <a:sym typeface="黑体" panose="02010609060101010101" charset="-122"/>
            </a:endParaRPr>
          </a:p>
          <a:p>
            <a:pPr>
              <a:lnSpc>
                <a:spcPct val="150000"/>
              </a:lnSpc>
            </a:pPr>
            <a:r>
              <a:rPr lang="zh-CN" altLang="en-US" sz="1200" b="1" dirty="0">
                <a:latin typeface="MiSans" panose="00000500000000000000" charset="-122"/>
                <a:ea typeface="MiSans" panose="00000500000000000000" charset="-122"/>
                <a:cs typeface="MiSans" panose="00000500000000000000" charset="-122"/>
                <a:sym typeface="黑体" panose="02010609060101010101" charset="-122"/>
              </a:rPr>
              <a:t>操作说明：</a:t>
            </a:r>
            <a:endParaRPr lang="zh-CN" altLang="en-US" sz="1200" b="1" dirty="0">
              <a:latin typeface="MiSans" panose="00000500000000000000" charset="-122"/>
              <a:ea typeface="MiSans" panose="00000500000000000000" charset="-122"/>
              <a:cs typeface="MiSans" panose="00000500000000000000" charset="-122"/>
              <a:sym typeface="黑体" panose="02010609060101010101" charset="-122"/>
            </a:endParaRPr>
          </a:p>
          <a:p>
            <a:pPr>
              <a:lnSpc>
                <a:spcPct val="150000"/>
              </a:lnSpc>
            </a:pPr>
            <a:r>
              <a:rPr lang="en-US" altLang="zh-CN" sz="1200" dirty="0">
                <a:latin typeface="MiSans" panose="00000500000000000000" charset="-122"/>
                <a:ea typeface="MiSans" panose="00000500000000000000" charset="-122"/>
                <a:cs typeface="MiSans" panose="00000500000000000000" charset="-122"/>
              </a:rPr>
              <a:t>1</a:t>
            </a:r>
            <a:r>
              <a:rPr lang="zh-CN" altLang="en-US" sz="1200" dirty="0">
                <a:latin typeface="MiSans" panose="00000500000000000000" charset="-122"/>
                <a:ea typeface="MiSans" panose="00000500000000000000" charset="-122"/>
                <a:cs typeface="MiSans" panose="00000500000000000000" charset="-122"/>
              </a:rPr>
              <a:t>、观众进入展区；</a:t>
            </a:r>
            <a:endParaRPr lang="zh-CN" altLang="en-US" sz="1200" dirty="0">
              <a:latin typeface="MiSans" panose="00000500000000000000" charset="-122"/>
              <a:ea typeface="MiSans" panose="00000500000000000000" charset="-122"/>
              <a:cs typeface="MiSans" panose="00000500000000000000" charset="-122"/>
            </a:endParaRPr>
          </a:p>
          <a:p>
            <a:pPr>
              <a:lnSpc>
                <a:spcPct val="150000"/>
              </a:lnSpc>
            </a:pPr>
            <a:r>
              <a:rPr lang="en-US" altLang="zh-CN" sz="1200" dirty="0">
                <a:latin typeface="MiSans" panose="00000500000000000000" charset="-122"/>
                <a:ea typeface="MiSans" panose="00000500000000000000" charset="-122"/>
                <a:cs typeface="MiSans" panose="00000500000000000000" charset="-122"/>
              </a:rPr>
              <a:t>2</a:t>
            </a:r>
            <a:r>
              <a:rPr lang="zh-CN" altLang="en-US" sz="1200" dirty="0">
                <a:latin typeface="MiSans" panose="00000500000000000000" charset="-122"/>
                <a:ea typeface="MiSans" panose="00000500000000000000" charset="-122"/>
                <a:cs typeface="MiSans" panose="00000500000000000000" charset="-122"/>
              </a:rPr>
              <a:t>、观看操作说明；</a:t>
            </a:r>
            <a:endParaRPr lang="zh-CN" altLang="en-US" sz="1200" dirty="0">
              <a:latin typeface="MiSans" panose="00000500000000000000" charset="-122"/>
              <a:ea typeface="MiSans" panose="00000500000000000000" charset="-122"/>
              <a:cs typeface="MiSans" panose="00000500000000000000" charset="-122"/>
            </a:endParaRPr>
          </a:p>
          <a:p>
            <a:pPr>
              <a:lnSpc>
                <a:spcPct val="150000"/>
              </a:lnSpc>
            </a:pPr>
            <a:r>
              <a:rPr lang="en-US" altLang="zh-CN" sz="1200" dirty="0">
                <a:latin typeface="MiSans" panose="00000500000000000000" charset="-122"/>
                <a:ea typeface="MiSans" panose="00000500000000000000" charset="-122"/>
                <a:cs typeface="MiSans" panose="00000500000000000000" charset="-122"/>
              </a:rPr>
              <a:t>3</a:t>
            </a:r>
            <a:r>
              <a:rPr lang="zh-CN" altLang="en-US" sz="1200" dirty="0">
                <a:latin typeface="MiSans" panose="00000500000000000000" charset="-122"/>
                <a:ea typeface="MiSans" panose="00000500000000000000" charset="-122"/>
                <a:cs typeface="MiSans" panose="00000500000000000000" charset="-122"/>
              </a:rPr>
              <a:t>、点击触摸屏体验河流互动游戏；</a:t>
            </a:r>
            <a:endParaRPr lang="zh-CN" altLang="en-US" sz="1200" dirty="0">
              <a:latin typeface="MiSans" panose="00000500000000000000" charset="-122"/>
              <a:ea typeface="MiSans" panose="00000500000000000000" charset="-122"/>
              <a:cs typeface="MiSans" panose="00000500000000000000" charset="-122"/>
            </a:endParaRPr>
          </a:p>
          <a:p>
            <a:pPr>
              <a:lnSpc>
                <a:spcPct val="150000"/>
              </a:lnSpc>
            </a:pPr>
            <a:r>
              <a:rPr lang="en-US" altLang="zh-CN" sz="1200" dirty="0">
                <a:latin typeface="MiSans" panose="00000500000000000000" charset="-122"/>
                <a:ea typeface="MiSans" panose="00000500000000000000" charset="-122"/>
                <a:cs typeface="MiSans" panose="00000500000000000000" charset="-122"/>
              </a:rPr>
              <a:t>4</a:t>
            </a:r>
            <a:r>
              <a:rPr lang="zh-CN" altLang="en-US" sz="1200" dirty="0">
                <a:latin typeface="MiSans" panose="00000500000000000000" charset="-122"/>
                <a:ea typeface="MiSans" panose="00000500000000000000" charset="-122"/>
                <a:cs typeface="MiSans" panose="00000500000000000000" charset="-122"/>
              </a:rPr>
              <a:t>、在此区域了解绍兴水利调节系统，</a:t>
            </a:r>
            <a:r>
              <a:rPr lang="zh-CN" altLang="en-US" sz="1200" dirty="0">
                <a:latin typeface="MiSans" panose="00000500000000000000" charset="-122"/>
                <a:ea typeface="MiSans" panose="00000500000000000000" charset="-122"/>
                <a:cs typeface="MiSans" panose="00000500000000000000" charset="-122"/>
                <a:sym typeface="+mn-ea"/>
              </a:rPr>
              <a:t>进行科学操作探索；</a:t>
            </a:r>
            <a:endParaRPr lang="zh-CN" altLang="en-US" sz="1200" dirty="0">
              <a:latin typeface="MiSans" panose="00000500000000000000" charset="-122"/>
              <a:ea typeface="MiSans" panose="00000500000000000000" charset="-122"/>
              <a:cs typeface="MiSans" panose="00000500000000000000" charset="-122"/>
            </a:endParaRPr>
          </a:p>
        </p:txBody>
      </p:sp>
      <p:sp>
        <p:nvSpPr>
          <p:cNvPr id="2" name="文本框 1"/>
          <p:cNvSpPr txBox="1"/>
          <p:nvPr/>
        </p:nvSpPr>
        <p:spPr>
          <a:xfrm>
            <a:off x="8251825" y="346710"/>
            <a:ext cx="3532505" cy="398780"/>
          </a:xfrm>
          <a:prstGeom prst="rect">
            <a:avLst/>
          </a:prstGeom>
          <a:noFill/>
        </p:spPr>
        <p:txBody>
          <a:bodyPr wrap="square" rtlCol="0">
            <a:spAutoFit/>
          </a:bodyPr>
          <a:lstStyle/>
          <a:p>
            <a:pPr algn="r"/>
            <a:r>
              <a:rPr lang="zh-CN" altLang="en-US" sz="2000">
                <a:solidFill>
                  <a:srgbClr val="58654B"/>
                </a:solidFill>
                <a:latin typeface="京華老宋体_KingHwa_OldSong" panose="02000500000000000000" charset="-122"/>
                <a:ea typeface="京華老宋体_KingHwa_OldSong" panose="02000500000000000000" charset="-122"/>
                <a:cs typeface="仿宋" panose="02010609060101010101" charset="-122"/>
                <a:sym typeface="+mn-ea"/>
              </a:rPr>
              <a:t>绍兴文化里的科学基因</a:t>
            </a:r>
            <a:endParaRPr lang="zh-CN" altLang="en-US" sz="2000">
              <a:solidFill>
                <a:srgbClr val="58654B"/>
              </a:solidFill>
              <a:latin typeface="京華老宋体_KingHwa_OldSong" panose="02000500000000000000" charset="-122"/>
              <a:ea typeface="京華老宋体_KingHwa_OldSong" panose="02000500000000000000" charset="-122"/>
              <a:cs typeface="仿宋" panose="02010609060101010101" charset="-122"/>
              <a:sym typeface="+mn-ea"/>
            </a:endParaRPr>
          </a:p>
        </p:txBody>
      </p:sp>
      <p:grpSp>
        <p:nvGrpSpPr>
          <p:cNvPr id="3" name="组合 2"/>
          <p:cNvGrpSpPr/>
          <p:nvPr/>
        </p:nvGrpSpPr>
        <p:grpSpPr>
          <a:xfrm>
            <a:off x="0" y="6189345"/>
            <a:ext cx="12192000" cy="668655"/>
            <a:chOff x="0" y="9747"/>
            <a:chExt cx="19200" cy="1053"/>
          </a:xfrm>
        </p:grpSpPr>
        <p:sp>
          <p:nvSpPr>
            <p:cNvPr id="4" name="矩形 3"/>
            <p:cNvSpPr/>
            <p:nvPr>
              <p:custDataLst>
                <p:tags r:id="rId5"/>
              </p:custDataLst>
            </p:nvPr>
          </p:nvSpPr>
          <p:spPr>
            <a:xfrm>
              <a:off x="0" y="9747"/>
              <a:ext cx="19200" cy="1053"/>
            </a:xfrm>
            <a:prstGeom prst="rect">
              <a:avLst/>
            </a:prstGeom>
            <a:solidFill>
              <a:srgbClr val="91CAD9"/>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just"/>
              <a:endParaRPr lang="zh-CN" altLang="en-US">
                <a:cs typeface="仿宋" panose="02010609060101010101" charset="-122"/>
              </a:endParaRPr>
            </a:p>
          </p:txBody>
        </p:sp>
        <p:pic>
          <p:nvPicPr>
            <p:cNvPr id="6" name="图片 5" descr="2"/>
            <p:cNvPicPr>
              <a:picLocks noChangeAspect="1"/>
            </p:cNvPicPr>
            <p:nvPr/>
          </p:nvPicPr>
          <p:blipFill>
            <a:blip r:embed="rId6">
              <a:alphaModFix amt="48000"/>
            </a:blip>
            <a:srcRect t="2036" b="82201"/>
            <a:stretch>
              <a:fillRect/>
            </a:stretch>
          </p:blipFill>
          <p:spPr>
            <a:xfrm>
              <a:off x="0" y="9747"/>
              <a:ext cx="19158" cy="1053"/>
            </a:xfrm>
            <a:prstGeom prst="rect">
              <a:avLst/>
            </a:prstGeom>
          </p:spPr>
        </p:pic>
      </p:grpSp>
      <p:pic>
        <p:nvPicPr>
          <p:cNvPr id="7" name="图片 6"/>
          <p:cNvPicPr>
            <a:picLocks noChangeAspect="1"/>
          </p:cNvPicPr>
          <p:nvPr/>
        </p:nvPicPr>
        <p:blipFill>
          <a:blip r:embed="rId7"/>
          <a:stretch>
            <a:fillRect/>
          </a:stretch>
        </p:blipFill>
        <p:spPr>
          <a:xfrm>
            <a:off x="6574790" y="2393315"/>
            <a:ext cx="4687570" cy="2558415"/>
          </a:xfrm>
          <a:prstGeom prst="rect">
            <a:avLst/>
          </a:prstGeom>
        </p:spPr>
      </p:pic>
    </p:spTree>
    <p:custDataLst>
      <p:tags r:id="rId8"/>
    </p:custData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91CAD9">
            <a:alpha val="67000"/>
          </a:srgbClr>
        </a:solidFill>
        <a:effectLst/>
      </p:bgPr>
    </p:bg>
    <p:spTree>
      <p:nvGrpSpPr>
        <p:cNvPr id="1" name=""/>
        <p:cNvGrpSpPr/>
        <p:nvPr/>
      </p:nvGrpSpPr>
      <p:grpSpPr/>
      <p:sp>
        <p:nvSpPr>
          <p:cNvPr id="6" name="文本框 5"/>
          <p:cNvSpPr txBox="1"/>
          <p:nvPr/>
        </p:nvSpPr>
        <p:spPr>
          <a:xfrm>
            <a:off x="1629410" y="2571115"/>
            <a:ext cx="8933815" cy="1445260"/>
          </a:xfrm>
          <a:prstGeom prst="rect">
            <a:avLst/>
          </a:prstGeom>
          <a:noFill/>
          <a:effectLst>
            <a:outerShdw blurRad="50800" dist="101600" dir="13500000" algn="br" rotWithShape="0">
              <a:prstClr val="black">
                <a:alpha val="9000"/>
              </a:prstClr>
            </a:outerShdw>
            <a:reflection blurRad="6350" stA="15000" endA="300" endPos="87000" dir="5400000" sy="-100000" algn="bl" rotWithShape="0"/>
          </a:effectLst>
        </p:spPr>
        <p:txBody>
          <a:bodyPr wrap="square" rtlCol="0" anchor="t">
            <a:spAutoFit/>
          </a:bodyPr>
          <a:p>
            <a:pPr algn="l">
              <a:buClrTx/>
              <a:buSzTx/>
              <a:buFontTx/>
            </a:pPr>
            <a:r>
              <a:rPr lang="zh-CN" altLang="en-US" sz="8800">
                <a:solidFill>
                  <a:schemeClr val="tx1">
                    <a:lumMod val="85000"/>
                    <a:lumOff val="15000"/>
                  </a:schemeClr>
                </a:solidFill>
                <a:latin typeface="汉仪尚巍手书W" panose="00020600040101010101" charset="-122"/>
                <a:ea typeface="汉仪尚巍手书W" panose="00020600040101010101" charset="-122"/>
                <a:sym typeface="+mn-ea"/>
              </a:rPr>
              <a:t>绍兴水乡</a:t>
            </a:r>
            <a:r>
              <a:rPr lang="en-US" altLang="zh-CN" sz="8800">
                <a:solidFill>
                  <a:schemeClr val="tx1">
                    <a:lumMod val="85000"/>
                    <a:lumOff val="15000"/>
                  </a:schemeClr>
                </a:solidFill>
                <a:latin typeface="汉仪尚巍手书W" panose="00020600040101010101" charset="-122"/>
                <a:ea typeface="汉仪尚巍手书W" panose="00020600040101010101" charset="-122"/>
                <a:sym typeface="+mn-ea"/>
              </a:rPr>
              <a:t>:</a:t>
            </a:r>
            <a:r>
              <a:rPr lang="zh-CN" altLang="en-US" sz="8800">
                <a:solidFill>
                  <a:schemeClr val="tx1">
                    <a:lumMod val="85000"/>
                    <a:lumOff val="15000"/>
                  </a:schemeClr>
                </a:solidFill>
                <a:latin typeface="汉仪尚巍手书W" panose="00020600040101010101" charset="-122"/>
                <a:ea typeface="汉仪尚巍手书W" panose="00020600040101010101" charset="-122"/>
                <a:sym typeface="+mn-ea"/>
              </a:rPr>
              <a:t>怎么干</a:t>
            </a:r>
            <a:r>
              <a:rPr lang="zh-CN" altLang="en-US" sz="8800">
                <a:solidFill>
                  <a:schemeClr val="tx1">
                    <a:lumMod val="85000"/>
                    <a:lumOff val="15000"/>
                  </a:schemeClr>
                </a:solidFill>
                <a:latin typeface="汉仪尚巍手书W" panose="00020600040101010101" charset="-122"/>
                <a:ea typeface="汉仪尚巍手书W" panose="00020600040101010101" charset="-122"/>
                <a:sym typeface="+mn-ea"/>
              </a:rPr>
              <a:t>？</a:t>
            </a:r>
            <a:endParaRPr lang="zh-CN" altLang="en-US" sz="8800">
              <a:solidFill>
                <a:schemeClr val="tx1">
                  <a:lumMod val="85000"/>
                  <a:lumOff val="15000"/>
                </a:schemeClr>
              </a:solidFill>
              <a:latin typeface="汉仪尚巍手书W" panose="00020600040101010101" charset="-122"/>
              <a:ea typeface="汉仪尚巍手书W" panose="00020600040101010101" charset="-122"/>
              <a:sym typeface="+mn-ea"/>
            </a:endParaRPr>
          </a:p>
        </p:txBody>
      </p:sp>
    </p:spTree>
    <p:custDataLst>
      <p:tags r:id="rId1"/>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0E7DD">
            <a:alpha val="27000"/>
          </a:srgbClr>
        </a:solidFill>
        <a:effectLst/>
      </p:bgPr>
    </p:bg>
    <p:spTree>
      <p:nvGrpSpPr>
        <p:cNvPr id="1" name=""/>
        <p:cNvGrpSpPr/>
        <p:nvPr/>
      </p:nvGrpSpPr>
      <p:grpSpPr>
        <a:xfrm>
          <a:off x="0" y="0"/>
          <a:ext cx="0" cy="0"/>
          <a:chOff x="0" y="0"/>
          <a:chExt cx="0" cy="0"/>
        </a:xfrm>
      </p:grpSpPr>
      <p:cxnSp>
        <p:nvCxnSpPr>
          <p:cNvPr id="21" name="直接连接符 20"/>
          <p:cNvCxnSpPr/>
          <p:nvPr>
            <p:custDataLst>
              <p:tags r:id="rId1"/>
            </p:custDataLst>
          </p:nvPr>
        </p:nvCxnSpPr>
        <p:spPr>
          <a:xfrm>
            <a:off x="400685" y="738505"/>
            <a:ext cx="11383645" cy="6985"/>
          </a:xfrm>
          <a:prstGeom prst="line">
            <a:avLst/>
          </a:prstGeom>
          <a:ln w="28575" cmpd="sng">
            <a:solidFill>
              <a:srgbClr val="58654B"/>
            </a:solidFill>
            <a:prstDash val="solid"/>
          </a:ln>
        </p:spPr>
        <p:style>
          <a:lnRef idx="2">
            <a:schemeClr val="accent1"/>
          </a:lnRef>
          <a:fillRef idx="0">
            <a:srgbClr val="FFFFFF"/>
          </a:fillRef>
          <a:effectRef idx="0">
            <a:srgbClr val="FFFFFF"/>
          </a:effectRef>
          <a:fontRef idx="minor">
            <a:schemeClr val="tx1"/>
          </a:fontRef>
        </p:style>
      </p:cxnSp>
      <p:sp>
        <p:nvSpPr>
          <p:cNvPr id="5" name="文本框 4"/>
          <p:cNvSpPr txBox="1"/>
          <p:nvPr>
            <p:custDataLst>
              <p:tags r:id="rId2"/>
            </p:custDataLst>
          </p:nvPr>
        </p:nvSpPr>
        <p:spPr>
          <a:xfrm>
            <a:off x="400685" y="216535"/>
            <a:ext cx="6142990" cy="509270"/>
          </a:xfrm>
          <a:prstGeom prst="rect">
            <a:avLst/>
          </a:prstGeom>
          <a:noFill/>
        </p:spPr>
        <p:txBody>
          <a:bodyPr wrap="square" rtlCol="0">
            <a:noAutofit/>
          </a:bodyPr>
          <a:lstStyle/>
          <a:p>
            <a:r>
              <a:rPr lang="zh-CN" altLang="en-US" sz="3600">
                <a:solidFill>
                  <a:srgbClr val="58654B"/>
                </a:solidFill>
                <a:latin typeface="京華老宋体_KingHwa_OldSong" panose="02000500000000000000" charset="-122"/>
                <a:ea typeface="京華老宋体_KingHwa_OldSong" panose="02000500000000000000" charset="-122"/>
                <a:cs typeface="仿宋" panose="02010609060101010101" charset="-122"/>
                <a:sym typeface="+mn-ea"/>
              </a:rPr>
              <a:t>现代绍兴水利工程</a:t>
            </a:r>
            <a:endParaRPr lang="zh-CN" altLang="en-US" sz="3600" b="0" spc="120">
              <a:latin typeface="MiSans" panose="00000500000000000000" charset="-122"/>
              <a:ea typeface="MiSans" panose="00000500000000000000" charset="-122"/>
              <a:sym typeface="+mn-ea"/>
            </a:endParaRPr>
          </a:p>
          <a:p>
            <a:endParaRPr lang="zh-CN" altLang="en-US" sz="3600" b="0">
              <a:solidFill>
                <a:srgbClr val="58654B"/>
              </a:solidFill>
              <a:latin typeface="京華老宋体_KingHwa_OldSong" panose="02000500000000000000" charset="-122"/>
              <a:ea typeface="京華老宋体_KingHwa_OldSong" panose="02000500000000000000" charset="-122"/>
              <a:cs typeface="仿宋" panose="02010609060101010101" charset="-122"/>
              <a:sym typeface="+mn-ea"/>
            </a:endParaRPr>
          </a:p>
          <a:p>
            <a:endParaRPr lang="zh-CN" altLang="en-US" sz="3600">
              <a:solidFill>
                <a:srgbClr val="58654B"/>
              </a:solidFill>
              <a:latin typeface="京華老宋体_KingHwa_OldSong" panose="02000500000000000000" charset="-122"/>
              <a:ea typeface="京華老宋体_KingHwa_OldSong" panose="02000500000000000000" charset="-122"/>
              <a:cs typeface="仿宋" panose="02010609060101010101" charset="-122"/>
            </a:endParaRPr>
          </a:p>
          <a:p>
            <a:endParaRPr lang="zh-CN" altLang="en-US" sz="3600">
              <a:solidFill>
                <a:srgbClr val="58654B"/>
              </a:solidFill>
              <a:latin typeface="京華老宋体_KingHwa_OldSong" panose="02000500000000000000" charset="-122"/>
              <a:ea typeface="京華老宋体_KingHwa_OldSong" panose="02000500000000000000" charset="-122"/>
              <a:cs typeface="仿宋" panose="02010609060101010101" charset="-122"/>
            </a:endParaRPr>
          </a:p>
        </p:txBody>
      </p:sp>
      <p:graphicFrame>
        <p:nvGraphicFramePr>
          <p:cNvPr id="8" name="表格 7"/>
          <p:cNvGraphicFramePr/>
          <p:nvPr>
            <p:custDataLst>
              <p:tags r:id="rId3"/>
            </p:custDataLst>
          </p:nvPr>
        </p:nvGraphicFramePr>
        <p:xfrm>
          <a:off x="400685" y="1163955"/>
          <a:ext cx="11383645" cy="434975"/>
        </p:xfrm>
        <a:graphic>
          <a:graphicData uri="http://schemas.openxmlformats.org/drawingml/2006/table">
            <a:tbl>
              <a:tblPr firstCol="1" bandCol="1">
                <a:tableStyleId>{B2A5736F-0B23-42C7-9033-99ABC36045BD}</a:tableStyleId>
              </a:tblPr>
              <a:tblGrid>
                <a:gridCol w="1452880"/>
                <a:gridCol w="1915795"/>
                <a:gridCol w="1746250"/>
                <a:gridCol w="2563495"/>
                <a:gridCol w="1807845"/>
                <a:gridCol w="1897380"/>
              </a:tblGrid>
              <a:tr h="381000">
                <a:tc>
                  <a:txBody>
                    <a:bodyPr/>
                    <a:lstStyle/>
                    <a:p>
                      <a:pPr algn="ctr">
                        <a:lnSpc>
                          <a:spcPct val="100000"/>
                        </a:lnSpc>
                        <a:spcBef>
                          <a:spcPts val="0"/>
                        </a:spcBef>
                        <a:buClrTx/>
                        <a:buSzTx/>
                        <a:buFontTx/>
                        <a:buNone/>
                      </a:pPr>
                      <a:r>
                        <a:rPr lang="zh-CN" altLang="en-US" sz="1200" b="0">
                          <a:latin typeface="MiSans" panose="00000500000000000000" charset="-122"/>
                          <a:ea typeface="MiSans" panose="00000500000000000000" charset="-122"/>
                        </a:rPr>
                        <a:t>展区名称</a:t>
                      </a:r>
                      <a:endParaRPr lang="zh-CN" altLang="en-US" sz="1200" b="0">
                        <a:latin typeface="MiSans" panose="00000500000000000000" charset="-122"/>
                        <a:ea typeface="MiSans" panose="00000500000000000000" charset="-122"/>
                      </a:endParaRPr>
                    </a:p>
                  </a:txBody>
                  <a:tcPr anchor="ctr">
                    <a:solidFill>
                      <a:srgbClr val="91CAD9"/>
                    </a:solidFill>
                  </a:tcPr>
                </a:tc>
                <a:tc>
                  <a:txBody>
                    <a:bodyPr/>
                    <a:lstStyle/>
                    <a:p>
                      <a:pPr algn="l">
                        <a:lnSpc>
                          <a:spcPct val="120000"/>
                        </a:lnSpc>
                        <a:spcBef>
                          <a:spcPts val="0"/>
                        </a:spcBef>
                        <a:spcAft>
                          <a:spcPts val="0"/>
                        </a:spcAft>
                        <a:buClrTx/>
                        <a:buSzTx/>
                        <a:buFontTx/>
                        <a:buNone/>
                      </a:pPr>
                      <a:r>
                        <a:rPr lang="zh-CN" altLang="en-US" sz="1200" spc="120">
                          <a:latin typeface="MiSans" panose="00000500000000000000" charset="-122"/>
                          <a:ea typeface="MiSans" panose="00000500000000000000" charset="-122"/>
                        </a:rPr>
                        <a:t>绍兴水乡</a:t>
                      </a:r>
                      <a:endParaRPr lang="zh-CN" altLang="en-US" sz="1200" spc="120">
                        <a:latin typeface="MiSans" panose="00000500000000000000" charset="-122"/>
                        <a:ea typeface="MiSans" panose="00000500000000000000" charset="-122"/>
                      </a:endParaRPr>
                    </a:p>
                  </a:txBody>
                  <a:tcPr anchor="ctr"/>
                </a:tc>
                <a:tc>
                  <a:txBody>
                    <a:bodyPr/>
                    <a:lstStyle/>
                    <a:p>
                      <a:pPr algn="ctr">
                        <a:buNone/>
                      </a:pPr>
                      <a:r>
                        <a:rPr lang="zh-CN" altLang="en-US" sz="1200">
                          <a:solidFill>
                            <a:schemeClr val="bg1"/>
                          </a:solidFill>
                          <a:latin typeface="MiSans" panose="00000500000000000000" charset="-122"/>
                          <a:ea typeface="MiSans" panose="00000500000000000000" charset="-122"/>
                        </a:rPr>
                        <a:t>展品名称</a:t>
                      </a:r>
                      <a:endParaRPr lang="zh-CN" altLang="en-US" sz="1200">
                        <a:solidFill>
                          <a:schemeClr val="bg1"/>
                        </a:solidFill>
                        <a:latin typeface="MiSans" panose="00000500000000000000" charset="-122"/>
                        <a:ea typeface="MiSans" panose="00000500000000000000" charset="-122"/>
                      </a:endParaRPr>
                    </a:p>
                  </a:txBody>
                  <a:tcPr anchor="ctr">
                    <a:solidFill>
                      <a:srgbClr val="91CAD9"/>
                    </a:solidFill>
                  </a:tcPr>
                </a:tc>
                <a:tc>
                  <a:txBody>
                    <a:bodyPr/>
                    <a:lstStyle/>
                    <a:p>
                      <a:pPr indent="0" algn="l">
                        <a:lnSpc>
                          <a:spcPct val="120000"/>
                        </a:lnSpc>
                        <a:spcBef>
                          <a:spcPts val="0"/>
                        </a:spcBef>
                        <a:spcAft>
                          <a:spcPts val="0"/>
                        </a:spcAft>
                        <a:buNone/>
                      </a:pPr>
                      <a:r>
                        <a:rPr lang="zh-CN" altLang="en-US" sz="1200" b="0" spc="120">
                          <a:latin typeface="MiSans" panose="00000500000000000000" charset="-122"/>
                          <a:ea typeface="MiSans" panose="00000500000000000000" charset="-122"/>
                          <a:sym typeface="+mn-ea"/>
                        </a:rPr>
                        <a:t>现代绍兴水利工程</a:t>
                      </a:r>
                      <a:endParaRPr lang="zh-CN" altLang="en-US" sz="1200" b="0" spc="120">
                        <a:latin typeface="MiSans" panose="00000500000000000000" charset="-122"/>
                        <a:ea typeface="MiSans" panose="00000500000000000000" charset="-122"/>
                        <a:sym typeface="+mn-ea"/>
                      </a:endParaRPr>
                    </a:p>
                  </a:txBody>
                  <a:tcPr marL="177800" marR="177800" marT="107950" marB="107950" anchor="ctr"/>
                </a:tc>
                <a:tc>
                  <a:txBody>
                    <a:bodyPr/>
                    <a:lstStyle/>
                    <a:p>
                      <a:pPr algn="ctr">
                        <a:buNone/>
                      </a:pPr>
                      <a:r>
                        <a:rPr lang="zh-CN" altLang="en-US" sz="1200">
                          <a:solidFill>
                            <a:schemeClr val="bg1"/>
                          </a:solidFill>
                          <a:latin typeface="MiSans" panose="00000500000000000000" charset="-122"/>
                          <a:ea typeface="MiSans" panose="00000500000000000000" charset="-122"/>
                        </a:rPr>
                        <a:t>展示形式</a:t>
                      </a:r>
                      <a:endParaRPr lang="zh-CN" altLang="en-US" sz="1200">
                        <a:solidFill>
                          <a:schemeClr val="bg1"/>
                        </a:solidFill>
                        <a:latin typeface="MiSans" panose="00000500000000000000" charset="-122"/>
                        <a:ea typeface="MiSans" panose="00000500000000000000" charset="-122"/>
                      </a:endParaRPr>
                    </a:p>
                  </a:txBody>
                  <a:tcPr anchor="ctr">
                    <a:solidFill>
                      <a:srgbClr val="91CAD9"/>
                    </a:solidFill>
                  </a:tcPr>
                </a:tc>
                <a:tc>
                  <a:txBody>
                    <a:bodyPr/>
                    <a:lstStyle/>
                    <a:p>
                      <a:pPr algn="ctr">
                        <a:buNone/>
                      </a:pPr>
                      <a:r>
                        <a:rPr lang="zh-CN" altLang="en-US" sz="1200">
                          <a:latin typeface="MiSans" panose="00000500000000000000" charset="-122"/>
                          <a:ea typeface="MiSans" panose="00000500000000000000" charset="-122"/>
                        </a:rPr>
                        <a:t>图文展板</a:t>
                      </a:r>
                      <a:endParaRPr lang="zh-CN" altLang="en-US" sz="1200">
                        <a:latin typeface="MiSans" panose="00000500000000000000" charset="-122"/>
                        <a:ea typeface="MiSans" panose="00000500000000000000" charset="-122"/>
                      </a:endParaRPr>
                    </a:p>
                  </a:txBody>
                  <a:tcPr anchor="ctr"/>
                </a:tc>
              </a:tr>
            </a:tbl>
          </a:graphicData>
        </a:graphic>
      </p:graphicFrame>
      <p:sp>
        <p:nvSpPr>
          <p:cNvPr id="22" name="文本框 21"/>
          <p:cNvSpPr txBox="1"/>
          <p:nvPr/>
        </p:nvSpPr>
        <p:spPr>
          <a:xfrm>
            <a:off x="400050" y="1812925"/>
            <a:ext cx="11383645" cy="4267835"/>
          </a:xfrm>
          <a:prstGeom prst="rect">
            <a:avLst/>
          </a:prstGeom>
          <a:noFill/>
        </p:spPr>
        <p:txBody>
          <a:bodyPr wrap="square" rtlCol="0">
            <a:noAutofit/>
          </a:bodyPr>
          <a:lstStyle/>
          <a:p>
            <a:pPr indent="0" fontAlgn="auto">
              <a:lnSpc>
                <a:spcPct val="150000"/>
              </a:lnSpc>
              <a:spcBef>
                <a:spcPts val="0"/>
              </a:spcBef>
              <a:buFont typeface="黑体" panose="02010609060101010101" charset="-122"/>
              <a:buNone/>
            </a:pPr>
            <a:r>
              <a:rPr lang="zh-CN" altLang="en-US" sz="1200" b="1" dirty="0">
                <a:latin typeface="MiSans" panose="00000500000000000000" charset="-122"/>
                <a:ea typeface="MiSans" panose="00000500000000000000" charset="-122"/>
                <a:cs typeface="MiSans" panose="00000500000000000000" charset="-122"/>
                <a:sym typeface="+mn-ea"/>
              </a:rPr>
              <a:t>展项描述：</a:t>
            </a:r>
            <a:endParaRPr lang="zh-CN" altLang="en-US" sz="1200" b="1" dirty="0">
              <a:latin typeface="MiSans" panose="00000500000000000000" charset="-122"/>
              <a:ea typeface="MiSans" panose="00000500000000000000" charset="-122"/>
              <a:cs typeface="MiSans" panose="00000500000000000000" charset="-122"/>
            </a:endParaRPr>
          </a:p>
          <a:p>
            <a:pPr indent="304800" fontAlgn="auto">
              <a:lnSpc>
                <a:spcPct val="150000"/>
              </a:lnSpc>
              <a:spcBef>
                <a:spcPts val="0"/>
              </a:spcBef>
              <a:buFont typeface="黑体" panose="02010609060101010101" charset="-122"/>
              <a:buNone/>
              <a:extLst>
                <a:ext uri="{35155182-B16C-46BC-9424-99874614C6A1}">
                  <wpsdc:indentchars xmlns:wpsdc="http://www.wps.cn/officeDocument/2017/drawingmlCustomData" val="200" checksum="1077528236"/>
                </a:ext>
              </a:extLst>
            </a:pPr>
            <a:r>
              <a:rPr lang="zh-CN" altLang="en-US" sz="1200" dirty="0">
                <a:latin typeface="MiSans" panose="00000500000000000000" charset="-122"/>
                <a:ea typeface="MiSans" panose="00000500000000000000" charset="-122"/>
                <a:cs typeface="MiSans" panose="00000500000000000000" charset="-122"/>
                <a:sym typeface="+mn-ea"/>
              </a:rPr>
              <a:t>展项主要由图文展板组成。</a:t>
            </a:r>
            <a:endParaRPr lang="zh-CN" altLang="en-US" sz="1200" dirty="0">
              <a:latin typeface="MiSans" panose="00000500000000000000" charset="-122"/>
              <a:ea typeface="MiSans" panose="00000500000000000000" charset="-122"/>
              <a:cs typeface="MiSans" panose="00000500000000000000" charset="-122"/>
              <a:sym typeface="+mn-ea"/>
            </a:endParaRPr>
          </a:p>
          <a:p>
            <a:pPr indent="304800" fontAlgn="auto">
              <a:lnSpc>
                <a:spcPct val="150000"/>
              </a:lnSpc>
              <a:spcBef>
                <a:spcPts val="0"/>
              </a:spcBef>
              <a:buFont typeface="黑体" panose="02010609060101010101" charset="-122"/>
              <a:buNone/>
              <a:extLst>
                <a:ext uri="{35155182-B16C-46BC-9424-99874614C6A1}">
                  <wpsdc:indentchars xmlns:wpsdc="http://www.wps.cn/officeDocument/2017/drawingmlCustomData" val="200" checksum="1077528236"/>
                </a:ext>
              </a:extLst>
            </a:pPr>
            <a:r>
              <a:rPr lang="zh-CN" altLang="en-US" sz="1200" dirty="0">
                <a:latin typeface="MiSans" panose="00000500000000000000" charset="-122"/>
                <a:ea typeface="MiSans" panose="00000500000000000000" charset="-122"/>
                <a:cs typeface="MiSans" panose="00000500000000000000" charset="-122"/>
                <a:sym typeface="+mn-ea"/>
              </a:rPr>
              <a:t>本展项聚焦镜岭水库、曹娥江大闸安澜工程、汤浦水库扩容</a:t>
            </a:r>
            <a:r>
              <a:rPr lang="zh-CN" altLang="en-US" sz="1200" dirty="0">
                <a:latin typeface="MiSans" panose="00000500000000000000" charset="-122"/>
                <a:ea typeface="MiSans" panose="00000500000000000000" charset="-122"/>
                <a:cs typeface="MiSans" panose="00000500000000000000" charset="-122"/>
                <a:sym typeface="+mn-ea"/>
              </a:rPr>
              <a:t>工程等当代绍兴重大水利项目，展现其运用先进工程技术（如高标准海塘、库容扩容、系统化排涝）以提升防洪御潮等级、保障城乡供水安全、增强区域韧性应对极端天气、并融合生态修复的综合目标。</a:t>
            </a:r>
            <a:endParaRPr lang="zh-CN" altLang="en-US" sz="1200" dirty="0">
              <a:latin typeface="MiSans" panose="00000500000000000000" charset="-122"/>
              <a:ea typeface="MiSans" panose="00000500000000000000" charset="-122"/>
              <a:cs typeface="MiSans" panose="00000500000000000000" charset="-122"/>
              <a:sym typeface="+mn-ea"/>
            </a:endParaRPr>
          </a:p>
          <a:p>
            <a:pPr indent="304800" fontAlgn="auto">
              <a:lnSpc>
                <a:spcPct val="150000"/>
              </a:lnSpc>
              <a:spcBef>
                <a:spcPts val="0"/>
              </a:spcBef>
              <a:buFont typeface="黑体" panose="02010609060101010101" charset="-122"/>
              <a:buNone/>
              <a:extLst>
                <a:ext uri="{35155182-B16C-46BC-9424-99874614C6A1}">
                  <wpsdc:indentchars xmlns:wpsdc="http://www.wps.cn/officeDocument/2017/drawingmlCustomData" val="200" checksum="1077528236"/>
                </a:ext>
              </a:extLst>
            </a:pPr>
            <a:endParaRPr lang="zh-CN" altLang="en-US" sz="1200" dirty="0">
              <a:latin typeface="MiSans" panose="00000500000000000000" charset="-122"/>
              <a:ea typeface="MiSans" panose="00000500000000000000" charset="-122"/>
              <a:cs typeface="MiSans" panose="00000500000000000000" charset="-122"/>
              <a:sym typeface="+mn-ea"/>
            </a:endParaRPr>
          </a:p>
          <a:p>
            <a:pPr indent="0" fontAlgn="auto">
              <a:lnSpc>
                <a:spcPct val="150000"/>
              </a:lnSpc>
              <a:spcBef>
                <a:spcPts val="0"/>
              </a:spcBef>
              <a:buFont typeface="黑体" panose="02010609060101010101" charset="-122"/>
              <a:buNone/>
            </a:pPr>
            <a:r>
              <a:rPr lang="zh-CN" altLang="en-US" sz="1200" b="1" dirty="0">
                <a:latin typeface="MiSans" panose="00000500000000000000" charset="-122"/>
                <a:ea typeface="MiSans" panose="00000500000000000000" charset="-122"/>
                <a:cs typeface="MiSans" panose="00000500000000000000" charset="-122"/>
                <a:sym typeface="+mn-ea"/>
              </a:rPr>
              <a:t>展示目</a:t>
            </a:r>
            <a:r>
              <a:rPr lang="zh-CN" altLang="en-US" sz="1200" dirty="0">
                <a:latin typeface="MiSans" panose="00000500000000000000" charset="-122"/>
                <a:ea typeface="MiSans" panose="00000500000000000000" charset="-122"/>
                <a:cs typeface="MiSans" panose="00000500000000000000" charset="-122"/>
                <a:sym typeface="+mn-ea"/>
              </a:rPr>
              <a:t>的：旨在彰显现代绍兴水利工程以科技创新为驱动，构建“防洪保安全、优质水资源、健康水生态”三位一体的现代化水网体系，实现水资源科学利用与区域可持续发展的战略实践。</a:t>
            </a:r>
            <a:endParaRPr lang="zh-CN" altLang="en-US" sz="1200" dirty="0">
              <a:solidFill>
                <a:srgbClr val="FF0000"/>
              </a:solidFill>
              <a:latin typeface="MiSans" panose="00000500000000000000" charset="-122"/>
              <a:ea typeface="MiSans" panose="00000500000000000000" charset="-122"/>
              <a:cs typeface="MiSans" panose="00000500000000000000" charset="-122"/>
              <a:sym typeface="+mn-ea"/>
            </a:endParaRPr>
          </a:p>
          <a:p>
            <a:pPr indent="0" fontAlgn="auto">
              <a:lnSpc>
                <a:spcPct val="150000"/>
              </a:lnSpc>
              <a:spcBef>
                <a:spcPts val="0"/>
              </a:spcBef>
              <a:buFont typeface="黑体" panose="02010609060101010101" charset="-122"/>
              <a:buNone/>
            </a:pPr>
            <a:endParaRPr lang="zh-CN" altLang="en-US" sz="1200" b="1" dirty="0">
              <a:latin typeface="MiSans" panose="00000500000000000000" charset="-122"/>
              <a:ea typeface="MiSans" panose="00000500000000000000" charset="-122"/>
              <a:cs typeface="MiSans" panose="00000500000000000000" charset="-122"/>
              <a:sym typeface="黑体" panose="02010609060101010101" charset="-122"/>
            </a:endParaRPr>
          </a:p>
          <a:p>
            <a:pPr>
              <a:lnSpc>
                <a:spcPct val="150000"/>
              </a:lnSpc>
            </a:pPr>
            <a:r>
              <a:rPr lang="zh-CN" altLang="en-US" sz="1200" b="1" dirty="0">
                <a:latin typeface="MiSans" panose="00000500000000000000" charset="-122"/>
                <a:ea typeface="MiSans" panose="00000500000000000000" charset="-122"/>
                <a:cs typeface="MiSans" panose="00000500000000000000" charset="-122"/>
                <a:sym typeface="黑体" panose="02010609060101010101" charset="-122"/>
              </a:rPr>
              <a:t>操作说明：</a:t>
            </a:r>
            <a:endParaRPr lang="zh-CN" altLang="en-US" sz="1200" b="1" dirty="0">
              <a:latin typeface="MiSans" panose="00000500000000000000" charset="-122"/>
              <a:ea typeface="MiSans" panose="00000500000000000000" charset="-122"/>
              <a:cs typeface="MiSans" panose="00000500000000000000" charset="-122"/>
              <a:sym typeface="黑体" panose="02010609060101010101" charset="-122"/>
            </a:endParaRPr>
          </a:p>
          <a:p>
            <a:pPr>
              <a:lnSpc>
                <a:spcPct val="150000"/>
              </a:lnSpc>
            </a:pPr>
            <a:r>
              <a:rPr lang="en-US" altLang="zh-CN" sz="1200" dirty="0">
                <a:latin typeface="MiSans" panose="00000500000000000000" charset="-122"/>
                <a:ea typeface="MiSans" panose="00000500000000000000" charset="-122"/>
                <a:cs typeface="MiSans" panose="00000500000000000000" charset="-122"/>
                <a:sym typeface="+mn-ea"/>
              </a:rPr>
              <a:t>1</a:t>
            </a:r>
            <a:r>
              <a:rPr lang="zh-CN" altLang="en-US" sz="1200" dirty="0">
                <a:latin typeface="MiSans" panose="00000500000000000000" charset="-122"/>
                <a:ea typeface="MiSans" panose="00000500000000000000" charset="-122"/>
                <a:cs typeface="MiSans" panose="00000500000000000000" charset="-122"/>
                <a:sym typeface="+mn-ea"/>
              </a:rPr>
              <a:t>、观众进入展区；</a:t>
            </a:r>
            <a:endParaRPr lang="zh-CN" altLang="en-US" sz="1200" dirty="0">
              <a:latin typeface="MiSans" panose="00000500000000000000" charset="-122"/>
              <a:ea typeface="MiSans" panose="00000500000000000000" charset="-122"/>
              <a:cs typeface="MiSans" panose="00000500000000000000" charset="-122"/>
            </a:endParaRPr>
          </a:p>
          <a:p>
            <a:pPr>
              <a:lnSpc>
                <a:spcPct val="150000"/>
              </a:lnSpc>
            </a:pPr>
            <a:r>
              <a:rPr lang="en-US" altLang="zh-CN" sz="1200" dirty="0">
                <a:latin typeface="MiSans" panose="00000500000000000000" charset="-122"/>
                <a:ea typeface="MiSans" panose="00000500000000000000" charset="-122"/>
                <a:cs typeface="MiSans" panose="00000500000000000000" charset="-122"/>
                <a:sym typeface="+mn-ea"/>
              </a:rPr>
              <a:t>2</a:t>
            </a:r>
            <a:r>
              <a:rPr lang="zh-CN" altLang="en-US" sz="1200" dirty="0">
                <a:latin typeface="MiSans" panose="00000500000000000000" charset="-122"/>
                <a:ea typeface="MiSans" panose="00000500000000000000" charset="-122"/>
                <a:cs typeface="MiSans" panose="00000500000000000000" charset="-122"/>
                <a:sym typeface="+mn-ea"/>
              </a:rPr>
              <a:t>、阅读图文展板；</a:t>
            </a:r>
            <a:endParaRPr lang="zh-CN" altLang="en-US" sz="1200" dirty="0">
              <a:latin typeface="MiSans" panose="00000500000000000000" charset="-122"/>
              <a:ea typeface="MiSans" panose="00000500000000000000" charset="-122"/>
              <a:cs typeface="MiSans" panose="00000500000000000000" charset="-122"/>
            </a:endParaRPr>
          </a:p>
        </p:txBody>
      </p:sp>
      <p:sp>
        <p:nvSpPr>
          <p:cNvPr id="2" name="文本框 1"/>
          <p:cNvSpPr txBox="1"/>
          <p:nvPr/>
        </p:nvSpPr>
        <p:spPr>
          <a:xfrm>
            <a:off x="8251825" y="346710"/>
            <a:ext cx="3532505" cy="398780"/>
          </a:xfrm>
          <a:prstGeom prst="rect">
            <a:avLst/>
          </a:prstGeom>
          <a:noFill/>
        </p:spPr>
        <p:txBody>
          <a:bodyPr wrap="square" rtlCol="0">
            <a:spAutoFit/>
          </a:bodyPr>
          <a:lstStyle/>
          <a:p>
            <a:pPr algn="r"/>
            <a:r>
              <a:rPr lang="zh-CN" altLang="en-US" sz="2000">
                <a:solidFill>
                  <a:srgbClr val="58654B"/>
                </a:solidFill>
                <a:latin typeface="京華老宋体_KingHwa_OldSong" panose="02000500000000000000" charset="-122"/>
                <a:ea typeface="京華老宋体_KingHwa_OldSong" panose="02000500000000000000" charset="-122"/>
                <a:cs typeface="仿宋" panose="02010609060101010101" charset="-122"/>
                <a:sym typeface="+mn-ea"/>
              </a:rPr>
              <a:t>绍兴文化里的科学基因</a:t>
            </a:r>
            <a:endParaRPr lang="zh-CN" altLang="en-US" sz="2000">
              <a:solidFill>
                <a:srgbClr val="58654B"/>
              </a:solidFill>
              <a:latin typeface="京華老宋体_KingHwa_OldSong" panose="02000500000000000000" charset="-122"/>
              <a:ea typeface="京華老宋体_KingHwa_OldSong" panose="02000500000000000000" charset="-122"/>
              <a:cs typeface="仿宋" panose="02010609060101010101" charset="-122"/>
              <a:sym typeface="+mn-ea"/>
            </a:endParaRPr>
          </a:p>
        </p:txBody>
      </p:sp>
      <p:grpSp>
        <p:nvGrpSpPr>
          <p:cNvPr id="3" name="组合 2"/>
          <p:cNvGrpSpPr/>
          <p:nvPr/>
        </p:nvGrpSpPr>
        <p:grpSpPr>
          <a:xfrm>
            <a:off x="0" y="6189345"/>
            <a:ext cx="12192000" cy="668655"/>
            <a:chOff x="0" y="9747"/>
            <a:chExt cx="19200" cy="1053"/>
          </a:xfrm>
        </p:grpSpPr>
        <p:sp>
          <p:nvSpPr>
            <p:cNvPr id="6" name="矩形 5"/>
            <p:cNvSpPr/>
            <p:nvPr>
              <p:custDataLst>
                <p:tags r:id="rId4"/>
              </p:custDataLst>
            </p:nvPr>
          </p:nvSpPr>
          <p:spPr>
            <a:xfrm>
              <a:off x="0" y="9747"/>
              <a:ext cx="19200" cy="1053"/>
            </a:xfrm>
            <a:prstGeom prst="rect">
              <a:avLst/>
            </a:prstGeom>
            <a:solidFill>
              <a:srgbClr val="91CAD9"/>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just"/>
              <a:endParaRPr lang="zh-CN" altLang="en-US">
                <a:cs typeface="仿宋" panose="02010609060101010101" charset="-122"/>
              </a:endParaRPr>
            </a:p>
          </p:txBody>
        </p:sp>
        <p:pic>
          <p:nvPicPr>
            <p:cNvPr id="9" name="图片 8" descr="2"/>
            <p:cNvPicPr>
              <a:picLocks noChangeAspect="1"/>
            </p:cNvPicPr>
            <p:nvPr/>
          </p:nvPicPr>
          <p:blipFill>
            <a:blip r:embed="rId5">
              <a:alphaModFix amt="48000"/>
            </a:blip>
            <a:srcRect t="2036" b="82201"/>
            <a:stretch>
              <a:fillRect/>
            </a:stretch>
          </p:blipFill>
          <p:spPr>
            <a:xfrm>
              <a:off x="0" y="9747"/>
              <a:ext cx="19158" cy="1053"/>
            </a:xfrm>
            <a:prstGeom prst="rect">
              <a:avLst/>
            </a:prstGeom>
          </p:spPr>
        </p:pic>
      </p:grpSp>
      <p:pic>
        <p:nvPicPr>
          <p:cNvPr id="7" name="图片 6"/>
          <p:cNvPicPr>
            <a:picLocks noChangeAspect="1"/>
          </p:cNvPicPr>
          <p:nvPr/>
        </p:nvPicPr>
        <p:blipFill>
          <a:blip r:embed="rId6"/>
          <a:stretch>
            <a:fillRect/>
          </a:stretch>
        </p:blipFill>
        <p:spPr>
          <a:xfrm>
            <a:off x="10107930" y="4940935"/>
            <a:ext cx="1676400" cy="1022985"/>
          </a:xfrm>
          <a:prstGeom prst="rect">
            <a:avLst/>
          </a:prstGeom>
        </p:spPr>
      </p:pic>
    </p:spTree>
    <p:custDataLst>
      <p:tags r:id="rId7"/>
    </p:custData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0E7DD">
            <a:alpha val="27000"/>
          </a:srgbClr>
        </a:solidFill>
        <a:effectLst/>
      </p:bgPr>
    </p:bg>
    <p:spTree>
      <p:nvGrpSpPr>
        <p:cNvPr id="1" name=""/>
        <p:cNvGrpSpPr/>
        <p:nvPr/>
      </p:nvGrpSpPr>
      <p:grpSpPr>
        <a:xfrm>
          <a:off x="0" y="0"/>
          <a:ext cx="0" cy="0"/>
          <a:chOff x="0" y="0"/>
          <a:chExt cx="0" cy="0"/>
        </a:xfrm>
      </p:grpSpPr>
      <p:cxnSp>
        <p:nvCxnSpPr>
          <p:cNvPr id="21" name="直接连接符 20"/>
          <p:cNvCxnSpPr/>
          <p:nvPr>
            <p:custDataLst>
              <p:tags r:id="rId1"/>
            </p:custDataLst>
          </p:nvPr>
        </p:nvCxnSpPr>
        <p:spPr>
          <a:xfrm>
            <a:off x="400685" y="738505"/>
            <a:ext cx="11383645" cy="6985"/>
          </a:xfrm>
          <a:prstGeom prst="line">
            <a:avLst/>
          </a:prstGeom>
          <a:ln w="28575" cmpd="sng">
            <a:solidFill>
              <a:srgbClr val="58654B"/>
            </a:solidFill>
            <a:prstDash val="solid"/>
          </a:ln>
        </p:spPr>
        <p:style>
          <a:lnRef idx="2">
            <a:schemeClr val="accent1"/>
          </a:lnRef>
          <a:fillRef idx="0">
            <a:srgbClr val="FFFFFF"/>
          </a:fillRef>
          <a:effectRef idx="0">
            <a:srgbClr val="FFFFFF"/>
          </a:effectRef>
          <a:fontRef idx="minor">
            <a:schemeClr val="tx1"/>
          </a:fontRef>
        </p:style>
      </p:cxnSp>
      <p:sp>
        <p:nvSpPr>
          <p:cNvPr id="5" name="文本框 4"/>
          <p:cNvSpPr txBox="1"/>
          <p:nvPr>
            <p:custDataLst>
              <p:tags r:id="rId2"/>
            </p:custDataLst>
          </p:nvPr>
        </p:nvSpPr>
        <p:spPr>
          <a:xfrm>
            <a:off x="400685" y="216535"/>
            <a:ext cx="3003550" cy="509270"/>
          </a:xfrm>
          <a:prstGeom prst="rect">
            <a:avLst/>
          </a:prstGeom>
          <a:noFill/>
        </p:spPr>
        <p:txBody>
          <a:bodyPr wrap="square" rtlCol="0">
            <a:noAutofit/>
          </a:bodyPr>
          <a:lstStyle/>
          <a:p>
            <a:r>
              <a:rPr lang="zh-CN" altLang="en-US" sz="3600">
                <a:solidFill>
                  <a:srgbClr val="58654B"/>
                </a:solidFill>
                <a:latin typeface="京華老宋体_KingHwa_OldSong" panose="02000500000000000000" charset="-122"/>
                <a:ea typeface="京華老宋体_KingHwa_OldSong" panose="02000500000000000000" charset="-122"/>
                <a:cs typeface="仿宋" panose="02010609060101010101" charset="-122"/>
              </a:rPr>
              <a:t>浙东唐诗之路</a:t>
            </a:r>
            <a:endParaRPr lang="zh-CN" altLang="en-US" sz="3600">
              <a:solidFill>
                <a:srgbClr val="58654B"/>
              </a:solidFill>
              <a:latin typeface="京華老宋体_KingHwa_OldSong" panose="02000500000000000000" charset="-122"/>
              <a:ea typeface="京華老宋体_KingHwa_OldSong" panose="02000500000000000000" charset="-122"/>
              <a:cs typeface="仿宋" panose="02010609060101010101" charset="-122"/>
            </a:endParaRPr>
          </a:p>
        </p:txBody>
      </p:sp>
      <p:graphicFrame>
        <p:nvGraphicFramePr>
          <p:cNvPr id="8" name="表格 7"/>
          <p:cNvGraphicFramePr/>
          <p:nvPr>
            <p:custDataLst>
              <p:tags r:id="rId3"/>
            </p:custDataLst>
          </p:nvPr>
        </p:nvGraphicFramePr>
        <p:xfrm>
          <a:off x="400685" y="1163955"/>
          <a:ext cx="11383645" cy="398780"/>
        </p:xfrm>
        <a:graphic>
          <a:graphicData uri="http://schemas.openxmlformats.org/drawingml/2006/table">
            <a:tbl>
              <a:tblPr firstCol="1" bandCol="1">
                <a:tableStyleId>{B2A5736F-0B23-42C7-9033-99ABC36045BD}</a:tableStyleId>
              </a:tblPr>
              <a:tblGrid>
                <a:gridCol w="1452880"/>
                <a:gridCol w="1915795"/>
                <a:gridCol w="1897380"/>
                <a:gridCol w="2181225"/>
                <a:gridCol w="2038985"/>
                <a:gridCol w="1897380"/>
              </a:tblGrid>
              <a:tr h="381000">
                <a:tc>
                  <a:txBody>
                    <a:bodyPr/>
                    <a:lstStyle/>
                    <a:p>
                      <a:pPr algn="ctr">
                        <a:lnSpc>
                          <a:spcPct val="100000"/>
                        </a:lnSpc>
                        <a:spcBef>
                          <a:spcPts val="0"/>
                        </a:spcBef>
                        <a:buClrTx/>
                        <a:buSzTx/>
                        <a:buFontTx/>
                        <a:buNone/>
                      </a:pPr>
                      <a:r>
                        <a:rPr lang="zh-CN" altLang="en-US" sz="1200" b="0">
                          <a:latin typeface="MiSans" panose="00000500000000000000" charset="-122"/>
                          <a:ea typeface="MiSans" panose="00000500000000000000" charset="-122"/>
                          <a:sym typeface="+mn-ea"/>
                        </a:rPr>
                        <a:t>展区名称</a:t>
                      </a:r>
                      <a:endParaRPr lang="zh-CN" altLang="en-US" sz="1200" b="0">
                        <a:latin typeface="MiSans" panose="00000500000000000000" charset="-122"/>
                        <a:ea typeface="MiSans" panose="00000500000000000000" charset="-122"/>
                      </a:endParaRPr>
                    </a:p>
                  </a:txBody>
                  <a:tcPr anchor="ctr">
                    <a:solidFill>
                      <a:srgbClr val="91CAD9"/>
                    </a:solidFill>
                  </a:tcPr>
                </a:tc>
                <a:tc>
                  <a:txBody>
                    <a:bodyPr/>
                    <a:lstStyle/>
                    <a:p>
                      <a:pPr algn="l">
                        <a:lnSpc>
                          <a:spcPct val="120000"/>
                        </a:lnSpc>
                        <a:spcBef>
                          <a:spcPts val="0"/>
                        </a:spcBef>
                        <a:spcAft>
                          <a:spcPts val="0"/>
                        </a:spcAft>
                        <a:buClrTx/>
                        <a:buSzTx/>
                        <a:buFontTx/>
                        <a:buNone/>
                      </a:pPr>
                      <a:r>
                        <a:rPr lang="zh-CN" altLang="en-US" sz="1200" spc="120">
                          <a:latin typeface="MiSans" panose="00000500000000000000" charset="-122"/>
                          <a:ea typeface="MiSans" panose="00000500000000000000" charset="-122"/>
                        </a:rPr>
                        <a:t>绍兴水乡</a:t>
                      </a:r>
                      <a:endParaRPr lang="zh-CN" altLang="en-US" sz="1200" spc="120">
                        <a:latin typeface="MiSans" panose="00000500000000000000" charset="-122"/>
                        <a:ea typeface="MiSans" panose="00000500000000000000" charset="-122"/>
                      </a:endParaRPr>
                    </a:p>
                  </a:txBody>
                  <a:tcPr anchor="ctr"/>
                </a:tc>
                <a:tc>
                  <a:txBody>
                    <a:bodyPr/>
                    <a:lstStyle/>
                    <a:p>
                      <a:pPr algn="ctr">
                        <a:buNone/>
                      </a:pPr>
                      <a:r>
                        <a:rPr lang="zh-CN" altLang="en-US" sz="1200">
                          <a:solidFill>
                            <a:schemeClr val="bg1"/>
                          </a:solidFill>
                          <a:latin typeface="MiSans" panose="00000500000000000000" charset="-122"/>
                          <a:ea typeface="MiSans" panose="00000500000000000000" charset="-122"/>
                        </a:rPr>
                        <a:t>展品名称</a:t>
                      </a:r>
                      <a:endParaRPr lang="zh-CN" altLang="en-US" sz="1200">
                        <a:solidFill>
                          <a:schemeClr val="bg1"/>
                        </a:solidFill>
                        <a:latin typeface="MiSans" panose="00000500000000000000" charset="-122"/>
                        <a:ea typeface="MiSans" panose="00000500000000000000" charset="-122"/>
                      </a:endParaRPr>
                    </a:p>
                  </a:txBody>
                  <a:tcPr anchor="ctr">
                    <a:solidFill>
                      <a:srgbClr val="91CAD9"/>
                    </a:solidFill>
                  </a:tcPr>
                </a:tc>
                <a:tc>
                  <a:txBody>
                    <a:bodyPr/>
                    <a:lstStyle/>
                    <a:p>
                      <a:pPr algn="l">
                        <a:lnSpc>
                          <a:spcPct val="120000"/>
                        </a:lnSpc>
                        <a:spcBef>
                          <a:spcPts val="0"/>
                        </a:spcBef>
                        <a:spcAft>
                          <a:spcPts val="0"/>
                        </a:spcAft>
                        <a:buClrTx/>
                        <a:buSzTx/>
                        <a:buFontTx/>
                        <a:buNone/>
                      </a:pPr>
                      <a:r>
                        <a:rPr lang="zh-CN" altLang="en-US" sz="1200" b="0" spc="120">
                          <a:latin typeface="MiSans" panose="00000500000000000000" charset="-122"/>
                          <a:ea typeface="MiSans" panose="00000500000000000000" charset="-122"/>
                          <a:sym typeface="+mn-ea"/>
                        </a:rPr>
                        <a:t>浙东唐诗之路</a:t>
                      </a:r>
                      <a:endParaRPr lang="zh-CN" altLang="en-US" sz="1200" b="0" spc="120">
                        <a:latin typeface="MiSans" panose="00000500000000000000" charset="-122"/>
                        <a:ea typeface="MiSans" panose="00000500000000000000" charset="-122"/>
                        <a:sym typeface="+mn-ea"/>
                      </a:endParaRPr>
                    </a:p>
                  </a:txBody>
                  <a:tcPr marL="177800" marR="177800" marT="107950" marB="107950" anchor="ctr"/>
                </a:tc>
                <a:tc>
                  <a:txBody>
                    <a:bodyPr/>
                    <a:lstStyle/>
                    <a:p>
                      <a:pPr algn="ctr">
                        <a:buNone/>
                      </a:pPr>
                      <a:r>
                        <a:rPr lang="zh-CN" altLang="en-US" sz="1200">
                          <a:solidFill>
                            <a:schemeClr val="bg1"/>
                          </a:solidFill>
                          <a:latin typeface="MiSans" panose="00000500000000000000" charset="-122"/>
                          <a:ea typeface="MiSans" panose="00000500000000000000" charset="-122"/>
                        </a:rPr>
                        <a:t>展示形式</a:t>
                      </a:r>
                      <a:endParaRPr lang="zh-CN" altLang="en-US" sz="1200">
                        <a:solidFill>
                          <a:schemeClr val="bg1"/>
                        </a:solidFill>
                        <a:latin typeface="MiSans" panose="00000500000000000000" charset="-122"/>
                        <a:ea typeface="MiSans" panose="00000500000000000000" charset="-122"/>
                      </a:endParaRPr>
                    </a:p>
                  </a:txBody>
                  <a:tcPr anchor="ctr">
                    <a:solidFill>
                      <a:srgbClr val="91CAD9"/>
                    </a:solidFill>
                  </a:tcPr>
                </a:tc>
                <a:tc>
                  <a:txBody>
                    <a:bodyPr/>
                    <a:lstStyle/>
                    <a:p>
                      <a:pPr algn="ctr">
                        <a:buNone/>
                      </a:pPr>
                      <a:r>
                        <a:rPr lang="zh-CN" altLang="en-US" sz="1200">
                          <a:latin typeface="MiSans" panose="00000500000000000000" charset="-122"/>
                          <a:ea typeface="MiSans" panose="00000500000000000000" charset="-122"/>
                        </a:rPr>
                        <a:t>互动投影</a:t>
                      </a:r>
                      <a:r>
                        <a:rPr lang="en-US" altLang="zh-CN" sz="1200">
                          <a:latin typeface="MiSans" panose="00000500000000000000" charset="-122"/>
                          <a:ea typeface="MiSans" panose="00000500000000000000" charset="-122"/>
                        </a:rPr>
                        <a:t>+</a:t>
                      </a:r>
                      <a:r>
                        <a:rPr lang="zh-CN" altLang="en-US" sz="1200">
                          <a:latin typeface="MiSans" panose="00000500000000000000" charset="-122"/>
                          <a:ea typeface="MiSans" panose="00000500000000000000" charset="-122"/>
                        </a:rPr>
                        <a:t>图文</a:t>
                      </a:r>
                      <a:endParaRPr lang="zh-CN" altLang="en-US" sz="1200">
                        <a:latin typeface="MiSans" panose="00000500000000000000" charset="-122"/>
                        <a:ea typeface="MiSans" panose="00000500000000000000" charset="-122"/>
                      </a:endParaRPr>
                    </a:p>
                  </a:txBody>
                  <a:tcPr anchor="ctr"/>
                </a:tc>
              </a:tr>
            </a:tbl>
          </a:graphicData>
        </a:graphic>
      </p:graphicFrame>
      <p:cxnSp>
        <p:nvCxnSpPr>
          <p:cNvPr id="25" name="直接连接符 24"/>
          <p:cNvCxnSpPr/>
          <p:nvPr>
            <p:custDataLst>
              <p:tags r:id="rId4"/>
            </p:custDataLst>
          </p:nvPr>
        </p:nvCxnSpPr>
        <p:spPr>
          <a:xfrm>
            <a:off x="5648960" y="1812608"/>
            <a:ext cx="0" cy="4008120"/>
          </a:xfrm>
          <a:prstGeom prst="line">
            <a:avLst/>
          </a:prstGeom>
          <a:ln w="31750" cap="rnd">
            <a:solidFill>
              <a:srgbClr val="58654B"/>
            </a:solidFill>
            <a:prstDash val="sysDot"/>
            <a:round/>
          </a:ln>
        </p:spPr>
        <p:style>
          <a:lnRef idx="0">
            <a:srgbClr val="FFFFFF"/>
          </a:lnRef>
          <a:fillRef idx="0">
            <a:srgbClr val="FFFFFF"/>
          </a:fillRef>
          <a:effectRef idx="0">
            <a:srgbClr val="FFFFFF"/>
          </a:effectRef>
          <a:fontRef idx="minor">
            <a:schemeClr val="tx1"/>
          </a:fontRef>
        </p:style>
      </p:cxnSp>
      <p:sp>
        <p:nvSpPr>
          <p:cNvPr id="22" name="文本框 21"/>
          <p:cNvSpPr txBox="1"/>
          <p:nvPr/>
        </p:nvSpPr>
        <p:spPr>
          <a:xfrm>
            <a:off x="400050" y="1812925"/>
            <a:ext cx="4988560" cy="4267835"/>
          </a:xfrm>
          <a:prstGeom prst="rect">
            <a:avLst/>
          </a:prstGeom>
          <a:noFill/>
        </p:spPr>
        <p:txBody>
          <a:bodyPr wrap="square" rtlCol="0">
            <a:noAutofit/>
          </a:bodyPr>
          <a:lstStyle/>
          <a:p>
            <a:pPr indent="304800" fontAlgn="auto">
              <a:lnSpc>
                <a:spcPct val="150000"/>
              </a:lnSpc>
              <a:spcBef>
                <a:spcPts val="0"/>
              </a:spcBef>
              <a:buFont typeface="黑体" panose="02010609060101010101" charset="-122"/>
              <a:buNone/>
              <a:extLst>
                <a:ext uri="{35155182-B16C-46BC-9424-99874614C6A1}">
                  <wpsdc:indentchars xmlns:wpsdc="http://www.wps.cn/officeDocument/2017/drawingmlCustomData" val="200" checksum="1077528236"/>
                </a:ext>
              </a:extLst>
            </a:pPr>
            <a:r>
              <a:rPr lang="zh-CN" altLang="en-US" sz="1200" dirty="0">
                <a:latin typeface="MiSans" panose="00000500000000000000" charset="-122"/>
                <a:ea typeface="MiSans" panose="00000500000000000000" charset="-122"/>
                <a:cs typeface="MiSans" panose="00000500000000000000" charset="-122"/>
                <a:sym typeface="+mn-ea"/>
              </a:rPr>
              <a:t>展项主要由两组互动投影装置、图文展板组成。</a:t>
            </a:r>
            <a:endParaRPr lang="zh-CN" altLang="en-US" sz="1200" dirty="0">
              <a:latin typeface="MiSans" panose="00000500000000000000" charset="-122"/>
              <a:ea typeface="MiSans" panose="00000500000000000000" charset="-122"/>
              <a:cs typeface="MiSans" panose="00000500000000000000" charset="-122"/>
              <a:sym typeface="+mn-ea"/>
            </a:endParaRPr>
          </a:p>
          <a:p>
            <a:pPr indent="304800" fontAlgn="auto">
              <a:lnSpc>
                <a:spcPct val="150000"/>
              </a:lnSpc>
              <a:spcBef>
                <a:spcPts val="0"/>
              </a:spcBef>
              <a:buFont typeface="黑体" panose="02010609060101010101" charset="-122"/>
              <a:buNone/>
              <a:extLst>
                <a:ext uri="{35155182-B16C-46BC-9424-99874614C6A1}">
                  <wpsdc:indentchars xmlns:wpsdc="http://www.wps.cn/officeDocument/2017/drawingmlCustomData" val="200" checksum="1077528236"/>
                </a:ext>
              </a:extLst>
            </a:pPr>
            <a:r>
              <a:rPr lang="zh-CN" altLang="en-US" sz="1200" dirty="0">
                <a:latin typeface="MiSans" panose="00000500000000000000" charset="-122"/>
                <a:ea typeface="MiSans" panose="00000500000000000000" charset="-122"/>
                <a:cs typeface="MiSans" panose="00000500000000000000" charset="-122"/>
                <a:sym typeface="+mn-ea"/>
              </a:rPr>
              <a:t>观众可欣赏投影于墙面中的浙东唐诗之路，触摸不同时代的互动提示标志，观看诗人们创作的相关诗词，了解浙东唐诗之路的背景故事。</a:t>
            </a:r>
            <a:endParaRPr lang="zh-CN" altLang="en-US" sz="1200" dirty="0">
              <a:latin typeface="MiSans" panose="00000500000000000000" charset="-122"/>
              <a:ea typeface="MiSans" panose="00000500000000000000" charset="-122"/>
              <a:cs typeface="MiSans" panose="00000500000000000000" charset="-122"/>
              <a:sym typeface="+mn-ea"/>
            </a:endParaRPr>
          </a:p>
          <a:p>
            <a:pPr indent="304800" fontAlgn="auto">
              <a:lnSpc>
                <a:spcPct val="150000"/>
              </a:lnSpc>
              <a:spcBef>
                <a:spcPts val="0"/>
              </a:spcBef>
              <a:buFont typeface="黑体" panose="02010609060101010101" charset="-122"/>
              <a:buNone/>
              <a:extLst>
                <a:ext uri="{35155182-B16C-46BC-9424-99874614C6A1}">
                  <wpsdc:indentchars xmlns:wpsdc="http://www.wps.cn/officeDocument/2017/drawingmlCustomData" val="200" checksum="1077528236"/>
                </a:ext>
              </a:extLst>
            </a:pPr>
            <a:r>
              <a:rPr lang="zh-CN" altLang="en-US" sz="1200" dirty="0">
                <a:latin typeface="MiSans" panose="00000500000000000000" charset="-122"/>
                <a:ea typeface="MiSans" panose="00000500000000000000" charset="-122"/>
                <a:cs typeface="MiSans" panose="00000500000000000000" charset="-122"/>
                <a:sym typeface="+mn-ea"/>
              </a:rPr>
              <a:t>观看一旁的图文展板，了解</a:t>
            </a:r>
            <a:r>
              <a:rPr lang="zh-CN" altLang="en-US" sz="1200" dirty="0">
                <a:latin typeface="MiSans" panose="00000500000000000000" charset="-122"/>
                <a:ea typeface="MiSans" panose="00000500000000000000" charset="-122"/>
                <a:cs typeface="MiSans" panose="00000500000000000000" charset="-122"/>
                <a:sym typeface="+mn-ea"/>
              </a:rPr>
              <a:t>历代文人墨客游历</a:t>
            </a:r>
            <a:r>
              <a:rPr lang="zh-CN" altLang="en-US" sz="1200" dirty="0">
                <a:latin typeface="MiSans" panose="00000500000000000000" charset="-122"/>
                <a:ea typeface="MiSans" panose="00000500000000000000" charset="-122"/>
                <a:cs typeface="MiSans" panose="00000500000000000000" charset="-122"/>
                <a:sym typeface="+mn-ea"/>
              </a:rPr>
              <a:t>浙东唐诗之路的缘由。</a:t>
            </a:r>
            <a:endParaRPr lang="zh-CN" altLang="en-US" sz="1200" dirty="0">
              <a:latin typeface="MiSans" panose="00000500000000000000" charset="-122"/>
              <a:ea typeface="MiSans" panose="00000500000000000000" charset="-122"/>
              <a:cs typeface="MiSans" panose="00000500000000000000" charset="-122"/>
              <a:sym typeface="+mn-ea"/>
            </a:endParaRPr>
          </a:p>
          <a:p>
            <a:pPr indent="304800" fontAlgn="auto">
              <a:lnSpc>
                <a:spcPct val="150000"/>
              </a:lnSpc>
              <a:spcBef>
                <a:spcPts val="0"/>
              </a:spcBef>
              <a:buFont typeface="黑体" panose="02010609060101010101" charset="-122"/>
              <a:buNone/>
              <a:extLst>
                <a:ext uri="{35155182-B16C-46BC-9424-99874614C6A1}">
                  <wpsdc:indentchars xmlns:wpsdc="http://www.wps.cn/officeDocument/2017/drawingmlCustomData" val="200" checksum="1077528236"/>
                </a:ext>
              </a:extLst>
            </a:pPr>
            <a:r>
              <a:rPr lang="zh-CN" altLang="en-US" sz="1200" dirty="0">
                <a:latin typeface="MiSans" panose="00000500000000000000" charset="-122"/>
                <a:ea typeface="MiSans" panose="00000500000000000000" charset="-122"/>
                <a:cs typeface="MiSans" panose="00000500000000000000" charset="-122"/>
                <a:sym typeface="+mn-ea"/>
              </a:rPr>
              <a:t>与文旅结合，推出空中、山间、陆路、水上、云端五条线路，了解绍兴多彩唐诗之路</a:t>
            </a:r>
            <a:endParaRPr lang="zh-CN" altLang="en-US" sz="1200" dirty="0">
              <a:latin typeface="MiSans" panose="00000500000000000000" charset="-122"/>
              <a:ea typeface="MiSans" panose="00000500000000000000" charset="-122"/>
              <a:cs typeface="MiSans" panose="00000500000000000000" charset="-122"/>
              <a:sym typeface="+mn-ea"/>
            </a:endParaRPr>
          </a:p>
          <a:p>
            <a:pPr indent="304800" fontAlgn="auto">
              <a:lnSpc>
                <a:spcPct val="150000"/>
              </a:lnSpc>
              <a:spcBef>
                <a:spcPts val="0"/>
              </a:spcBef>
              <a:buFont typeface="黑体" panose="02010609060101010101" charset="-122"/>
              <a:buNone/>
              <a:extLst>
                <a:ext uri="{35155182-B16C-46BC-9424-99874614C6A1}">
                  <wpsdc:indentchars xmlns:wpsdc="http://www.wps.cn/officeDocument/2017/drawingmlCustomData" val="200" checksum="1077528236"/>
                </a:ext>
              </a:extLst>
            </a:pPr>
            <a:endParaRPr lang="zh-CN" altLang="en-US" sz="1200" b="1" dirty="0">
              <a:latin typeface="MiSans" panose="00000500000000000000" charset="-122"/>
              <a:ea typeface="MiSans" panose="00000500000000000000" charset="-122"/>
              <a:cs typeface="MiSans" panose="00000500000000000000" charset="-122"/>
              <a:sym typeface="+mn-ea"/>
            </a:endParaRPr>
          </a:p>
          <a:p>
            <a:pPr indent="0" fontAlgn="auto">
              <a:lnSpc>
                <a:spcPct val="150000"/>
              </a:lnSpc>
              <a:spcBef>
                <a:spcPts val="0"/>
              </a:spcBef>
              <a:buFont typeface="黑体" panose="02010609060101010101" charset="-122"/>
              <a:buNone/>
            </a:pPr>
            <a:r>
              <a:rPr lang="zh-CN" altLang="en-US" sz="1200" b="1" dirty="0">
                <a:latin typeface="MiSans" panose="00000500000000000000" charset="-122"/>
                <a:ea typeface="MiSans" panose="00000500000000000000" charset="-122"/>
                <a:cs typeface="MiSans" panose="00000500000000000000" charset="-122"/>
                <a:sym typeface="+mn-ea"/>
              </a:rPr>
              <a:t>展示目的：</a:t>
            </a:r>
            <a:r>
              <a:rPr lang="zh-CN" altLang="en-US" sz="1200" dirty="0">
                <a:latin typeface="MiSans" panose="00000500000000000000" charset="-122"/>
                <a:ea typeface="MiSans" panose="00000500000000000000" charset="-122"/>
                <a:cs typeface="MiSans" panose="00000500000000000000" charset="-122"/>
                <a:sym typeface="+mn-ea"/>
              </a:rPr>
              <a:t>了解浙东唐诗之路的历史故事，欣赏古代诗人们留下的诗词歌赋。</a:t>
            </a:r>
            <a:endParaRPr lang="zh-CN" altLang="en-US" sz="1200" dirty="0">
              <a:solidFill>
                <a:srgbClr val="FF0000"/>
              </a:solidFill>
              <a:latin typeface="MiSans" panose="00000500000000000000" charset="-122"/>
              <a:ea typeface="MiSans" panose="00000500000000000000" charset="-122"/>
              <a:cs typeface="MiSans" panose="00000500000000000000" charset="-122"/>
              <a:sym typeface="+mn-ea"/>
            </a:endParaRPr>
          </a:p>
          <a:p>
            <a:pPr indent="0" fontAlgn="auto">
              <a:lnSpc>
                <a:spcPct val="150000"/>
              </a:lnSpc>
              <a:spcBef>
                <a:spcPts val="0"/>
              </a:spcBef>
              <a:buFont typeface="黑体" panose="02010609060101010101" charset="-122"/>
              <a:buNone/>
            </a:pPr>
            <a:endParaRPr lang="zh-CN" altLang="en-US" sz="1200" b="1" dirty="0">
              <a:latin typeface="MiSans" panose="00000500000000000000" charset="-122"/>
              <a:ea typeface="MiSans" panose="00000500000000000000" charset="-122"/>
              <a:cs typeface="MiSans" panose="00000500000000000000" charset="-122"/>
              <a:sym typeface="黑体" panose="02010609060101010101" charset="-122"/>
            </a:endParaRPr>
          </a:p>
          <a:p>
            <a:pPr>
              <a:lnSpc>
                <a:spcPct val="150000"/>
              </a:lnSpc>
            </a:pPr>
            <a:r>
              <a:rPr lang="zh-CN" altLang="en-US" sz="1200" b="1" dirty="0">
                <a:latin typeface="MiSans" panose="00000500000000000000" charset="-122"/>
                <a:ea typeface="MiSans" panose="00000500000000000000" charset="-122"/>
                <a:cs typeface="MiSans" panose="00000500000000000000" charset="-122"/>
                <a:sym typeface="黑体" panose="02010609060101010101" charset="-122"/>
              </a:rPr>
              <a:t>操作说明：</a:t>
            </a:r>
            <a:endParaRPr lang="zh-CN" altLang="en-US" sz="1200" b="1" dirty="0">
              <a:latin typeface="MiSans" panose="00000500000000000000" charset="-122"/>
              <a:ea typeface="MiSans" panose="00000500000000000000" charset="-122"/>
              <a:cs typeface="MiSans" panose="00000500000000000000" charset="-122"/>
              <a:sym typeface="黑体" panose="02010609060101010101" charset="-122"/>
            </a:endParaRPr>
          </a:p>
          <a:p>
            <a:pPr>
              <a:lnSpc>
                <a:spcPct val="150000"/>
              </a:lnSpc>
            </a:pPr>
            <a:r>
              <a:rPr lang="en-US" altLang="zh-CN" sz="1200" dirty="0">
                <a:latin typeface="MiSans" panose="00000500000000000000" charset="-122"/>
                <a:ea typeface="MiSans" panose="00000500000000000000" charset="-122"/>
                <a:cs typeface="MiSans" panose="00000500000000000000" charset="-122"/>
              </a:rPr>
              <a:t>1</a:t>
            </a:r>
            <a:r>
              <a:rPr lang="zh-CN" altLang="en-US" sz="1200" dirty="0">
                <a:latin typeface="MiSans" panose="00000500000000000000" charset="-122"/>
                <a:ea typeface="MiSans" panose="00000500000000000000" charset="-122"/>
                <a:cs typeface="MiSans" panose="00000500000000000000" charset="-122"/>
              </a:rPr>
              <a:t>、观众进入展区；</a:t>
            </a:r>
            <a:endParaRPr lang="zh-CN" altLang="en-US" sz="1200" dirty="0">
              <a:latin typeface="MiSans" panose="00000500000000000000" charset="-122"/>
              <a:ea typeface="MiSans" panose="00000500000000000000" charset="-122"/>
              <a:cs typeface="MiSans" panose="00000500000000000000" charset="-122"/>
            </a:endParaRPr>
          </a:p>
          <a:p>
            <a:pPr>
              <a:lnSpc>
                <a:spcPct val="150000"/>
              </a:lnSpc>
            </a:pPr>
            <a:r>
              <a:rPr lang="en-US" altLang="zh-CN" sz="1200" dirty="0">
                <a:latin typeface="MiSans" panose="00000500000000000000" charset="-122"/>
                <a:ea typeface="MiSans" panose="00000500000000000000" charset="-122"/>
                <a:cs typeface="MiSans" panose="00000500000000000000" charset="-122"/>
              </a:rPr>
              <a:t>2</a:t>
            </a:r>
            <a:r>
              <a:rPr lang="zh-CN" altLang="en-US" sz="1200" dirty="0">
                <a:latin typeface="MiSans" panose="00000500000000000000" charset="-122"/>
                <a:ea typeface="MiSans" panose="00000500000000000000" charset="-122"/>
                <a:cs typeface="MiSans" panose="00000500000000000000" charset="-122"/>
              </a:rPr>
              <a:t>、欣赏运河风景；</a:t>
            </a:r>
            <a:endParaRPr lang="zh-CN" altLang="en-US" sz="1200" dirty="0">
              <a:latin typeface="MiSans" panose="00000500000000000000" charset="-122"/>
              <a:ea typeface="MiSans" panose="00000500000000000000" charset="-122"/>
              <a:cs typeface="MiSans" panose="00000500000000000000" charset="-122"/>
            </a:endParaRPr>
          </a:p>
          <a:p>
            <a:pPr>
              <a:lnSpc>
                <a:spcPct val="150000"/>
              </a:lnSpc>
            </a:pPr>
            <a:r>
              <a:rPr lang="en-US" altLang="zh-CN" sz="1200" dirty="0">
                <a:latin typeface="MiSans" panose="00000500000000000000" charset="-122"/>
                <a:ea typeface="MiSans" panose="00000500000000000000" charset="-122"/>
                <a:cs typeface="MiSans" panose="00000500000000000000" charset="-122"/>
              </a:rPr>
              <a:t>3</a:t>
            </a:r>
            <a:r>
              <a:rPr lang="zh-CN" altLang="en-US" sz="1200" dirty="0">
                <a:latin typeface="MiSans" panose="00000500000000000000" charset="-122"/>
                <a:ea typeface="MiSans" panose="00000500000000000000" charset="-122"/>
                <a:cs typeface="MiSans" panose="00000500000000000000" charset="-122"/>
              </a:rPr>
              <a:t>、观看图文版中的科普；</a:t>
            </a:r>
            <a:endParaRPr lang="zh-CN" altLang="en-US" sz="1200" dirty="0">
              <a:latin typeface="MiSans" panose="00000500000000000000" charset="-122"/>
              <a:ea typeface="MiSans" panose="00000500000000000000" charset="-122"/>
              <a:cs typeface="MiSans" panose="00000500000000000000" charset="-122"/>
            </a:endParaRPr>
          </a:p>
          <a:p>
            <a:pPr>
              <a:lnSpc>
                <a:spcPct val="150000"/>
              </a:lnSpc>
            </a:pPr>
            <a:endParaRPr lang="zh-CN" altLang="en-US" sz="1200" dirty="0">
              <a:latin typeface="MiSans" panose="00000500000000000000" charset="-122"/>
              <a:ea typeface="MiSans" panose="00000500000000000000" charset="-122"/>
              <a:cs typeface="MiSans" panose="00000500000000000000" charset="-122"/>
            </a:endParaRPr>
          </a:p>
        </p:txBody>
      </p:sp>
      <p:sp>
        <p:nvSpPr>
          <p:cNvPr id="3" name="文本框 2"/>
          <p:cNvSpPr txBox="1"/>
          <p:nvPr/>
        </p:nvSpPr>
        <p:spPr>
          <a:xfrm>
            <a:off x="8251825" y="346710"/>
            <a:ext cx="3532505" cy="398780"/>
          </a:xfrm>
          <a:prstGeom prst="rect">
            <a:avLst/>
          </a:prstGeom>
          <a:noFill/>
        </p:spPr>
        <p:txBody>
          <a:bodyPr wrap="square" rtlCol="0">
            <a:spAutoFit/>
          </a:bodyPr>
          <a:lstStyle/>
          <a:p>
            <a:pPr algn="r"/>
            <a:r>
              <a:rPr lang="zh-CN" altLang="en-US" sz="2000">
                <a:solidFill>
                  <a:srgbClr val="58654B"/>
                </a:solidFill>
                <a:latin typeface="京華老宋体_KingHwa_OldSong" panose="02000500000000000000" charset="-122"/>
                <a:ea typeface="京華老宋体_KingHwa_OldSong" panose="02000500000000000000" charset="-122"/>
                <a:cs typeface="仿宋" panose="02010609060101010101" charset="-122"/>
                <a:sym typeface="+mn-ea"/>
              </a:rPr>
              <a:t>绍兴文化里的科学基因</a:t>
            </a:r>
            <a:endParaRPr lang="zh-CN" altLang="en-US" sz="2000">
              <a:solidFill>
                <a:srgbClr val="58654B"/>
              </a:solidFill>
              <a:latin typeface="京華老宋体_KingHwa_OldSong" panose="02000500000000000000" charset="-122"/>
              <a:ea typeface="京華老宋体_KingHwa_OldSong" panose="02000500000000000000" charset="-122"/>
              <a:cs typeface="仿宋" panose="02010609060101010101" charset="-122"/>
              <a:sym typeface="+mn-ea"/>
            </a:endParaRPr>
          </a:p>
        </p:txBody>
      </p:sp>
      <p:grpSp>
        <p:nvGrpSpPr>
          <p:cNvPr id="4" name="组合 3"/>
          <p:cNvGrpSpPr/>
          <p:nvPr/>
        </p:nvGrpSpPr>
        <p:grpSpPr>
          <a:xfrm>
            <a:off x="0" y="6189345"/>
            <a:ext cx="12192000" cy="668655"/>
            <a:chOff x="0" y="9747"/>
            <a:chExt cx="19200" cy="1053"/>
          </a:xfrm>
        </p:grpSpPr>
        <p:sp>
          <p:nvSpPr>
            <p:cNvPr id="6" name="矩形 5"/>
            <p:cNvSpPr/>
            <p:nvPr>
              <p:custDataLst>
                <p:tags r:id="rId5"/>
              </p:custDataLst>
            </p:nvPr>
          </p:nvSpPr>
          <p:spPr>
            <a:xfrm>
              <a:off x="0" y="9747"/>
              <a:ext cx="19200" cy="1053"/>
            </a:xfrm>
            <a:prstGeom prst="rect">
              <a:avLst/>
            </a:prstGeom>
            <a:solidFill>
              <a:srgbClr val="91CAD9"/>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just"/>
              <a:endParaRPr lang="zh-CN" altLang="en-US">
                <a:cs typeface="仿宋" panose="02010609060101010101" charset="-122"/>
              </a:endParaRPr>
            </a:p>
          </p:txBody>
        </p:sp>
        <p:pic>
          <p:nvPicPr>
            <p:cNvPr id="9" name="图片 8" descr="2"/>
            <p:cNvPicPr>
              <a:picLocks noChangeAspect="1"/>
            </p:cNvPicPr>
            <p:nvPr/>
          </p:nvPicPr>
          <p:blipFill>
            <a:blip r:embed="rId6">
              <a:alphaModFix amt="48000"/>
            </a:blip>
            <a:srcRect t="2036" b="82201"/>
            <a:stretch>
              <a:fillRect/>
            </a:stretch>
          </p:blipFill>
          <p:spPr>
            <a:xfrm>
              <a:off x="0" y="9747"/>
              <a:ext cx="19158" cy="1053"/>
            </a:xfrm>
            <a:prstGeom prst="rect">
              <a:avLst/>
            </a:prstGeom>
          </p:spPr>
        </p:pic>
      </p:grpSp>
      <p:pic>
        <p:nvPicPr>
          <p:cNvPr id="7" name="图片 6"/>
          <p:cNvPicPr>
            <a:picLocks noChangeAspect="1"/>
          </p:cNvPicPr>
          <p:nvPr/>
        </p:nvPicPr>
        <p:blipFill>
          <a:blip r:embed="rId7"/>
          <a:stretch>
            <a:fillRect/>
          </a:stretch>
        </p:blipFill>
        <p:spPr>
          <a:xfrm>
            <a:off x="6438265" y="2169795"/>
            <a:ext cx="5138420" cy="3157220"/>
          </a:xfrm>
          <a:prstGeom prst="rect">
            <a:avLst/>
          </a:prstGeom>
          <a:noFill/>
          <a:ln w="9525">
            <a:noFill/>
          </a:ln>
        </p:spPr>
      </p:pic>
    </p:spTree>
    <p:custDataLst>
      <p:tags r:id="rId8"/>
    </p:custData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0E7DD">
            <a:alpha val="27000"/>
          </a:srgbClr>
        </a:solidFill>
        <a:effectLst/>
      </p:bgPr>
    </p:bg>
    <p:spTree>
      <p:nvGrpSpPr>
        <p:cNvPr id="1" name=""/>
        <p:cNvGrpSpPr/>
        <p:nvPr/>
      </p:nvGrpSpPr>
      <p:grpSpPr>
        <a:xfrm>
          <a:off x="0" y="0"/>
          <a:ext cx="0" cy="0"/>
          <a:chOff x="0" y="0"/>
          <a:chExt cx="0" cy="0"/>
        </a:xfrm>
      </p:grpSpPr>
      <p:cxnSp>
        <p:nvCxnSpPr>
          <p:cNvPr id="21" name="直接连接符 20"/>
          <p:cNvCxnSpPr/>
          <p:nvPr>
            <p:custDataLst>
              <p:tags r:id="rId1"/>
            </p:custDataLst>
          </p:nvPr>
        </p:nvCxnSpPr>
        <p:spPr>
          <a:xfrm>
            <a:off x="400685" y="738505"/>
            <a:ext cx="11383645" cy="6985"/>
          </a:xfrm>
          <a:prstGeom prst="line">
            <a:avLst/>
          </a:prstGeom>
          <a:ln w="28575" cmpd="sng">
            <a:solidFill>
              <a:srgbClr val="58654B"/>
            </a:solidFill>
            <a:prstDash val="solid"/>
          </a:ln>
        </p:spPr>
        <p:style>
          <a:lnRef idx="2">
            <a:schemeClr val="accent1"/>
          </a:lnRef>
          <a:fillRef idx="0">
            <a:srgbClr val="FFFFFF"/>
          </a:fillRef>
          <a:effectRef idx="0">
            <a:srgbClr val="FFFFFF"/>
          </a:effectRef>
          <a:fontRef idx="minor">
            <a:schemeClr val="tx1"/>
          </a:fontRef>
        </p:style>
      </p:cxnSp>
      <p:sp>
        <p:nvSpPr>
          <p:cNvPr id="5" name="文本框 4"/>
          <p:cNvSpPr txBox="1"/>
          <p:nvPr>
            <p:custDataLst>
              <p:tags r:id="rId2"/>
            </p:custDataLst>
          </p:nvPr>
        </p:nvSpPr>
        <p:spPr>
          <a:xfrm>
            <a:off x="400685" y="216535"/>
            <a:ext cx="6604635" cy="509270"/>
          </a:xfrm>
          <a:prstGeom prst="rect">
            <a:avLst/>
          </a:prstGeom>
          <a:noFill/>
        </p:spPr>
        <p:txBody>
          <a:bodyPr wrap="square" rtlCol="0">
            <a:noAutofit/>
          </a:bodyPr>
          <a:lstStyle/>
          <a:p>
            <a:r>
              <a:rPr lang="zh-CN" altLang="en-US" sz="3600">
                <a:solidFill>
                  <a:srgbClr val="58654B"/>
                </a:solidFill>
                <a:latin typeface="京華老宋体_KingHwa_OldSong" panose="02000500000000000000" charset="-122"/>
                <a:ea typeface="京華老宋体_KingHwa_OldSong" panose="02000500000000000000" charset="-122"/>
                <a:cs typeface="仿宋" panose="02010609060101010101" charset="-122"/>
                <a:sym typeface="+mn-ea"/>
              </a:rPr>
              <a:t>绍兴水资源推动城市发展的举措</a:t>
            </a:r>
            <a:endParaRPr lang="zh-CN" altLang="en-US" sz="3600" b="0">
              <a:solidFill>
                <a:srgbClr val="58654B"/>
              </a:solidFill>
              <a:latin typeface="京華老宋体_KingHwa_OldSong" panose="02000500000000000000" charset="-122"/>
              <a:ea typeface="京華老宋体_KingHwa_OldSong" panose="02000500000000000000" charset="-122"/>
              <a:cs typeface="仿宋" panose="02010609060101010101" charset="-122"/>
              <a:sym typeface="+mn-ea"/>
            </a:endParaRPr>
          </a:p>
          <a:p>
            <a:endParaRPr lang="zh-CN" altLang="en-US" sz="3600">
              <a:solidFill>
                <a:srgbClr val="58654B"/>
              </a:solidFill>
              <a:latin typeface="京華老宋体_KingHwa_OldSong" panose="02000500000000000000" charset="-122"/>
              <a:ea typeface="京華老宋体_KingHwa_OldSong" panose="02000500000000000000" charset="-122"/>
              <a:cs typeface="仿宋" panose="02010609060101010101" charset="-122"/>
            </a:endParaRPr>
          </a:p>
          <a:p>
            <a:endParaRPr lang="zh-CN" altLang="en-US" sz="3600">
              <a:solidFill>
                <a:srgbClr val="58654B"/>
              </a:solidFill>
              <a:latin typeface="京華老宋体_KingHwa_OldSong" panose="02000500000000000000" charset="-122"/>
              <a:ea typeface="京華老宋体_KingHwa_OldSong" panose="02000500000000000000" charset="-122"/>
              <a:cs typeface="仿宋" panose="02010609060101010101" charset="-122"/>
            </a:endParaRPr>
          </a:p>
        </p:txBody>
      </p:sp>
      <p:graphicFrame>
        <p:nvGraphicFramePr>
          <p:cNvPr id="8" name="表格 7"/>
          <p:cNvGraphicFramePr/>
          <p:nvPr>
            <p:custDataLst>
              <p:tags r:id="rId3"/>
            </p:custDataLst>
          </p:nvPr>
        </p:nvGraphicFramePr>
        <p:xfrm>
          <a:off x="400685" y="1163955"/>
          <a:ext cx="11383645" cy="434975"/>
        </p:xfrm>
        <a:graphic>
          <a:graphicData uri="http://schemas.openxmlformats.org/drawingml/2006/table">
            <a:tbl>
              <a:tblPr firstCol="1" bandCol="1">
                <a:tableStyleId>{B2A5736F-0B23-42C7-9033-99ABC36045BD}</a:tableStyleId>
              </a:tblPr>
              <a:tblGrid>
                <a:gridCol w="1452880"/>
                <a:gridCol w="1915795"/>
                <a:gridCol w="1746250"/>
                <a:gridCol w="2563495"/>
                <a:gridCol w="1807845"/>
                <a:gridCol w="1897380"/>
              </a:tblGrid>
              <a:tr h="381000">
                <a:tc>
                  <a:txBody>
                    <a:bodyPr/>
                    <a:lstStyle/>
                    <a:p>
                      <a:pPr algn="ctr">
                        <a:lnSpc>
                          <a:spcPct val="100000"/>
                        </a:lnSpc>
                        <a:spcBef>
                          <a:spcPts val="0"/>
                        </a:spcBef>
                        <a:buClrTx/>
                        <a:buSzTx/>
                        <a:buFontTx/>
                        <a:buNone/>
                      </a:pPr>
                      <a:r>
                        <a:rPr lang="zh-CN" altLang="en-US" sz="1200" b="0">
                          <a:latin typeface="MiSans" panose="00000500000000000000" charset="-122"/>
                          <a:ea typeface="MiSans" panose="00000500000000000000" charset="-122"/>
                        </a:rPr>
                        <a:t>展区名称</a:t>
                      </a:r>
                      <a:endParaRPr lang="zh-CN" altLang="en-US" sz="1200" b="0">
                        <a:latin typeface="MiSans" panose="00000500000000000000" charset="-122"/>
                        <a:ea typeface="MiSans" panose="00000500000000000000" charset="-122"/>
                      </a:endParaRPr>
                    </a:p>
                  </a:txBody>
                  <a:tcPr anchor="ctr">
                    <a:solidFill>
                      <a:srgbClr val="91CAD9"/>
                    </a:solidFill>
                  </a:tcPr>
                </a:tc>
                <a:tc>
                  <a:txBody>
                    <a:bodyPr/>
                    <a:lstStyle/>
                    <a:p>
                      <a:pPr algn="l">
                        <a:lnSpc>
                          <a:spcPct val="120000"/>
                        </a:lnSpc>
                        <a:spcBef>
                          <a:spcPts val="0"/>
                        </a:spcBef>
                        <a:spcAft>
                          <a:spcPts val="0"/>
                        </a:spcAft>
                        <a:buClrTx/>
                        <a:buSzTx/>
                        <a:buFontTx/>
                        <a:buNone/>
                      </a:pPr>
                      <a:r>
                        <a:rPr lang="zh-CN" altLang="en-US" sz="1200" spc="120">
                          <a:latin typeface="MiSans" panose="00000500000000000000" charset="-122"/>
                          <a:ea typeface="MiSans" panose="00000500000000000000" charset="-122"/>
                        </a:rPr>
                        <a:t>绍兴水乡</a:t>
                      </a:r>
                      <a:endParaRPr lang="zh-CN" altLang="en-US" sz="1200" spc="120">
                        <a:latin typeface="MiSans" panose="00000500000000000000" charset="-122"/>
                        <a:ea typeface="MiSans" panose="00000500000000000000" charset="-122"/>
                      </a:endParaRPr>
                    </a:p>
                  </a:txBody>
                  <a:tcPr anchor="ctr"/>
                </a:tc>
                <a:tc>
                  <a:txBody>
                    <a:bodyPr/>
                    <a:lstStyle/>
                    <a:p>
                      <a:pPr algn="ctr">
                        <a:buNone/>
                      </a:pPr>
                      <a:r>
                        <a:rPr lang="zh-CN" altLang="en-US" sz="1200">
                          <a:solidFill>
                            <a:schemeClr val="bg1"/>
                          </a:solidFill>
                          <a:latin typeface="MiSans" panose="00000500000000000000" charset="-122"/>
                          <a:ea typeface="MiSans" panose="00000500000000000000" charset="-122"/>
                        </a:rPr>
                        <a:t>展品名称</a:t>
                      </a:r>
                      <a:endParaRPr lang="zh-CN" altLang="en-US" sz="1200">
                        <a:solidFill>
                          <a:schemeClr val="bg1"/>
                        </a:solidFill>
                        <a:latin typeface="MiSans" panose="00000500000000000000" charset="-122"/>
                        <a:ea typeface="MiSans" panose="00000500000000000000" charset="-122"/>
                      </a:endParaRPr>
                    </a:p>
                  </a:txBody>
                  <a:tcPr anchor="ctr">
                    <a:solidFill>
                      <a:srgbClr val="91CAD9"/>
                    </a:solidFill>
                  </a:tcPr>
                </a:tc>
                <a:tc>
                  <a:txBody>
                    <a:bodyPr/>
                    <a:lstStyle/>
                    <a:p>
                      <a:pPr indent="0" algn="l">
                        <a:lnSpc>
                          <a:spcPct val="120000"/>
                        </a:lnSpc>
                        <a:spcBef>
                          <a:spcPts val="0"/>
                        </a:spcBef>
                        <a:spcAft>
                          <a:spcPts val="0"/>
                        </a:spcAft>
                        <a:buNone/>
                      </a:pPr>
                      <a:r>
                        <a:rPr lang="zh-CN" altLang="en-US" sz="1200">
                          <a:latin typeface="MiSans" panose="00000500000000000000" charset="-122"/>
                          <a:ea typeface="MiSans" panose="00000500000000000000" charset="-122"/>
                          <a:sym typeface="+mn-ea"/>
                        </a:rPr>
                        <a:t>绍兴水资源推动城市发展的举措</a:t>
                      </a:r>
                      <a:endParaRPr lang="zh-CN" altLang="en-US" sz="1200" b="0" spc="120">
                        <a:latin typeface="MiSans" panose="00000500000000000000" charset="-122"/>
                        <a:ea typeface="MiSans" panose="00000500000000000000" charset="-122"/>
                        <a:sym typeface="+mn-ea"/>
                      </a:endParaRPr>
                    </a:p>
                  </a:txBody>
                  <a:tcPr marL="177800" marR="177800" marT="107950" marB="107950" anchor="ctr"/>
                </a:tc>
                <a:tc>
                  <a:txBody>
                    <a:bodyPr/>
                    <a:lstStyle/>
                    <a:p>
                      <a:pPr algn="ctr">
                        <a:buNone/>
                      </a:pPr>
                      <a:r>
                        <a:rPr lang="zh-CN" altLang="en-US" sz="1200">
                          <a:solidFill>
                            <a:schemeClr val="bg1"/>
                          </a:solidFill>
                          <a:latin typeface="MiSans" panose="00000500000000000000" charset="-122"/>
                          <a:ea typeface="MiSans" panose="00000500000000000000" charset="-122"/>
                        </a:rPr>
                        <a:t>展示形式</a:t>
                      </a:r>
                      <a:endParaRPr lang="zh-CN" altLang="en-US" sz="1200">
                        <a:solidFill>
                          <a:schemeClr val="bg1"/>
                        </a:solidFill>
                        <a:latin typeface="MiSans" panose="00000500000000000000" charset="-122"/>
                        <a:ea typeface="MiSans" panose="00000500000000000000" charset="-122"/>
                      </a:endParaRPr>
                    </a:p>
                  </a:txBody>
                  <a:tcPr anchor="ctr">
                    <a:solidFill>
                      <a:srgbClr val="91CAD9"/>
                    </a:solidFill>
                  </a:tcPr>
                </a:tc>
                <a:tc>
                  <a:txBody>
                    <a:bodyPr/>
                    <a:lstStyle/>
                    <a:p>
                      <a:pPr algn="ctr">
                        <a:buNone/>
                      </a:pPr>
                      <a:r>
                        <a:rPr lang="zh-CN" altLang="en-US" sz="1200">
                          <a:latin typeface="MiSans" panose="00000500000000000000" charset="-122"/>
                          <a:ea typeface="MiSans" panose="00000500000000000000" charset="-122"/>
                        </a:rPr>
                        <a:t>图文展板</a:t>
                      </a:r>
                      <a:endParaRPr lang="zh-CN" altLang="en-US" sz="1200">
                        <a:latin typeface="MiSans" panose="00000500000000000000" charset="-122"/>
                        <a:ea typeface="MiSans" panose="00000500000000000000" charset="-122"/>
                      </a:endParaRPr>
                    </a:p>
                  </a:txBody>
                  <a:tcPr anchor="ctr"/>
                </a:tc>
              </a:tr>
            </a:tbl>
          </a:graphicData>
        </a:graphic>
      </p:graphicFrame>
      <p:sp>
        <p:nvSpPr>
          <p:cNvPr id="22" name="文本框 21"/>
          <p:cNvSpPr txBox="1"/>
          <p:nvPr/>
        </p:nvSpPr>
        <p:spPr>
          <a:xfrm>
            <a:off x="400050" y="1812925"/>
            <a:ext cx="11383645" cy="4267835"/>
          </a:xfrm>
          <a:prstGeom prst="rect">
            <a:avLst/>
          </a:prstGeom>
          <a:noFill/>
        </p:spPr>
        <p:txBody>
          <a:bodyPr wrap="square" rtlCol="0">
            <a:noAutofit/>
          </a:bodyPr>
          <a:lstStyle/>
          <a:p>
            <a:pPr indent="0" fontAlgn="auto">
              <a:lnSpc>
                <a:spcPct val="150000"/>
              </a:lnSpc>
              <a:spcBef>
                <a:spcPts val="0"/>
              </a:spcBef>
              <a:buFont typeface="黑体" panose="02010609060101010101" charset="-122"/>
              <a:buNone/>
            </a:pPr>
            <a:r>
              <a:rPr lang="zh-CN" altLang="en-US" sz="1200" b="1" dirty="0">
                <a:latin typeface="MiSans" panose="00000500000000000000" charset="-122"/>
                <a:ea typeface="MiSans" panose="00000500000000000000" charset="-122"/>
                <a:cs typeface="MiSans" panose="00000500000000000000" charset="-122"/>
                <a:sym typeface="+mn-ea"/>
              </a:rPr>
              <a:t>展项描述：</a:t>
            </a:r>
            <a:endParaRPr lang="zh-CN" altLang="en-US" sz="1200" b="1" dirty="0">
              <a:latin typeface="MiSans" panose="00000500000000000000" charset="-122"/>
              <a:ea typeface="MiSans" panose="00000500000000000000" charset="-122"/>
              <a:cs typeface="MiSans" panose="00000500000000000000" charset="-122"/>
            </a:endParaRPr>
          </a:p>
          <a:p>
            <a:pPr indent="304800" fontAlgn="auto">
              <a:lnSpc>
                <a:spcPct val="150000"/>
              </a:lnSpc>
              <a:spcBef>
                <a:spcPts val="0"/>
              </a:spcBef>
              <a:buFont typeface="黑体" panose="02010609060101010101" charset="-122"/>
              <a:buNone/>
              <a:extLst>
                <a:ext uri="{35155182-B16C-46BC-9424-99874614C6A1}">
                  <wpsdc:indentchars xmlns:wpsdc="http://www.wps.cn/officeDocument/2017/drawingmlCustomData" val="200" checksum="1077528236"/>
                </a:ext>
              </a:extLst>
            </a:pPr>
            <a:r>
              <a:rPr lang="zh-CN" altLang="en-US" sz="1200" dirty="0">
                <a:latin typeface="MiSans" panose="00000500000000000000" charset="-122"/>
                <a:ea typeface="MiSans" panose="00000500000000000000" charset="-122"/>
                <a:cs typeface="MiSans" panose="00000500000000000000" charset="-122"/>
                <a:sym typeface="+mn-ea"/>
              </a:rPr>
              <a:t>展项主要由图文展板组成。</a:t>
            </a:r>
            <a:endParaRPr lang="zh-CN" altLang="en-US" sz="1200" dirty="0">
              <a:latin typeface="MiSans" panose="00000500000000000000" charset="-122"/>
              <a:ea typeface="MiSans" panose="00000500000000000000" charset="-122"/>
              <a:cs typeface="MiSans" panose="00000500000000000000" charset="-122"/>
              <a:sym typeface="+mn-ea"/>
            </a:endParaRPr>
          </a:p>
          <a:p>
            <a:pPr indent="304800" fontAlgn="auto">
              <a:lnSpc>
                <a:spcPct val="150000"/>
              </a:lnSpc>
              <a:spcBef>
                <a:spcPts val="0"/>
              </a:spcBef>
              <a:buFont typeface="黑体" panose="02010609060101010101" charset="-122"/>
              <a:buNone/>
              <a:extLst>
                <a:ext uri="{35155182-B16C-46BC-9424-99874614C6A1}">
                  <wpsdc:indentchars xmlns:wpsdc="http://www.wps.cn/officeDocument/2017/drawingmlCustomData" val="200" checksum="1077528236"/>
                </a:ext>
              </a:extLst>
            </a:pPr>
            <a:r>
              <a:rPr lang="zh-CN" altLang="en-US" sz="1200" dirty="0">
                <a:latin typeface="MiSans" panose="00000500000000000000" charset="-122"/>
                <a:ea typeface="MiSans" panose="00000500000000000000" charset="-122"/>
                <a:cs typeface="MiSans" panose="00000500000000000000" charset="-122"/>
                <a:sym typeface="+mn-ea"/>
              </a:rPr>
              <a:t>本展项呈现绍兴市通过构建现代水利工程体系（镜岭水库等重大工程、</a:t>
            </a:r>
            <a:r>
              <a:rPr lang="en-US" altLang="zh-CN" sz="1200" dirty="0">
                <a:latin typeface="MiSans" panose="00000500000000000000" charset="-122"/>
                <a:ea typeface="MiSans" panose="00000500000000000000" charset="-122"/>
                <a:cs typeface="MiSans" panose="00000500000000000000" charset="-122"/>
                <a:sym typeface="+mn-ea"/>
              </a:rPr>
              <a:t>“</a:t>
            </a:r>
            <a:r>
              <a:rPr lang="zh-CN" altLang="en-US" sz="1200" dirty="0">
                <a:latin typeface="MiSans" panose="00000500000000000000" charset="-122"/>
                <a:ea typeface="MiSans" panose="00000500000000000000" charset="-122"/>
                <a:cs typeface="MiSans" panose="00000500000000000000" charset="-122"/>
                <a:sym typeface="+mn-ea"/>
              </a:rPr>
              <a:t>两江一运河</a:t>
            </a:r>
            <a:r>
              <a:rPr lang="en-US" altLang="zh-CN" sz="1200" dirty="0">
                <a:latin typeface="MiSans" panose="00000500000000000000" charset="-122"/>
                <a:ea typeface="MiSans" panose="00000500000000000000" charset="-122"/>
                <a:cs typeface="MiSans" panose="00000500000000000000" charset="-122"/>
                <a:sym typeface="+mn-ea"/>
              </a:rPr>
              <a:t>”</a:t>
            </a:r>
            <a:r>
              <a:rPr lang="zh-CN" altLang="en-US" sz="1200" dirty="0">
                <a:latin typeface="MiSans" panose="00000500000000000000" charset="-122"/>
                <a:ea typeface="MiSans" panose="00000500000000000000" charset="-122"/>
                <a:cs typeface="MiSans" panose="00000500000000000000" charset="-122"/>
                <a:sym typeface="+mn-ea"/>
              </a:rPr>
              <a:t>水网、水利</a:t>
            </a:r>
            <a:r>
              <a:rPr lang="en-US" altLang="zh-CN" sz="1200" dirty="0">
                <a:latin typeface="MiSans" panose="00000500000000000000" charset="-122"/>
                <a:ea typeface="MiSans" panose="00000500000000000000" charset="-122"/>
                <a:cs typeface="MiSans" panose="00000500000000000000" charset="-122"/>
                <a:sym typeface="+mn-ea"/>
              </a:rPr>
              <a:t>REITs</a:t>
            </a:r>
            <a:r>
              <a:rPr lang="zh-CN" altLang="en-US" sz="1200" dirty="0">
                <a:latin typeface="MiSans" panose="00000500000000000000" charset="-122"/>
                <a:ea typeface="MiSans" panose="00000500000000000000" charset="-122"/>
                <a:cs typeface="MiSans" panose="00000500000000000000" charset="-122"/>
                <a:sym typeface="+mn-ea"/>
              </a:rPr>
              <a:t>融资创新）、发展节水型产业（工业分质供水、农业高效灌溉）、优化水生态环境（立法保护、水源治理、河湖修复）与挖掘水文化价值（古工程保护、黄酒节活化）四大举措协同推进的现代治水实践。</a:t>
            </a:r>
            <a:endParaRPr lang="zh-CN" altLang="en-US" sz="1200" dirty="0">
              <a:latin typeface="MiSans" panose="00000500000000000000" charset="-122"/>
              <a:ea typeface="MiSans" panose="00000500000000000000" charset="-122"/>
              <a:cs typeface="MiSans" panose="00000500000000000000" charset="-122"/>
              <a:sym typeface="+mn-ea"/>
            </a:endParaRPr>
          </a:p>
          <a:p>
            <a:pPr indent="304800" fontAlgn="auto">
              <a:lnSpc>
                <a:spcPct val="150000"/>
              </a:lnSpc>
              <a:spcBef>
                <a:spcPts val="0"/>
              </a:spcBef>
              <a:buFont typeface="黑体" panose="02010609060101010101" charset="-122"/>
              <a:buNone/>
              <a:extLst>
                <a:ext uri="{35155182-B16C-46BC-9424-99874614C6A1}">
                  <wpsdc:indentchars xmlns:wpsdc="http://www.wps.cn/officeDocument/2017/drawingmlCustomData" val="200" checksum="1077528236"/>
                </a:ext>
              </a:extLst>
            </a:pPr>
            <a:endParaRPr lang="zh-CN" altLang="en-US" sz="1200" dirty="0">
              <a:latin typeface="MiSans" panose="00000500000000000000" charset="-122"/>
              <a:ea typeface="MiSans" panose="00000500000000000000" charset="-122"/>
              <a:cs typeface="MiSans" panose="00000500000000000000" charset="-122"/>
              <a:sym typeface="+mn-ea"/>
            </a:endParaRPr>
          </a:p>
          <a:p>
            <a:pPr indent="0" fontAlgn="auto">
              <a:lnSpc>
                <a:spcPct val="150000"/>
              </a:lnSpc>
              <a:spcBef>
                <a:spcPts val="0"/>
              </a:spcBef>
              <a:buFont typeface="黑体" panose="02010609060101010101" charset="-122"/>
              <a:buNone/>
            </a:pPr>
            <a:r>
              <a:rPr lang="zh-CN" altLang="en-US" sz="1200" b="1" dirty="0">
                <a:latin typeface="MiSans" panose="00000500000000000000" charset="-122"/>
                <a:ea typeface="MiSans" panose="00000500000000000000" charset="-122"/>
                <a:cs typeface="MiSans" panose="00000500000000000000" charset="-122"/>
                <a:sym typeface="+mn-ea"/>
              </a:rPr>
              <a:t>展示目</a:t>
            </a:r>
            <a:r>
              <a:rPr lang="zh-CN" altLang="en-US" sz="1200" dirty="0">
                <a:latin typeface="MiSans" panose="00000500000000000000" charset="-122"/>
                <a:ea typeface="MiSans" panose="00000500000000000000" charset="-122"/>
                <a:cs typeface="MiSans" panose="00000500000000000000" charset="-122"/>
                <a:sym typeface="+mn-ea"/>
              </a:rPr>
              <a:t>的：旨在系统展示绍兴将水资源管理、生态保护、经济发展与文化传承深度融合的现代治水理念与成效，凸显其作为人水和谐、可持续发展的城市典范意义。</a:t>
            </a:r>
            <a:endParaRPr lang="zh-CN" altLang="en-US" sz="1200" dirty="0">
              <a:latin typeface="MiSans" panose="00000500000000000000" charset="-122"/>
              <a:ea typeface="MiSans" panose="00000500000000000000" charset="-122"/>
              <a:cs typeface="MiSans" panose="00000500000000000000" charset="-122"/>
              <a:sym typeface="+mn-ea"/>
            </a:endParaRPr>
          </a:p>
          <a:p>
            <a:pPr indent="0" fontAlgn="auto">
              <a:lnSpc>
                <a:spcPct val="150000"/>
              </a:lnSpc>
              <a:spcBef>
                <a:spcPts val="0"/>
              </a:spcBef>
              <a:buFont typeface="黑体" panose="02010609060101010101" charset="-122"/>
              <a:buNone/>
            </a:pPr>
            <a:endParaRPr lang="zh-CN" altLang="en-US" sz="1200" b="1" dirty="0">
              <a:latin typeface="MiSans" panose="00000500000000000000" charset="-122"/>
              <a:ea typeface="MiSans" panose="00000500000000000000" charset="-122"/>
              <a:cs typeface="MiSans" panose="00000500000000000000" charset="-122"/>
              <a:sym typeface="黑体" panose="02010609060101010101" charset="-122"/>
            </a:endParaRPr>
          </a:p>
          <a:p>
            <a:pPr>
              <a:lnSpc>
                <a:spcPct val="150000"/>
              </a:lnSpc>
            </a:pPr>
            <a:r>
              <a:rPr lang="zh-CN" altLang="en-US" sz="1200" b="1" dirty="0">
                <a:latin typeface="MiSans" panose="00000500000000000000" charset="-122"/>
                <a:ea typeface="MiSans" panose="00000500000000000000" charset="-122"/>
                <a:cs typeface="MiSans" panose="00000500000000000000" charset="-122"/>
                <a:sym typeface="黑体" panose="02010609060101010101" charset="-122"/>
              </a:rPr>
              <a:t>操作说明：</a:t>
            </a:r>
            <a:endParaRPr lang="zh-CN" altLang="en-US" sz="1200" b="1" dirty="0">
              <a:latin typeface="MiSans" panose="00000500000000000000" charset="-122"/>
              <a:ea typeface="MiSans" panose="00000500000000000000" charset="-122"/>
              <a:cs typeface="MiSans" panose="00000500000000000000" charset="-122"/>
              <a:sym typeface="黑体" panose="02010609060101010101" charset="-122"/>
            </a:endParaRPr>
          </a:p>
          <a:p>
            <a:pPr>
              <a:lnSpc>
                <a:spcPct val="150000"/>
              </a:lnSpc>
            </a:pPr>
            <a:r>
              <a:rPr lang="en-US" altLang="zh-CN" sz="1200" dirty="0">
                <a:latin typeface="MiSans" panose="00000500000000000000" charset="-122"/>
                <a:ea typeface="MiSans" panose="00000500000000000000" charset="-122"/>
                <a:cs typeface="MiSans" panose="00000500000000000000" charset="-122"/>
                <a:sym typeface="+mn-ea"/>
              </a:rPr>
              <a:t>1</a:t>
            </a:r>
            <a:r>
              <a:rPr lang="zh-CN" altLang="en-US" sz="1200" dirty="0">
                <a:latin typeface="MiSans" panose="00000500000000000000" charset="-122"/>
                <a:ea typeface="MiSans" panose="00000500000000000000" charset="-122"/>
                <a:cs typeface="MiSans" panose="00000500000000000000" charset="-122"/>
                <a:sym typeface="+mn-ea"/>
              </a:rPr>
              <a:t>、观众进入展区；</a:t>
            </a:r>
            <a:endParaRPr lang="zh-CN" altLang="en-US" sz="1200" dirty="0">
              <a:latin typeface="MiSans" panose="00000500000000000000" charset="-122"/>
              <a:ea typeface="MiSans" panose="00000500000000000000" charset="-122"/>
              <a:cs typeface="MiSans" panose="00000500000000000000" charset="-122"/>
            </a:endParaRPr>
          </a:p>
          <a:p>
            <a:pPr>
              <a:lnSpc>
                <a:spcPct val="150000"/>
              </a:lnSpc>
            </a:pPr>
            <a:r>
              <a:rPr lang="en-US" altLang="zh-CN" sz="1200" dirty="0">
                <a:latin typeface="MiSans" panose="00000500000000000000" charset="-122"/>
                <a:ea typeface="MiSans" panose="00000500000000000000" charset="-122"/>
                <a:cs typeface="MiSans" panose="00000500000000000000" charset="-122"/>
                <a:sym typeface="+mn-ea"/>
              </a:rPr>
              <a:t>2</a:t>
            </a:r>
            <a:r>
              <a:rPr lang="zh-CN" altLang="en-US" sz="1200" dirty="0">
                <a:latin typeface="MiSans" panose="00000500000000000000" charset="-122"/>
                <a:ea typeface="MiSans" panose="00000500000000000000" charset="-122"/>
                <a:cs typeface="MiSans" panose="00000500000000000000" charset="-122"/>
                <a:sym typeface="+mn-ea"/>
              </a:rPr>
              <a:t>、阅读图文展板；</a:t>
            </a:r>
            <a:endParaRPr lang="zh-CN" altLang="en-US" sz="1200" dirty="0">
              <a:latin typeface="MiSans" panose="00000500000000000000" charset="-122"/>
              <a:ea typeface="MiSans" panose="00000500000000000000" charset="-122"/>
              <a:cs typeface="MiSans" panose="00000500000000000000" charset="-122"/>
            </a:endParaRPr>
          </a:p>
        </p:txBody>
      </p:sp>
      <p:sp>
        <p:nvSpPr>
          <p:cNvPr id="2" name="文本框 1"/>
          <p:cNvSpPr txBox="1"/>
          <p:nvPr/>
        </p:nvSpPr>
        <p:spPr>
          <a:xfrm>
            <a:off x="8251825" y="346710"/>
            <a:ext cx="3532505" cy="398780"/>
          </a:xfrm>
          <a:prstGeom prst="rect">
            <a:avLst/>
          </a:prstGeom>
          <a:noFill/>
        </p:spPr>
        <p:txBody>
          <a:bodyPr wrap="square" rtlCol="0">
            <a:spAutoFit/>
          </a:bodyPr>
          <a:lstStyle/>
          <a:p>
            <a:pPr algn="r"/>
            <a:r>
              <a:rPr lang="zh-CN" altLang="en-US" sz="2000">
                <a:solidFill>
                  <a:srgbClr val="58654B"/>
                </a:solidFill>
                <a:latin typeface="京華老宋体_KingHwa_OldSong" panose="02000500000000000000" charset="-122"/>
                <a:ea typeface="京華老宋体_KingHwa_OldSong" panose="02000500000000000000" charset="-122"/>
                <a:cs typeface="仿宋" panose="02010609060101010101" charset="-122"/>
                <a:sym typeface="+mn-ea"/>
              </a:rPr>
              <a:t>绍兴文化里的科学基因</a:t>
            </a:r>
            <a:endParaRPr lang="zh-CN" altLang="en-US" sz="2000">
              <a:solidFill>
                <a:srgbClr val="58654B"/>
              </a:solidFill>
              <a:latin typeface="京華老宋体_KingHwa_OldSong" panose="02000500000000000000" charset="-122"/>
              <a:ea typeface="京華老宋体_KingHwa_OldSong" panose="02000500000000000000" charset="-122"/>
              <a:cs typeface="仿宋" panose="02010609060101010101" charset="-122"/>
              <a:sym typeface="+mn-ea"/>
            </a:endParaRPr>
          </a:p>
        </p:txBody>
      </p:sp>
      <p:grpSp>
        <p:nvGrpSpPr>
          <p:cNvPr id="3" name="组合 2"/>
          <p:cNvGrpSpPr/>
          <p:nvPr/>
        </p:nvGrpSpPr>
        <p:grpSpPr>
          <a:xfrm>
            <a:off x="0" y="6189345"/>
            <a:ext cx="12192000" cy="668655"/>
            <a:chOff x="0" y="9747"/>
            <a:chExt cx="19200" cy="1053"/>
          </a:xfrm>
        </p:grpSpPr>
        <p:sp>
          <p:nvSpPr>
            <p:cNvPr id="6" name="矩形 5"/>
            <p:cNvSpPr/>
            <p:nvPr>
              <p:custDataLst>
                <p:tags r:id="rId4"/>
              </p:custDataLst>
            </p:nvPr>
          </p:nvSpPr>
          <p:spPr>
            <a:xfrm>
              <a:off x="0" y="9747"/>
              <a:ext cx="19200" cy="1053"/>
            </a:xfrm>
            <a:prstGeom prst="rect">
              <a:avLst/>
            </a:prstGeom>
            <a:solidFill>
              <a:srgbClr val="91CAD9"/>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just"/>
              <a:endParaRPr lang="zh-CN" altLang="en-US">
                <a:cs typeface="仿宋" panose="02010609060101010101" charset="-122"/>
              </a:endParaRPr>
            </a:p>
          </p:txBody>
        </p:sp>
        <p:pic>
          <p:nvPicPr>
            <p:cNvPr id="9" name="图片 8" descr="2"/>
            <p:cNvPicPr>
              <a:picLocks noChangeAspect="1"/>
            </p:cNvPicPr>
            <p:nvPr/>
          </p:nvPicPr>
          <p:blipFill>
            <a:blip r:embed="rId5">
              <a:alphaModFix amt="48000"/>
            </a:blip>
            <a:srcRect t="2036" b="82201"/>
            <a:stretch>
              <a:fillRect/>
            </a:stretch>
          </p:blipFill>
          <p:spPr>
            <a:xfrm>
              <a:off x="0" y="9747"/>
              <a:ext cx="19158" cy="1053"/>
            </a:xfrm>
            <a:prstGeom prst="rect">
              <a:avLst/>
            </a:prstGeom>
          </p:spPr>
        </p:pic>
      </p:grpSp>
      <p:pic>
        <p:nvPicPr>
          <p:cNvPr id="7" name="图片 6"/>
          <p:cNvPicPr>
            <a:picLocks noChangeAspect="1"/>
          </p:cNvPicPr>
          <p:nvPr/>
        </p:nvPicPr>
        <p:blipFill>
          <a:blip r:embed="rId6"/>
          <a:stretch>
            <a:fillRect/>
          </a:stretch>
        </p:blipFill>
        <p:spPr>
          <a:xfrm>
            <a:off x="10107930" y="4940935"/>
            <a:ext cx="1676400" cy="1022985"/>
          </a:xfrm>
          <a:prstGeom prst="rect">
            <a:avLst/>
          </a:prstGeom>
        </p:spPr>
      </p:pic>
    </p:spTree>
    <p:custDataLst>
      <p:tags r:id="rId7"/>
    </p:custData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0E7DD">
            <a:alpha val="27000"/>
          </a:srgbClr>
        </a:solidFill>
        <a:effectLst/>
      </p:bgPr>
    </p:bg>
    <p:spTree>
      <p:nvGrpSpPr>
        <p:cNvPr id="1" name=""/>
        <p:cNvGrpSpPr/>
        <p:nvPr/>
      </p:nvGrpSpPr>
      <p:grpSpPr>
        <a:xfrm>
          <a:off x="0" y="0"/>
          <a:ext cx="0" cy="0"/>
          <a:chOff x="0" y="0"/>
          <a:chExt cx="0" cy="0"/>
        </a:xfrm>
      </p:grpSpPr>
      <p:sp>
        <p:nvSpPr>
          <p:cNvPr id="17" name="Freeform 11"/>
          <p:cNvSpPr/>
          <p:nvPr>
            <p:custDataLst>
              <p:tags r:id="rId1"/>
            </p:custDataLst>
          </p:nvPr>
        </p:nvSpPr>
        <p:spPr bwMode="auto">
          <a:xfrm>
            <a:off x="-635" y="0"/>
            <a:ext cx="12192000" cy="1892935"/>
          </a:xfrm>
          <a:custGeom>
            <a:avLst/>
            <a:gdLst>
              <a:gd name="T0" fmla="*/ 389 w 395"/>
              <a:gd name="T1" fmla="*/ 36 h 143"/>
              <a:gd name="T2" fmla="*/ 383 w 395"/>
              <a:gd name="T3" fmla="*/ 20 h 143"/>
              <a:gd name="T4" fmla="*/ 366 w 395"/>
              <a:gd name="T5" fmla="*/ 21 h 143"/>
              <a:gd name="T6" fmla="*/ 355 w 395"/>
              <a:gd name="T7" fmla="*/ 15 h 143"/>
              <a:gd name="T8" fmla="*/ 343 w 395"/>
              <a:gd name="T9" fmla="*/ 11 h 143"/>
              <a:gd name="T10" fmla="*/ 328 w 395"/>
              <a:gd name="T11" fmla="*/ 13 h 143"/>
              <a:gd name="T12" fmla="*/ 305 w 395"/>
              <a:gd name="T13" fmla="*/ 12 h 143"/>
              <a:gd name="T14" fmla="*/ 297 w 395"/>
              <a:gd name="T15" fmla="*/ 22 h 143"/>
              <a:gd name="T16" fmla="*/ 284 w 395"/>
              <a:gd name="T17" fmla="*/ 22 h 143"/>
              <a:gd name="T18" fmla="*/ 260 w 395"/>
              <a:gd name="T19" fmla="*/ 15 h 143"/>
              <a:gd name="T20" fmla="*/ 247 w 395"/>
              <a:gd name="T21" fmla="*/ 19 h 143"/>
              <a:gd name="T22" fmla="*/ 226 w 395"/>
              <a:gd name="T23" fmla="*/ 21 h 143"/>
              <a:gd name="T24" fmla="*/ 209 w 395"/>
              <a:gd name="T25" fmla="*/ 11 h 143"/>
              <a:gd name="T26" fmla="*/ 199 w 395"/>
              <a:gd name="T27" fmla="*/ 8 h 143"/>
              <a:gd name="T28" fmla="*/ 181 w 395"/>
              <a:gd name="T29" fmla="*/ 15 h 143"/>
              <a:gd name="T30" fmla="*/ 160 w 395"/>
              <a:gd name="T31" fmla="*/ 15 h 143"/>
              <a:gd name="T32" fmla="*/ 151 w 395"/>
              <a:gd name="T33" fmla="*/ 11 h 143"/>
              <a:gd name="T34" fmla="*/ 142 w 395"/>
              <a:gd name="T35" fmla="*/ 11 h 143"/>
              <a:gd name="T36" fmla="*/ 126 w 395"/>
              <a:gd name="T37" fmla="*/ 13 h 143"/>
              <a:gd name="T38" fmla="*/ 112 w 395"/>
              <a:gd name="T39" fmla="*/ 12 h 143"/>
              <a:gd name="T40" fmla="*/ 77 w 395"/>
              <a:gd name="T41" fmla="*/ 10 h 143"/>
              <a:gd name="T42" fmla="*/ 51 w 395"/>
              <a:gd name="T43" fmla="*/ 4 h 143"/>
              <a:gd name="T44" fmla="*/ 42 w 395"/>
              <a:gd name="T45" fmla="*/ 9 h 143"/>
              <a:gd name="T46" fmla="*/ 32 w 395"/>
              <a:gd name="T47" fmla="*/ 11 h 143"/>
              <a:gd name="T48" fmla="*/ 25 w 395"/>
              <a:gd name="T49" fmla="*/ 21 h 143"/>
              <a:gd name="T50" fmla="*/ 5 w 395"/>
              <a:gd name="T51" fmla="*/ 43 h 143"/>
              <a:gd name="T52" fmla="*/ 1 w 395"/>
              <a:gd name="T53" fmla="*/ 75 h 143"/>
              <a:gd name="T54" fmla="*/ 10 w 395"/>
              <a:gd name="T55" fmla="*/ 114 h 143"/>
              <a:gd name="T56" fmla="*/ 25 w 395"/>
              <a:gd name="T57" fmla="*/ 125 h 143"/>
              <a:gd name="T58" fmla="*/ 29 w 395"/>
              <a:gd name="T59" fmla="*/ 128 h 143"/>
              <a:gd name="T60" fmla="*/ 50 w 395"/>
              <a:gd name="T61" fmla="*/ 124 h 143"/>
              <a:gd name="T62" fmla="*/ 83 w 395"/>
              <a:gd name="T63" fmla="*/ 131 h 143"/>
              <a:gd name="T64" fmla="*/ 111 w 395"/>
              <a:gd name="T65" fmla="*/ 133 h 143"/>
              <a:gd name="T66" fmla="*/ 116 w 395"/>
              <a:gd name="T67" fmla="*/ 132 h 143"/>
              <a:gd name="T68" fmla="*/ 126 w 395"/>
              <a:gd name="T69" fmla="*/ 124 h 143"/>
              <a:gd name="T70" fmla="*/ 139 w 395"/>
              <a:gd name="T71" fmla="*/ 123 h 143"/>
              <a:gd name="T72" fmla="*/ 155 w 395"/>
              <a:gd name="T73" fmla="*/ 127 h 143"/>
              <a:gd name="T74" fmla="*/ 164 w 395"/>
              <a:gd name="T75" fmla="*/ 133 h 143"/>
              <a:gd name="T76" fmla="*/ 174 w 395"/>
              <a:gd name="T77" fmla="*/ 137 h 143"/>
              <a:gd name="T78" fmla="*/ 189 w 395"/>
              <a:gd name="T79" fmla="*/ 140 h 143"/>
              <a:gd name="T80" fmla="*/ 199 w 395"/>
              <a:gd name="T81" fmla="*/ 135 h 143"/>
              <a:gd name="T82" fmla="*/ 204 w 395"/>
              <a:gd name="T83" fmla="*/ 136 h 143"/>
              <a:gd name="T84" fmla="*/ 220 w 395"/>
              <a:gd name="T85" fmla="*/ 137 h 143"/>
              <a:gd name="T86" fmla="*/ 234 w 395"/>
              <a:gd name="T87" fmla="*/ 139 h 143"/>
              <a:gd name="T88" fmla="*/ 242 w 395"/>
              <a:gd name="T89" fmla="*/ 137 h 143"/>
              <a:gd name="T90" fmla="*/ 247 w 395"/>
              <a:gd name="T91" fmla="*/ 138 h 143"/>
              <a:gd name="T92" fmla="*/ 259 w 395"/>
              <a:gd name="T93" fmla="*/ 137 h 143"/>
              <a:gd name="T94" fmla="*/ 273 w 395"/>
              <a:gd name="T95" fmla="*/ 137 h 143"/>
              <a:gd name="T96" fmla="*/ 282 w 395"/>
              <a:gd name="T97" fmla="*/ 137 h 143"/>
              <a:gd name="T98" fmla="*/ 292 w 395"/>
              <a:gd name="T99" fmla="*/ 137 h 143"/>
              <a:gd name="T100" fmla="*/ 301 w 395"/>
              <a:gd name="T101" fmla="*/ 142 h 143"/>
              <a:gd name="T102" fmla="*/ 313 w 395"/>
              <a:gd name="T103" fmla="*/ 138 h 143"/>
              <a:gd name="T104" fmla="*/ 321 w 395"/>
              <a:gd name="T105" fmla="*/ 134 h 143"/>
              <a:gd name="T106" fmla="*/ 337 w 395"/>
              <a:gd name="T107" fmla="*/ 132 h 143"/>
              <a:gd name="T108" fmla="*/ 343 w 395"/>
              <a:gd name="T109" fmla="*/ 137 h 143"/>
              <a:gd name="T110" fmla="*/ 349 w 395"/>
              <a:gd name="T111" fmla="*/ 137 h 143"/>
              <a:gd name="T112" fmla="*/ 351 w 395"/>
              <a:gd name="T113" fmla="*/ 139 h 143"/>
              <a:gd name="T114" fmla="*/ 362 w 395"/>
              <a:gd name="T115" fmla="*/ 136 h 143"/>
              <a:gd name="T116" fmla="*/ 374 w 395"/>
              <a:gd name="T117" fmla="*/ 122 h 143"/>
              <a:gd name="T118" fmla="*/ 382 w 395"/>
              <a:gd name="T119" fmla="*/ 109 h 143"/>
              <a:gd name="T120" fmla="*/ 386 w 395"/>
              <a:gd name="T121" fmla="*/ 98 h 143"/>
              <a:gd name="T122" fmla="*/ 385 w 395"/>
              <a:gd name="T123" fmla="*/ 89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200" h="6283">
                <a:moveTo>
                  <a:pt x="18311" y="6062"/>
                </a:moveTo>
                <a:lnTo>
                  <a:pt x="18311" y="6060"/>
                </a:lnTo>
                <a:lnTo>
                  <a:pt x="18311" y="6059"/>
                </a:lnTo>
                <a:lnTo>
                  <a:pt x="18311" y="6057"/>
                </a:lnTo>
                <a:lnTo>
                  <a:pt x="18311" y="6054"/>
                </a:lnTo>
                <a:lnTo>
                  <a:pt x="18311" y="6053"/>
                </a:lnTo>
                <a:lnTo>
                  <a:pt x="18311" y="6050"/>
                </a:lnTo>
                <a:lnTo>
                  <a:pt x="18311" y="6048"/>
                </a:lnTo>
                <a:lnTo>
                  <a:pt x="18311" y="6047"/>
                </a:lnTo>
                <a:lnTo>
                  <a:pt x="18311" y="6041"/>
                </a:lnTo>
                <a:lnTo>
                  <a:pt x="18311" y="6039"/>
                </a:lnTo>
                <a:lnTo>
                  <a:pt x="18311" y="6036"/>
                </a:lnTo>
                <a:lnTo>
                  <a:pt x="18311" y="6032"/>
                </a:lnTo>
                <a:lnTo>
                  <a:pt x="18311" y="6030"/>
                </a:lnTo>
                <a:lnTo>
                  <a:pt x="18311" y="6029"/>
                </a:lnTo>
                <a:lnTo>
                  <a:pt x="18311" y="6062"/>
                </a:lnTo>
                <a:close/>
                <a:moveTo>
                  <a:pt x="0" y="0"/>
                </a:moveTo>
                <a:lnTo>
                  <a:pt x="19200" y="0"/>
                </a:lnTo>
                <a:lnTo>
                  <a:pt x="19200" y="5472"/>
                </a:lnTo>
                <a:lnTo>
                  <a:pt x="19196" y="5487"/>
                </a:lnTo>
                <a:cubicBezTo>
                  <a:pt x="19168" y="5588"/>
                  <a:pt x="19140" y="5698"/>
                  <a:pt x="19140" y="5809"/>
                </a:cubicBezTo>
                <a:cubicBezTo>
                  <a:pt x="19085" y="5735"/>
                  <a:pt x="19030" y="5809"/>
                  <a:pt x="19030" y="5809"/>
                </a:cubicBezTo>
                <a:cubicBezTo>
                  <a:pt x="18974" y="5883"/>
                  <a:pt x="19030" y="5883"/>
                  <a:pt x="19030" y="5956"/>
                </a:cubicBezTo>
                <a:cubicBezTo>
                  <a:pt x="18919" y="5956"/>
                  <a:pt x="18809" y="6029"/>
                  <a:pt x="18753" y="5883"/>
                </a:cubicBezTo>
                <a:cubicBezTo>
                  <a:pt x="18753" y="5883"/>
                  <a:pt x="18753" y="5809"/>
                  <a:pt x="18753" y="5809"/>
                </a:cubicBezTo>
                <a:cubicBezTo>
                  <a:pt x="18698" y="5735"/>
                  <a:pt x="18643" y="5883"/>
                  <a:pt x="18587" y="5883"/>
                </a:cubicBezTo>
                <a:cubicBezTo>
                  <a:pt x="18587" y="5956"/>
                  <a:pt x="18477" y="5956"/>
                  <a:pt x="18421" y="6029"/>
                </a:cubicBezTo>
                <a:cubicBezTo>
                  <a:pt x="18421" y="6029"/>
                  <a:pt x="18421" y="6029"/>
                  <a:pt x="18311" y="6029"/>
                </a:cubicBezTo>
                <a:cubicBezTo>
                  <a:pt x="18311" y="5883"/>
                  <a:pt x="18421" y="5883"/>
                  <a:pt x="18532" y="5883"/>
                </a:cubicBezTo>
                <a:cubicBezTo>
                  <a:pt x="18477" y="5809"/>
                  <a:pt x="18421" y="5735"/>
                  <a:pt x="18421" y="5809"/>
                </a:cubicBezTo>
                <a:cubicBezTo>
                  <a:pt x="18421" y="5883"/>
                  <a:pt x="18366" y="5883"/>
                  <a:pt x="18311" y="5883"/>
                </a:cubicBezTo>
                <a:cubicBezTo>
                  <a:pt x="18311" y="5809"/>
                  <a:pt x="18311" y="5809"/>
                  <a:pt x="18311" y="5809"/>
                </a:cubicBezTo>
                <a:cubicBezTo>
                  <a:pt x="18255" y="5809"/>
                  <a:pt x="18200" y="5883"/>
                  <a:pt x="18200" y="5956"/>
                </a:cubicBezTo>
                <a:cubicBezTo>
                  <a:pt x="18255" y="5956"/>
                  <a:pt x="18200" y="6029"/>
                  <a:pt x="18200" y="6029"/>
                </a:cubicBezTo>
                <a:cubicBezTo>
                  <a:pt x="18145" y="6102"/>
                  <a:pt x="18090" y="6102"/>
                  <a:pt x="18034" y="6102"/>
                </a:cubicBezTo>
                <a:cubicBezTo>
                  <a:pt x="18034" y="6029"/>
                  <a:pt x="17979" y="5956"/>
                  <a:pt x="17979" y="5883"/>
                </a:cubicBezTo>
                <a:cubicBezTo>
                  <a:pt x="17868" y="5956"/>
                  <a:pt x="17813" y="5735"/>
                  <a:pt x="17702" y="5883"/>
                </a:cubicBezTo>
                <a:cubicBezTo>
                  <a:pt x="17702" y="5883"/>
                  <a:pt x="17702" y="5883"/>
                  <a:pt x="17647" y="5588"/>
                </a:cubicBezTo>
                <a:cubicBezTo>
                  <a:pt x="17647" y="5588"/>
                  <a:pt x="17702" y="5588"/>
                  <a:pt x="17702" y="5588"/>
                </a:cubicBezTo>
                <a:cubicBezTo>
                  <a:pt x="17702" y="5588"/>
                  <a:pt x="17702" y="5588"/>
                  <a:pt x="17702" y="5514"/>
                </a:cubicBezTo>
                <a:cubicBezTo>
                  <a:pt x="17702" y="5514"/>
                  <a:pt x="17702" y="5514"/>
                  <a:pt x="17647" y="5514"/>
                </a:cubicBezTo>
                <a:cubicBezTo>
                  <a:pt x="17592" y="5514"/>
                  <a:pt x="17481" y="5662"/>
                  <a:pt x="17426" y="5440"/>
                </a:cubicBezTo>
                <a:cubicBezTo>
                  <a:pt x="17371" y="5514"/>
                  <a:pt x="17260" y="5368"/>
                  <a:pt x="17260" y="5514"/>
                </a:cubicBezTo>
                <a:cubicBezTo>
                  <a:pt x="17260" y="5514"/>
                  <a:pt x="17260" y="5514"/>
                  <a:pt x="17260" y="5588"/>
                </a:cubicBezTo>
                <a:cubicBezTo>
                  <a:pt x="17094" y="5440"/>
                  <a:pt x="16983" y="5588"/>
                  <a:pt x="16873" y="5514"/>
                </a:cubicBezTo>
                <a:cubicBezTo>
                  <a:pt x="16873" y="5662"/>
                  <a:pt x="16762" y="5514"/>
                  <a:pt x="16762" y="5662"/>
                </a:cubicBezTo>
                <a:cubicBezTo>
                  <a:pt x="16707" y="5735"/>
                  <a:pt x="16652" y="5588"/>
                  <a:pt x="16652" y="5735"/>
                </a:cubicBezTo>
                <a:cubicBezTo>
                  <a:pt x="16652" y="5735"/>
                  <a:pt x="16652" y="5809"/>
                  <a:pt x="16652" y="5883"/>
                </a:cubicBezTo>
                <a:cubicBezTo>
                  <a:pt x="16652" y="5883"/>
                  <a:pt x="16596" y="5956"/>
                  <a:pt x="16541" y="5883"/>
                </a:cubicBezTo>
                <a:cubicBezTo>
                  <a:pt x="16541" y="5956"/>
                  <a:pt x="16430" y="5956"/>
                  <a:pt x="16430" y="5956"/>
                </a:cubicBezTo>
                <a:cubicBezTo>
                  <a:pt x="16375" y="6029"/>
                  <a:pt x="16320" y="5883"/>
                  <a:pt x="16320" y="5956"/>
                </a:cubicBezTo>
                <a:cubicBezTo>
                  <a:pt x="16264" y="5956"/>
                  <a:pt x="16209" y="5956"/>
                  <a:pt x="16154" y="5883"/>
                </a:cubicBezTo>
                <a:cubicBezTo>
                  <a:pt x="16209" y="6029"/>
                  <a:pt x="16098" y="5956"/>
                  <a:pt x="16098" y="6102"/>
                </a:cubicBezTo>
                <a:cubicBezTo>
                  <a:pt x="16043" y="6102"/>
                  <a:pt x="15988" y="6250"/>
                  <a:pt x="15933" y="6102"/>
                </a:cubicBezTo>
                <a:cubicBezTo>
                  <a:pt x="15933" y="6250"/>
                  <a:pt x="15822" y="6176"/>
                  <a:pt x="15822" y="6250"/>
                </a:cubicBezTo>
                <a:cubicBezTo>
                  <a:pt x="15767" y="6324"/>
                  <a:pt x="15711" y="6250"/>
                  <a:pt x="15656" y="6250"/>
                </a:cubicBezTo>
                <a:cubicBezTo>
                  <a:pt x="15601" y="6176"/>
                  <a:pt x="15545" y="6176"/>
                  <a:pt x="15545" y="6176"/>
                </a:cubicBezTo>
                <a:cubicBezTo>
                  <a:pt x="15490" y="6250"/>
                  <a:pt x="15435" y="6176"/>
                  <a:pt x="15435" y="6176"/>
                </a:cubicBezTo>
                <a:cubicBezTo>
                  <a:pt x="15324" y="6176"/>
                  <a:pt x="15324" y="6324"/>
                  <a:pt x="15269" y="6250"/>
                </a:cubicBezTo>
                <a:cubicBezTo>
                  <a:pt x="15213" y="6176"/>
                  <a:pt x="15158" y="6250"/>
                  <a:pt x="15103" y="6102"/>
                </a:cubicBezTo>
                <a:cubicBezTo>
                  <a:pt x="15158" y="6029"/>
                  <a:pt x="15158" y="5956"/>
                  <a:pt x="15158" y="5883"/>
                </a:cubicBezTo>
                <a:cubicBezTo>
                  <a:pt x="15048" y="5883"/>
                  <a:pt x="15048" y="5956"/>
                  <a:pt x="14992" y="5956"/>
                </a:cubicBezTo>
                <a:cubicBezTo>
                  <a:pt x="14992" y="5883"/>
                  <a:pt x="14882" y="5956"/>
                  <a:pt x="14826" y="5956"/>
                </a:cubicBezTo>
                <a:cubicBezTo>
                  <a:pt x="14826" y="6029"/>
                  <a:pt x="14771" y="5956"/>
                  <a:pt x="14716" y="5956"/>
                </a:cubicBezTo>
                <a:cubicBezTo>
                  <a:pt x="14716" y="5883"/>
                  <a:pt x="14660" y="5809"/>
                  <a:pt x="14660" y="5809"/>
                </a:cubicBezTo>
                <a:cubicBezTo>
                  <a:pt x="14605" y="5809"/>
                  <a:pt x="14605" y="5883"/>
                  <a:pt x="14605" y="5883"/>
                </a:cubicBezTo>
                <a:cubicBezTo>
                  <a:pt x="14550" y="5809"/>
                  <a:pt x="14550" y="5809"/>
                  <a:pt x="14494" y="5809"/>
                </a:cubicBezTo>
                <a:cubicBezTo>
                  <a:pt x="14494" y="5883"/>
                  <a:pt x="14439" y="5956"/>
                  <a:pt x="14384" y="5956"/>
                </a:cubicBezTo>
                <a:cubicBezTo>
                  <a:pt x="14329" y="5956"/>
                  <a:pt x="14273" y="5883"/>
                  <a:pt x="14218" y="5956"/>
                </a:cubicBezTo>
                <a:cubicBezTo>
                  <a:pt x="14218" y="5883"/>
                  <a:pt x="14218" y="5883"/>
                  <a:pt x="14218" y="5809"/>
                </a:cubicBezTo>
                <a:cubicBezTo>
                  <a:pt x="14163" y="5809"/>
                  <a:pt x="14107" y="5809"/>
                  <a:pt x="14107" y="5883"/>
                </a:cubicBezTo>
                <a:cubicBezTo>
                  <a:pt x="13997" y="5809"/>
                  <a:pt x="13886" y="5956"/>
                  <a:pt x="13886" y="5809"/>
                </a:cubicBezTo>
                <a:cubicBezTo>
                  <a:pt x="13831" y="5735"/>
                  <a:pt x="13720" y="5956"/>
                  <a:pt x="13665" y="5809"/>
                </a:cubicBezTo>
                <a:cubicBezTo>
                  <a:pt x="13665" y="5809"/>
                  <a:pt x="13665" y="5809"/>
                  <a:pt x="13499" y="5883"/>
                </a:cubicBezTo>
                <a:cubicBezTo>
                  <a:pt x="13499" y="5883"/>
                  <a:pt x="13499" y="5883"/>
                  <a:pt x="13499" y="5809"/>
                </a:cubicBezTo>
                <a:cubicBezTo>
                  <a:pt x="13444" y="5735"/>
                  <a:pt x="13333" y="5735"/>
                  <a:pt x="13333" y="5883"/>
                </a:cubicBezTo>
                <a:cubicBezTo>
                  <a:pt x="13278" y="5809"/>
                  <a:pt x="13222" y="5956"/>
                  <a:pt x="13112" y="5956"/>
                </a:cubicBezTo>
                <a:cubicBezTo>
                  <a:pt x="13112" y="6029"/>
                  <a:pt x="13001" y="5956"/>
                  <a:pt x="12946" y="5956"/>
                </a:cubicBezTo>
                <a:cubicBezTo>
                  <a:pt x="12946" y="5956"/>
                  <a:pt x="12946" y="5735"/>
                  <a:pt x="12891" y="5809"/>
                </a:cubicBezTo>
                <a:cubicBezTo>
                  <a:pt x="12835" y="5809"/>
                  <a:pt x="12835" y="5883"/>
                  <a:pt x="12835" y="5809"/>
                </a:cubicBezTo>
                <a:cubicBezTo>
                  <a:pt x="12780" y="5956"/>
                  <a:pt x="12669" y="5883"/>
                  <a:pt x="12669" y="5956"/>
                </a:cubicBezTo>
                <a:cubicBezTo>
                  <a:pt x="12614" y="6029"/>
                  <a:pt x="12614" y="5956"/>
                  <a:pt x="12614" y="5883"/>
                </a:cubicBezTo>
                <a:cubicBezTo>
                  <a:pt x="12614" y="5883"/>
                  <a:pt x="12614" y="5809"/>
                  <a:pt x="12614" y="5809"/>
                </a:cubicBezTo>
                <a:cubicBezTo>
                  <a:pt x="12559" y="5735"/>
                  <a:pt x="12559" y="5809"/>
                  <a:pt x="12559" y="5809"/>
                </a:cubicBezTo>
                <a:cubicBezTo>
                  <a:pt x="12503" y="5883"/>
                  <a:pt x="12559" y="5883"/>
                  <a:pt x="12503" y="5883"/>
                </a:cubicBezTo>
                <a:cubicBezTo>
                  <a:pt x="12448" y="5809"/>
                  <a:pt x="12448" y="6029"/>
                  <a:pt x="12393" y="5883"/>
                </a:cubicBezTo>
                <a:cubicBezTo>
                  <a:pt x="12282" y="5883"/>
                  <a:pt x="12393" y="5883"/>
                  <a:pt x="12393" y="5809"/>
                </a:cubicBezTo>
                <a:cubicBezTo>
                  <a:pt x="12337" y="5809"/>
                  <a:pt x="12227" y="5883"/>
                  <a:pt x="12172" y="5809"/>
                </a:cubicBezTo>
                <a:cubicBezTo>
                  <a:pt x="12172" y="5809"/>
                  <a:pt x="12227" y="5735"/>
                  <a:pt x="12172" y="5735"/>
                </a:cubicBezTo>
                <a:cubicBezTo>
                  <a:pt x="12061" y="5809"/>
                  <a:pt x="12061" y="6029"/>
                  <a:pt x="11950" y="6029"/>
                </a:cubicBezTo>
                <a:cubicBezTo>
                  <a:pt x="11950" y="6029"/>
                  <a:pt x="11950" y="6029"/>
                  <a:pt x="11895" y="5956"/>
                </a:cubicBezTo>
                <a:cubicBezTo>
                  <a:pt x="11840" y="6029"/>
                  <a:pt x="11729" y="6029"/>
                  <a:pt x="11729" y="6102"/>
                </a:cubicBezTo>
                <a:cubicBezTo>
                  <a:pt x="11674" y="6029"/>
                  <a:pt x="11508" y="6029"/>
                  <a:pt x="11508" y="5956"/>
                </a:cubicBezTo>
                <a:cubicBezTo>
                  <a:pt x="11397" y="5883"/>
                  <a:pt x="11397" y="6029"/>
                  <a:pt x="11342" y="6029"/>
                </a:cubicBezTo>
                <a:cubicBezTo>
                  <a:pt x="11287" y="5956"/>
                  <a:pt x="11231" y="5809"/>
                  <a:pt x="11176" y="5883"/>
                </a:cubicBezTo>
                <a:cubicBezTo>
                  <a:pt x="11121" y="5956"/>
                  <a:pt x="11010" y="5809"/>
                  <a:pt x="10899" y="5956"/>
                </a:cubicBezTo>
                <a:cubicBezTo>
                  <a:pt x="10899" y="5956"/>
                  <a:pt x="10844" y="5956"/>
                  <a:pt x="10789" y="5956"/>
                </a:cubicBezTo>
                <a:cubicBezTo>
                  <a:pt x="10789" y="5883"/>
                  <a:pt x="10678" y="5956"/>
                  <a:pt x="10623" y="5883"/>
                </a:cubicBezTo>
                <a:cubicBezTo>
                  <a:pt x="10568" y="5809"/>
                  <a:pt x="10512" y="5956"/>
                  <a:pt x="10457" y="5883"/>
                </a:cubicBezTo>
                <a:cubicBezTo>
                  <a:pt x="10402" y="5883"/>
                  <a:pt x="10346" y="5809"/>
                  <a:pt x="10291" y="5809"/>
                </a:cubicBezTo>
                <a:cubicBezTo>
                  <a:pt x="10346" y="6029"/>
                  <a:pt x="10236" y="5883"/>
                  <a:pt x="10180" y="5956"/>
                </a:cubicBezTo>
                <a:cubicBezTo>
                  <a:pt x="10180" y="5883"/>
                  <a:pt x="10125" y="5883"/>
                  <a:pt x="10125" y="5883"/>
                </a:cubicBezTo>
                <a:cubicBezTo>
                  <a:pt x="10125" y="5956"/>
                  <a:pt x="10070" y="5883"/>
                  <a:pt x="10070" y="5809"/>
                </a:cubicBezTo>
                <a:cubicBezTo>
                  <a:pt x="10070" y="5809"/>
                  <a:pt x="10070" y="5809"/>
                  <a:pt x="10070" y="5735"/>
                </a:cubicBezTo>
                <a:cubicBezTo>
                  <a:pt x="10014" y="5735"/>
                  <a:pt x="10014" y="5735"/>
                  <a:pt x="10014" y="5735"/>
                </a:cubicBezTo>
                <a:cubicBezTo>
                  <a:pt x="9959" y="5883"/>
                  <a:pt x="9849" y="5883"/>
                  <a:pt x="9849" y="6029"/>
                </a:cubicBezTo>
                <a:cubicBezTo>
                  <a:pt x="9793" y="6102"/>
                  <a:pt x="9738" y="6029"/>
                  <a:pt x="9683" y="6102"/>
                </a:cubicBezTo>
                <a:cubicBezTo>
                  <a:pt x="9572" y="6102"/>
                  <a:pt x="9572" y="6102"/>
                  <a:pt x="9461" y="6176"/>
                </a:cubicBezTo>
                <a:cubicBezTo>
                  <a:pt x="9461" y="6176"/>
                  <a:pt x="9461" y="6176"/>
                  <a:pt x="9461" y="6102"/>
                </a:cubicBezTo>
                <a:cubicBezTo>
                  <a:pt x="9351" y="6102"/>
                  <a:pt x="9351" y="6029"/>
                  <a:pt x="9295" y="6029"/>
                </a:cubicBezTo>
                <a:cubicBezTo>
                  <a:pt x="9240" y="6029"/>
                  <a:pt x="9295" y="6176"/>
                  <a:pt x="9185" y="6176"/>
                </a:cubicBezTo>
                <a:cubicBezTo>
                  <a:pt x="9130" y="6176"/>
                  <a:pt x="9074" y="5956"/>
                  <a:pt x="8964" y="6029"/>
                </a:cubicBezTo>
                <a:cubicBezTo>
                  <a:pt x="8908" y="5956"/>
                  <a:pt x="8798" y="6176"/>
                  <a:pt x="8742" y="5883"/>
                </a:cubicBezTo>
                <a:cubicBezTo>
                  <a:pt x="8742" y="5956"/>
                  <a:pt x="8687" y="5809"/>
                  <a:pt x="8632" y="5883"/>
                </a:cubicBezTo>
                <a:cubicBezTo>
                  <a:pt x="8632" y="5809"/>
                  <a:pt x="8632" y="5735"/>
                  <a:pt x="8576" y="5735"/>
                </a:cubicBezTo>
                <a:cubicBezTo>
                  <a:pt x="8521" y="5809"/>
                  <a:pt x="8466" y="5735"/>
                  <a:pt x="8411" y="5735"/>
                </a:cubicBezTo>
                <a:cubicBezTo>
                  <a:pt x="8355" y="5662"/>
                  <a:pt x="8245" y="5662"/>
                  <a:pt x="8189" y="5735"/>
                </a:cubicBezTo>
                <a:cubicBezTo>
                  <a:pt x="8134" y="5735"/>
                  <a:pt x="8023" y="5735"/>
                  <a:pt x="8079" y="5588"/>
                </a:cubicBezTo>
                <a:cubicBezTo>
                  <a:pt x="8023" y="5588"/>
                  <a:pt x="8023" y="5662"/>
                  <a:pt x="7968" y="5662"/>
                </a:cubicBezTo>
                <a:cubicBezTo>
                  <a:pt x="7913" y="5588"/>
                  <a:pt x="7802" y="5440"/>
                  <a:pt x="7691" y="5440"/>
                </a:cubicBezTo>
                <a:cubicBezTo>
                  <a:pt x="7636" y="5368"/>
                  <a:pt x="7526" y="5294"/>
                  <a:pt x="7581" y="5221"/>
                </a:cubicBezTo>
                <a:cubicBezTo>
                  <a:pt x="7581" y="5147"/>
                  <a:pt x="7581" y="5147"/>
                  <a:pt x="7581" y="5147"/>
                </a:cubicBezTo>
                <a:cubicBezTo>
                  <a:pt x="7581" y="5147"/>
                  <a:pt x="7581" y="5147"/>
                  <a:pt x="7526" y="5221"/>
                </a:cubicBezTo>
                <a:cubicBezTo>
                  <a:pt x="7415" y="5073"/>
                  <a:pt x="7249" y="5073"/>
                  <a:pt x="7138" y="4926"/>
                </a:cubicBezTo>
                <a:cubicBezTo>
                  <a:pt x="7083" y="4999"/>
                  <a:pt x="6972" y="4999"/>
                  <a:pt x="6972" y="4926"/>
                </a:cubicBezTo>
                <a:cubicBezTo>
                  <a:pt x="6917" y="4852"/>
                  <a:pt x="6917" y="4852"/>
                  <a:pt x="6862" y="4852"/>
                </a:cubicBezTo>
                <a:cubicBezTo>
                  <a:pt x="6862" y="4926"/>
                  <a:pt x="6751" y="4778"/>
                  <a:pt x="6696" y="4852"/>
                </a:cubicBezTo>
                <a:cubicBezTo>
                  <a:pt x="6641" y="4852"/>
                  <a:pt x="6641" y="4778"/>
                  <a:pt x="6585" y="4852"/>
                </a:cubicBezTo>
                <a:cubicBezTo>
                  <a:pt x="6475" y="4632"/>
                  <a:pt x="6364" y="4926"/>
                  <a:pt x="6253" y="4778"/>
                </a:cubicBezTo>
                <a:cubicBezTo>
                  <a:pt x="6198" y="4852"/>
                  <a:pt x="6088" y="4852"/>
                  <a:pt x="6032" y="4778"/>
                </a:cubicBezTo>
                <a:cubicBezTo>
                  <a:pt x="5977" y="4778"/>
                  <a:pt x="5977" y="4852"/>
                  <a:pt x="5977" y="4926"/>
                </a:cubicBezTo>
                <a:cubicBezTo>
                  <a:pt x="5866" y="4926"/>
                  <a:pt x="5756" y="4999"/>
                  <a:pt x="5700" y="5073"/>
                </a:cubicBezTo>
                <a:cubicBezTo>
                  <a:pt x="5700" y="5073"/>
                  <a:pt x="5700" y="5073"/>
                  <a:pt x="5700" y="5147"/>
                </a:cubicBezTo>
                <a:cubicBezTo>
                  <a:pt x="5645" y="5147"/>
                  <a:pt x="5534" y="5073"/>
                  <a:pt x="5534" y="5368"/>
                </a:cubicBezTo>
                <a:cubicBezTo>
                  <a:pt x="5534" y="5368"/>
                  <a:pt x="5534" y="5368"/>
                  <a:pt x="5534" y="5440"/>
                </a:cubicBezTo>
                <a:cubicBezTo>
                  <a:pt x="5479" y="5440"/>
                  <a:pt x="5479" y="5588"/>
                  <a:pt x="5424" y="5514"/>
                </a:cubicBezTo>
                <a:cubicBezTo>
                  <a:pt x="5424" y="5514"/>
                  <a:pt x="5424" y="5514"/>
                  <a:pt x="5369" y="5368"/>
                </a:cubicBezTo>
                <a:cubicBezTo>
                  <a:pt x="5424" y="5662"/>
                  <a:pt x="5258" y="5440"/>
                  <a:pt x="5258" y="5588"/>
                </a:cubicBezTo>
                <a:cubicBezTo>
                  <a:pt x="5258" y="5588"/>
                  <a:pt x="5258" y="5588"/>
                  <a:pt x="5203" y="5588"/>
                </a:cubicBezTo>
                <a:cubicBezTo>
                  <a:pt x="5203" y="5588"/>
                  <a:pt x="5203" y="5588"/>
                  <a:pt x="5203" y="5662"/>
                </a:cubicBezTo>
                <a:cubicBezTo>
                  <a:pt x="5203" y="5662"/>
                  <a:pt x="5203" y="5662"/>
                  <a:pt x="5147" y="5588"/>
                </a:cubicBezTo>
                <a:cubicBezTo>
                  <a:pt x="4815" y="5809"/>
                  <a:pt x="4539" y="5221"/>
                  <a:pt x="4262" y="5588"/>
                </a:cubicBezTo>
                <a:cubicBezTo>
                  <a:pt x="4262" y="5588"/>
                  <a:pt x="4262" y="5588"/>
                  <a:pt x="4262" y="5514"/>
                </a:cubicBezTo>
                <a:cubicBezTo>
                  <a:pt x="4262" y="5440"/>
                  <a:pt x="4262" y="5440"/>
                  <a:pt x="4207" y="5440"/>
                </a:cubicBezTo>
                <a:cubicBezTo>
                  <a:pt x="4207" y="5368"/>
                  <a:pt x="4207" y="5368"/>
                  <a:pt x="4207" y="5294"/>
                </a:cubicBezTo>
                <a:cubicBezTo>
                  <a:pt x="3986" y="5588"/>
                  <a:pt x="3765" y="5147"/>
                  <a:pt x="3599" y="5440"/>
                </a:cubicBezTo>
                <a:cubicBezTo>
                  <a:pt x="3433" y="5440"/>
                  <a:pt x="3267" y="5221"/>
                  <a:pt x="3211" y="5662"/>
                </a:cubicBezTo>
                <a:cubicBezTo>
                  <a:pt x="3156" y="5662"/>
                  <a:pt x="3156" y="5588"/>
                  <a:pt x="3101" y="5514"/>
                </a:cubicBezTo>
                <a:cubicBezTo>
                  <a:pt x="2935" y="5809"/>
                  <a:pt x="2769" y="5440"/>
                  <a:pt x="2548" y="5514"/>
                </a:cubicBezTo>
                <a:cubicBezTo>
                  <a:pt x="2437" y="5588"/>
                  <a:pt x="2437" y="4926"/>
                  <a:pt x="2327" y="5368"/>
                </a:cubicBezTo>
                <a:cubicBezTo>
                  <a:pt x="2105" y="5514"/>
                  <a:pt x="2050" y="4411"/>
                  <a:pt x="1773" y="4926"/>
                </a:cubicBezTo>
                <a:cubicBezTo>
                  <a:pt x="1773" y="5147"/>
                  <a:pt x="1608" y="5073"/>
                  <a:pt x="1608" y="5368"/>
                </a:cubicBezTo>
                <a:cubicBezTo>
                  <a:pt x="1552" y="5368"/>
                  <a:pt x="1497" y="5073"/>
                  <a:pt x="1442" y="5147"/>
                </a:cubicBezTo>
                <a:cubicBezTo>
                  <a:pt x="1276" y="5221"/>
                  <a:pt x="1110" y="5294"/>
                  <a:pt x="889" y="5221"/>
                </a:cubicBezTo>
                <a:cubicBezTo>
                  <a:pt x="833" y="4852"/>
                  <a:pt x="723" y="5440"/>
                  <a:pt x="612" y="5221"/>
                </a:cubicBezTo>
                <a:cubicBezTo>
                  <a:pt x="612" y="4926"/>
                  <a:pt x="501" y="5147"/>
                  <a:pt x="446" y="5147"/>
                </a:cubicBezTo>
                <a:cubicBezTo>
                  <a:pt x="446" y="5124"/>
                  <a:pt x="446" y="5100"/>
                  <a:pt x="446" y="5081"/>
                </a:cubicBezTo>
                <a:lnTo>
                  <a:pt x="446" y="5073"/>
                </a:lnTo>
                <a:cubicBezTo>
                  <a:pt x="446" y="5073"/>
                  <a:pt x="446" y="5073"/>
                  <a:pt x="391" y="5073"/>
                </a:cubicBezTo>
                <a:cubicBezTo>
                  <a:pt x="391" y="5073"/>
                  <a:pt x="391" y="5073"/>
                  <a:pt x="391" y="4999"/>
                </a:cubicBezTo>
                <a:cubicBezTo>
                  <a:pt x="391" y="4999"/>
                  <a:pt x="391" y="4999"/>
                  <a:pt x="446" y="4926"/>
                </a:cubicBezTo>
                <a:cubicBezTo>
                  <a:pt x="280" y="4926"/>
                  <a:pt x="391" y="4411"/>
                  <a:pt x="225" y="4632"/>
                </a:cubicBezTo>
                <a:cubicBezTo>
                  <a:pt x="169" y="4485"/>
                  <a:pt x="114" y="4411"/>
                  <a:pt x="59" y="4485"/>
                </a:cubicBezTo>
                <a:cubicBezTo>
                  <a:pt x="59" y="4485"/>
                  <a:pt x="59" y="4485"/>
                  <a:pt x="59" y="4411"/>
                </a:cubicBezTo>
                <a:cubicBezTo>
                  <a:pt x="43" y="4384"/>
                  <a:pt x="28" y="4360"/>
                  <a:pt x="12" y="4339"/>
                </a:cubicBezTo>
                <a:lnTo>
                  <a:pt x="0" y="4324"/>
                </a:lnTo>
                <a:lnTo>
                  <a:pt x="0" y="0"/>
                </a:lnTo>
                <a:close/>
              </a:path>
            </a:pathLst>
          </a:custGeom>
          <a:blipFill rotWithShape="1">
            <a:blip r:embed="rId2"/>
            <a:stretch>
              <a:fillRect l="-26000" t="-13000" r="-24000" b="-9000"/>
            </a:stretch>
          </a:blipFill>
          <a:ln>
            <a:noFill/>
          </a:ln>
        </p:spPr>
        <p:txBody>
          <a:bodyPr vert="horz" wrap="square" lIns="91440" tIns="45720" rIns="91440" bIns="45720" numCol="1" anchor="t" anchorCtr="0" compatLnSpc="1">
            <a:noAutofit/>
          </a:bodyPr>
          <a:lstStyle/>
          <a:p>
            <a:endParaRPr lang="zh-CN" altLang="en-US">
              <a:latin typeface="仿宋" panose="02010609060101010101" charset="-122"/>
              <a:ea typeface="仿宋" panose="02010609060101010101" charset="-122"/>
              <a:cs typeface="仿宋" panose="02010609060101010101" charset="-122"/>
            </a:endParaRPr>
          </a:p>
        </p:txBody>
      </p:sp>
      <p:sp>
        <p:nvSpPr>
          <p:cNvPr id="18" name="Freeform 11"/>
          <p:cNvSpPr/>
          <p:nvPr>
            <p:custDataLst>
              <p:tags r:id="rId3"/>
            </p:custDataLst>
          </p:nvPr>
        </p:nvSpPr>
        <p:spPr bwMode="auto">
          <a:xfrm>
            <a:off x="0" y="0"/>
            <a:ext cx="12192000" cy="1892935"/>
          </a:xfrm>
          <a:custGeom>
            <a:avLst/>
            <a:gdLst>
              <a:gd name="T0" fmla="*/ 389 w 395"/>
              <a:gd name="T1" fmla="*/ 36 h 143"/>
              <a:gd name="T2" fmla="*/ 383 w 395"/>
              <a:gd name="T3" fmla="*/ 20 h 143"/>
              <a:gd name="T4" fmla="*/ 366 w 395"/>
              <a:gd name="T5" fmla="*/ 21 h 143"/>
              <a:gd name="T6" fmla="*/ 355 w 395"/>
              <a:gd name="T7" fmla="*/ 15 h 143"/>
              <a:gd name="T8" fmla="*/ 343 w 395"/>
              <a:gd name="T9" fmla="*/ 11 h 143"/>
              <a:gd name="T10" fmla="*/ 328 w 395"/>
              <a:gd name="T11" fmla="*/ 13 h 143"/>
              <a:gd name="T12" fmla="*/ 305 w 395"/>
              <a:gd name="T13" fmla="*/ 12 h 143"/>
              <a:gd name="T14" fmla="*/ 297 w 395"/>
              <a:gd name="T15" fmla="*/ 22 h 143"/>
              <a:gd name="T16" fmla="*/ 284 w 395"/>
              <a:gd name="T17" fmla="*/ 22 h 143"/>
              <a:gd name="T18" fmla="*/ 260 w 395"/>
              <a:gd name="T19" fmla="*/ 15 h 143"/>
              <a:gd name="T20" fmla="*/ 247 w 395"/>
              <a:gd name="T21" fmla="*/ 19 h 143"/>
              <a:gd name="T22" fmla="*/ 226 w 395"/>
              <a:gd name="T23" fmla="*/ 21 h 143"/>
              <a:gd name="T24" fmla="*/ 209 w 395"/>
              <a:gd name="T25" fmla="*/ 11 h 143"/>
              <a:gd name="T26" fmla="*/ 199 w 395"/>
              <a:gd name="T27" fmla="*/ 8 h 143"/>
              <a:gd name="T28" fmla="*/ 181 w 395"/>
              <a:gd name="T29" fmla="*/ 15 h 143"/>
              <a:gd name="T30" fmla="*/ 160 w 395"/>
              <a:gd name="T31" fmla="*/ 15 h 143"/>
              <a:gd name="T32" fmla="*/ 151 w 395"/>
              <a:gd name="T33" fmla="*/ 11 h 143"/>
              <a:gd name="T34" fmla="*/ 142 w 395"/>
              <a:gd name="T35" fmla="*/ 11 h 143"/>
              <a:gd name="T36" fmla="*/ 126 w 395"/>
              <a:gd name="T37" fmla="*/ 13 h 143"/>
              <a:gd name="T38" fmla="*/ 112 w 395"/>
              <a:gd name="T39" fmla="*/ 12 h 143"/>
              <a:gd name="T40" fmla="*/ 77 w 395"/>
              <a:gd name="T41" fmla="*/ 10 h 143"/>
              <a:gd name="T42" fmla="*/ 51 w 395"/>
              <a:gd name="T43" fmla="*/ 4 h 143"/>
              <a:gd name="T44" fmla="*/ 42 w 395"/>
              <a:gd name="T45" fmla="*/ 9 h 143"/>
              <a:gd name="T46" fmla="*/ 32 w 395"/>
              <a:gd name="T47" fmla="*/ 11 h 143"/>
              <a:gd name="T48" fmla="*/ 25 w 395"/>
              <a:gd name="T49" fmla="*/ 21 h 143"/>
              <a:gd name="T50" fmla="*/ 5 w 395"/>
              <a:gd name="T51" fmla="*/ 43 h 143"/>
              <a:gd name="T52" fmla="*/ 1 w 395"/>
              <a:gd name="T53" fmla="*/ 75 h 143"/>
              <a:gd name="T54" fmla="*/ 10 w 395"/>
              <a:gd name="T55" fmla="*/ 114 h 143"/>
              <a:gd name="T56" fmla="*/ 25 w 395"/>
              <a:gd name="T57" fmla="*/ 125 h 143"/>
              <a:gd name="T58" fmla="*/ 29 w 395"/>
              <a:gd name="T59" fmla="*/ 128 h 143"/>
              <a:gd name="T60" fmla="*/ 50 w 395"/>
              <a:gd name="T61" fmla="*/ 124 h 143"/>
              <a:gd name="T62" fmla="*/ 83 w 395"/>
              <a:gd name="T63" fmla="*/ 131 h 143"/>
              <a:gd name="T64" fmla="*/ 111 w 395"/>
              <a:gd name="T65" fmla="*/ 133 h 143"/>
              <a:gd name="T66" fmla="*/ 116 w 395"/>
              <a:gd name="T67" fmla="*/ 132 h 143"/>
              <a:gd name="T68" fmla="*/ 126 w 395"/>
              <a:gd name="T69" fmla="*/ 124 h 143"/>
              <a:gd name="T70" fmla="*/ 139 w 395"/>
              <a:gd name="T71" fmla="*/ 123 h 143"/>
              <a:gd name="T72" fmla="*/ 155 w 395"/>
              <a:gd name="T73" fmla="*/ 127 h 143"/>
              <a:gd name="T74" fmla="*/ 164 w 395"/>
              <a:gd name="T75" fmla="*/ 133 h 143"/>
              <a:gd name="T76" fmla="*/ 174 w 395"/>
              <a:gd name="T77" fmla="*/ 137 h 143"/>
              <a:gd name="T78" fmla="*/ 189 w 395"/>
              <a:gd name="T79" fmla="*/ 140 h 143"/>
              <a:gd name="T80" fmla="*/ 199 w 395"/>
              <a:gd name="T81" fmla="*/ 135 h 143"/>
              <a:gd name="T82" fmla="*/ 204 w 395"/>
              <a:gd name="T83" fmla="*/ 136 h 143"/>
              <a:gd name="T84" fmla="*/ 220 w 395"/>
              <a:gd name="T85" fmla="*/ 137 h 143"/>
              <a:gd name="T86" fmla="*/ 234 w 395"/>
              <a:gd name="T87" fmla="*/ 139 h 143"/>
              <a:gd name="T88" fmla="*/ 242 w 395"/>
              <a:gd name="T89" fmla="*/ 137 h 143"/>
              <a:gd name="T90" fmla="*/ 247 w 395"/>
              <a:gd name="T91" fmla="*/ 138 h 143"/>
              <a:gd name="T92" fmla="*/ 259 w 395"/>
              <a:gd name="T93" fmla="*/ 137 h 143"/>
              <a:gd name="T94" fmla="*/ 273 w 395"/>
              <a:gd name="T95" fmla="*/ 137 h 143"/>
              <a:gd name="T96" fmla="*/ 282 w 395"/>
              <a:gd name="T97" fmla="*/ 137 h 143"/>
              <a:gd name="T98" fmla="*/ 292 w 395"/>
              <a:gd name="T99" fmla="*/ 137 h 143"/>
              <a:gd name="T100" fmla="*/ 301 w 395"/>
              <a:gd name="T101" fmla="*/ 142 h 143"/>
              <a:gd name="T102" fmla="*/ 313 w 395"/>
              <a:gd name="T103" fmla="*/ 138 h 143"/>
              <a:gd name="T104" fmla="*/ 321 w 395"/>
              <a:gd name="T105" fmla="*/ 134 h 143"/>
              <a:gd name="T106" fmla="*/ 337 w 395"/>
              <a:gd name="T107" fmla="*/ 132 h 143"/>
              <a:gd name="T108" fmla="*/ 343 w 395"/>
              <a:gd name="T109" fmla="*/ 137 h 143"/>
              <a:gd name="T110" fmla="*/ 349 w 395"/>
              <a:gd name="T111" fmla="*/ 137 h 143"/>
              <a:gd name="T112" fmla="*/ 351 w 395"/>
              <a:gd name="T113" fmla="*/ 139 h 143"/>
              <a:gd name="T114" fmla="*/ 362 w 395"/>
              <a:gd name="T115" fmla="*/ 136 h 143"/>
              <a:gd name="T116" fmla="*/ 374 w 395"/>
              <a:gd name="T117" fmla="*/ 122 h 143"/>
              <a:gd name="T118" fmla="*/ 382 w 395"/>
              <a:gd name="T119" fmla="*/ 109 h 143"/>
              <a:gd name="T120" fmla="*/ 386 w 395"/>
              <a:gd name="T121" fmla="*/ 98 h 143"/>
              <a:gd name="T122" fmla="*/ 385 w 395"/>
              <a:gd name="T123" fmla="*/ 89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200" h="6283">
                <a:moveTo>
                  <a:pt x="18311" y="6062"/>
                </a:moveTo>
                <a:lnTo>
                  <a:pt x="18311" y="6060"/>
                </a:lnTo>
                <a:lnTo>
                  <a:pt x="18311" y="6059"/>
                </a:lnTo>
                <a:lnTo>
                  <a:pt x="18311" y="6057"/>
                </a:lnTo>
                <a:lnTo>
                  <a:pt x="18311" y="6054"/>
                </a:lnTo>
                <a:lnTo>
                  <a:pt x="18311" y="6053"/>
                </a:lnTo>
                <a:lnTo>
                  <a:pt x="18311" y="6050"/>
                </a:lnTo>
                <a:lnTo>
                  <a:pt x="18311" y="6048"/>
                </a:lnTo>
                <a:lnTo>
                  <a:pt x="18311" y="6047"/>
                </a:lnTo>
                <a:lnTo>
                  <a:pt x="18311" y="6041"/>
                </a:lnTo>
                <a:lnTo>
                  <a:pt x="18311" y="6039"/>
                </a:lnTo>
                <a:lnTo>
                  <a:pt x="18311" y="6036"/>
                </a:lnTo>
                <a:lnTo>
                  <a:pt x="18311" y="6032"/>
                </a:lnTo>
                <a:lnTo>
                  <a:pt x="18311" y="6030"/>
                </a:lnTo>
                <a:lnTo>
                  <a:pt x="18311" y="6029"/>
                </a:lnTo>
                <a:lnTo>
                  <a:pt x="18311" y="6062"/>
                </a:lnTo>
                <a:close/>
                <a:moveTo>
                  <a:pt x="0" y="0"/>
                </a:moveTo>
                <a:lnTo>
                  <a:pt x="19200" y="0"/>
                </a:lnTo>
                <a:lnTo>
                  <a:pt x="19200" y="5472"/>
                </a:lnTo>
                <a:lnTo>
                  <a:pt x="19196" y="5487"/>
                </a:lnTo>
                <a:cubicBezTo>
                  <a:pt x="19168" y="5588"/>
                  <a:pt x="19140" y="5698"/>
                  <a:pt x="19140" y="5809"/>
                </a:cubicBezTo>
                <a:cubicBezTo>
                  <a:pt x="19085" y="5735"/>
                  <a:pt x="19030" y="5809"/>
                  <a:pt x="19030" y="5809"/>
                </a:cubicBezTo>
                <a:cubicBezTo>
                  <a:pt x="18974" y="5883"/>
                  <a:pt x="19030" y="5883"/>
                  <a:pt x="19030" y="5956"/>
                </a:cubicBezTo>
                <a:cubicBezTo>
                  <a:pt x="18919" y="5956"/>
                  <a:pt x="18809" y="6029"/>
                  <a:pt x="18753" y="5883"/>
                </a:cubicBezTo>
                <a:cubicBezTo>
                  <a:pt x="18753" y="5883"/>
                  <a:pt x="18753" y="5809"/>
                  <a:pt x="18753" y="5809"/>
                </a:cubicBezTo>
                <a:cubicBezTo>
                  <a:pt x="18698" y="5735"/>
                  <a:pt x="18643" y="5883"/>
                  <a:pt x="18587" y="5883"/>
                </a:cubicBezTo>
                <a:cubicBezTo>
                  <a:pt x="18587" y="5956"/>
                  <a:pt x="18477" y="5956"/>
                  <a:pt x="18421" y="6029"/>
                </a:cubicBezTo>
                <a:cubicBezTo>
                  <a:pt x="18421" y="6029"/>
                  <a:pt x="18421" y="6029"/>
                  <a:pt x="18311" y="6029"/>
                </a:cubicBezTo>
                <a:cubicBezTo>
                  <a:pt x="18311" y="5883"/>
                  <a:pt x="18421" y="5883"/>
                  <a:pt x="18532" y="5883"/>
                </a:cubicBezTo>
                <a:cubicBezTo>
                  <a:pt x="18477" y="5809"/>
                  <a:pt x="18421" y="5735"/>
                  <a:pt x="18421" y="5809"/>
                </a:cubicBezTo>
                <a:cubicBezTo>
                  <a:pt x="18421" y="5883"/>
                  <a:pt x="18366" y="5883"/>
                  <a:pt x="18311" y="5883"/>
                </a:cubicBezTo>
                <a:cubicBezTo>
                  <a:pt x="18311" y="5809"/>
                  <a:pt x="18311" y="5809"/>
                  <a:pt x="18311" y="5809"/>
                </a:cubicBezTo>
                <a:cubicBezTo>
                  <a:pt x="18255" y="5809"/>
                  <a:pt x="18200" y="5883"/>
                  <a:pt x="18200" y="5956"/>
                </a:cubicBezTo>
                <a:cubicBezTo>
                  <a:pt x="18255" y="5956"/>
                  <a:pt x="18200" y="6029"/>
                  <a:pt x="18200" y="6029"/>
                </a:cubicBezTo>
                <a:cubicBezTo>
                  <a:pt x="18145" y="6102"/>
                  <a:pt x="18090" y="6102"/>
                  <a:pt x="18034" y="6102"/>
                </a:cubicBezTo>
                <a:cubicBezTo>
                  <a:pt x="18034" y="6029"/>
                  <a:pt x="17979" y="5956"/>
                  <a:pt x="17979" y="5883"/>
                </a:cubicBezTo>
                <a:cubicBezTo>
                  <a:pt x="17868" y="5956"/>
                  <a:pt x="17813" y="5735"/>
                  <a:pt x="17702" y="5883"/>
                </a:cubicBezTo>
                <a:cubicBezTo>
                  <a:pt x="17702" y="5883"/>
                  <a:pt x="17702" y="5883"/>
                  <a:pt x="17647" y="5588"/>
                </a:cubicBezTo>
                <a:cubicBezTo>
                  <a:pt x="17647" y="5588"/>
                  <a:pt x="17702" y="5588"/>
                  <a:pt x="17702" y="5588"/>
                </a:cubicBezTo>
                <a:cubicBezTo>
                  <a:pt x="17702" y="5588"/>
                  <a:pt x="17702" y="5588"/>
                  <a:pt x="17702" y="5514"/>
                </a:cubicBezTo>
                <a:cubicBezTo>
                  <a:pt x="17702" y="5514"/>
                  <a:pt x="17702" y="5514"/>
                  <a:pt x="17647" y="5514"/>
                </a:cubicBezTo>
                <a:cubicBezTo>
                  <a:pt x="17592" y="5514"/>
                  <a:pt x="17481" y="5662"/>
                  <a:pt x="17426" y="5440"/>
                </a:cubicBezTo>
                <a:cubicBezTo>
                  <a:pt x="17371" y="5514"/>
                  <a:pt x="17260" y="5368"/>
                  <a:pt x="17260" y="5514"/>
                </a:cubicBezTo>
                <a:cubicBezTo>
                  <a:pt x="17260" y="5514"/>
                  <a:pt x="17260" y="5514"/>
                  <a:pt x="17260" y="5588"/>
                </a:cubicBezTo>
                <a:cubicBezTo>
                  <a:pt x="17094" y="5440"/>
                  <a:pt x="16983" y="5588"/>
                  <a:pt x="16873" y="5514"/>
                </a:cubicBezTo>
                <a:cubicBezTo>
                  <a:pt x="16873" y="5662"/>
                  <a:pt x="16762" y="5514"/>
                  <a:pt x="16762" y="5662"/>
                </a:cubicBezTo>
                <a:cubicBezTo>
                  <a:pt x="16707" y="5735"/>
                  <a:pt x="16652" y="5588"/>
                  <a:pt x="16652" y="5735"/>
                </a:cubicBezTo>
                <a:cubicBezTo>
                  <a:pt x="16652" y="5735"/>
                  <a:pt x="16652" y="5809"/>
                  <a:pt x="16652" y="5883"/>
                </a:cubicBezTo>
                <a:cubicBezTo>
                  <a:pt x="16652" y="5883"/>
                  <a:pt x="16596" y="5956"/>
                  <a:pt x="16541" y="5883"/>
                </a:cubicBezTo>
                <a:cubicBezTo>
                  <a:pt x="16541" y="5956"/>
                  <a:pt x="16430" y="5956"/>
                  <a:pt x="16430" y="5956"/>
                </a:cubicBezTo>
                <a:cubicBezTo>
                  <a:pt x="16375" y="6029"/>
                  <a:pt x="16320" y="5883"/>
                  <a:pt x="16320" y="5956"/>
                </a:cubicBezTo>
                <a:cubicBezTo>
                  <a:pt x="16264" y="5956"/>
                  <a:pt x="16209" y="5956"/>
                  <a:pt x="16154" y="5883"/>
                </a:cubicBezTo>
                <a:cubicBezTo>
                  <a:pt x="16209" y="6029"/>
                  <a:pt x="16098" y="5956"/>
                  <a:pt x="16098" y="6102"/>
                </a:cubicBezTo>
                <a:cubicBezTo>
                  <a:pt x="16043" y="6102"/>
                  <a:pt x="15988" y="6250"/>
                  <a:pt x="15933" y="6102"/>
                </a:cubicBezTo>
                <a:cubicBezTo>
                  <a:pt x="15933" y="6250"/>
                  <a:pt x="15822" y="6176"/>
                  <a:pt x="15822" y="6250"/>
                </a:cubicBezTo>
                <a:cubicBezTo>
                  <a:pt x="15767" y="6324"/>
                  <a:pt x="15711" y="6250"/>
                  <a:pt x="15656" y="6250"/>
                </a:cubicBezTo>
                <a:cubicBezTo>
                  <a:pt x="15601" y="6176"/>
                  <a:pt x="15545" y="6176"/>
                  <a:pt x="15545" y="6176"/>
                </a:cubicBezTo>
                <a:cubicBezTo>
                  <a:pt x="15490" y="6250"/>
                  <a:pt x="15435" y="6176"/>
                  <a:pt x="15435" y="6176"/>
                </a:cubicBezTo>
                <a:cubicBezTo>
                  <a:pt x="15324" y="6176"/>
                  <a:pt x="15324" y="6324"/>
                  <a:pt x="15269" y="6250"/>
                </a:cubicBezTo>
                <a:cubicBezTo>
                  <a:pt x="15213" y="6176"/>
                  <a:pt x="15158" y="6250"/>
                  <a:pt x="15103" y="6102"/>
                </a:cubicBezTo>
                <a:cubicBezTo>
                  <a:pt x="15158" y="6029"/>
                  <a:pt x="15158" y="5956"/>
                  <a:pt x="15158" y="5883"/>
                </a:cubicBezTo>
                <a:cubicBezTo>
                  <a:pt x="15048" y="5883"/>
                  <a:pt x="15048" y="5956"/>
                  <a:pt x="14992" y="5956"/>
                </a:cubicBezTo>
                <a:cubicBezTo>
                  <a:pt x="14992" y="5883"/>
                  <a:pt x="14882" y="5956"/>
                  <a:pt x="14826" y="5956"/>
                </a:cubicBezTo>
                <a:cubicBezTo>
                  <a:pt x="14826" y="6029"/>
                  <a:pt x="14771" y="5956"/>
                  <a:pt x="14716" y="5956"/>
                </a:cubicBezTo>
                <a:cubicBezTo>
                  <a:pt x="14716" y="5883"/>
                  <a:pt x="14660" y="5809"/>
                  <a:pt x="14660" y="5809"/>
                </a:cubicBezTo>
                <a:cubicBezTo>
                  <a:pt x="14605" y="5809"/>
                  <a:pt x="14605" y="5883"/>
                  <a:pt x="14605" y="5883"/>
                </a:cubicBezTo>
                <a:cubicBezTo>
                  <a:pt x="14550" y="5809"/>
                  <a:pt x="14550" y="5809"/>
                  <a:pt x="14494" y="5809"/>
                </a:cubicBezTo>
                <a:cubicBezTo>
                  <a:pt x="14494" y="5883"/>
                  <a:pt x="14439" y="5956"/>
                  <a:pt x="14384" y="5956"/>
                </a:cubicBezTo>
                <a:cubicBezTo>
                  <a:pt x="14329" y="5956"/>
                  <a:pt x="14273" y="5883"/>
                  <a:pt x="14218" y="5956"/>
                </a:cubicBezTo>
                <a:cubicBezTo>
                  <a:pt x="14218" y="5883"/>
                  <a:pt x="14218" y="5883"/>
                  <a:pt x="14218" y="5809"/>
                </a:cubicBezTo>
                <a:cubicBezTo>
                  <a:pt x="14163" y="5809"/>
                  <a:pt x="14107" y="5809"/>
                  <a:pt x="14107" y="5883"/>
                </a:cubicBezTo>
                <a:cubicBezTo>
                  <a:pt x="13997" y="5809"/>
                  <a:pt x="13886" y="5956"/>
                  <a:pt x="13886" y="5809"/>
                </a:cubicBezTo>
                <a:cubicBezTo>
                  <a:pt x="13831" y="5735"/>
                  <a:pt x="13720" y="5956"/>
                  <a:pt x="13665" y="5809"/>
                </a:cubicBezTo>
                <a:cubicBezTo>
                  <a:pt x="13665" y="5809"/>
                  <a:pt x="13665" y="5809"/>
                  <a:pt x="13499" y="5883"/>
                </a:cubicBezTo>
                <a:cubicBezTo>
                  <a:pt x="13499" y="5883"/>
                  <a:pt x="13499" y="5883"/>
                  <a:pt x="13499" y="5809"/>
                </a:cubicBezTo>
                <a:cubicBezTo>
                  <a:pt x="13444" y="5735"/>
                  <a:pt x="13333" y="5735"/>
                  <a:pt x="13333" y="5883"/>
                </a:cubicBezTo>
                <a:cubicBezTo>
                  <a:pt x="13278" y="5809"/>
                  <a:pt x="13222" y="5956"/>
                  <a:pt x="13112" y="5956"/>
                </a:cubicBezTo>
                <a:cubicBezTo>
                  <a:pt x="13112" y="6029"/>
                  <a:pt x="13001" y="5956"/>
                  <a:pt x="12946" y="5956"/>
                </a:cubicBezTo>
                <a:cubicBezTo>
                  <a:pt x="12946" y="5956"/>
                  <a:pt x="12946" y="5735"/>
                  <a:pt x="12891" y="5809"/>
                </a:cubicBezTo>
                <a:cubicBezTo>
                  <a:pt x="12835" y="5809"/>
                  <a:pt x="12835" y="5883"/>
                  <a:pt x="12835" y="5809"/>
                </a:cubicBezTo>
                <a:cubicBezTo>
                  <a:pt x="12780" y="5956"/>
                  <a:pt x="12669" y="5883"/>
                  <a:pt x="12669" y="5956"/>
                </a:cubicBezTo>
                <a:cubicBezTo>
                  <a:pt x="12614" y="6029"/>
                  <a:pt x="12614" y="5956"/>
                  <a:pt x="12614" y="5883"/>
                </a:cubicBezTo>
                <a:cubicBezTo>
                  <a:pt x="12614" y="5883"/>
                  <a:pt x="12614" y="5809"/>
                  <a:pt x="12614" y="5809"/>
                </a:cubicBezTo>
                <a:cubicBezTo>
                  <a:pt x="12559" y="5735"/>
                  <a:pt x="12559" y="5809"/>
                  <a:pt x="12559" y="5809"/>
                </a:cubicBezTo>
                <a:cubicBezTo>
                  <a:pt x="12503" y="5883"/>
                  <a:pt x="12559" y="5883"/>
                  <a:pt x="12503" y="5883"/>
                </a:cubicBezTo>
                <a:cubicBezTo>
                  <a:pt x="12448" y="5809"/>
                  <a:pt x="12448" y="6029"/>
                  <a:pt x="12393" y="5883"/>
                </a:cubicBezTo>
                <a:cubicBezTo>
                  <a:pt x="12282" y="5883"/>
                  <a:pt x="12393" y="5883"/>
                  <a:pt x="12393" y="5809"/>
                </a:cubicBezTo>
                <a:cubicBezTo>
                  <a:pt x="12337" y="5809"/>
                  <a:pt x="12227" y="5883"/>
                  <a:pt x="12172" y="5809"/>
                </a:cubicBezTo>
                <a:cubicBezTo>
                  <a:pt x="12172" y="5809"/>
                  <a:pt x="12227" y="5735"/>
                  <a:pt x="12172" y="5735"/>
                </a:cubicBezTo>
                <a:cubicBezTo>
                  <a:pt x="12061" y="5809"/>
                  <a:pt x="12061" y="6029"/>
                  <a:pt x="11950" y="6029"/>
                </a:cubicBezTo>
                <a:cubicBezTo>
                  <a:pt x="11950" y="6029"/>
                  <a:pt x="11950" y="6029"/>
                  <a:pt x="11895" y="5956"/>
                </a:cubicBezTo>
                <a:cubicBezTo>
                  <a:pt x="11840" y="6029"/>
                  <a:pt x="11729" y="6029"/>
                  <a:pt x="11729" y="6102"/>
                </a:cubicBezTo>
                <a:cubicBezTo>
                  <a:pt x="11674" y="6029"/>
                  <a:pt x="11508" y="6029"/>
                  <a:pt x="11508" y="5956"/>
                </a:cubicBezTo>
                <a:cubicBezTo>
                  <a:pt x="11397" y="5883"/>
                  <a:pt x="11397" y="6029"/>
                  <a:pt x="11342" y="6029"/>
                </a:cubicBezTo>
                <a:cubicBezTo>
                  <a:pt x="11287" y="5956"/>
                  <a:pt x="11231" y="5809"/>
                  <a:pt x="11176" y="5883"/>
                </a:cubicBezTo>
                <a:cubicBezTo>
                  <a:pt x="11121" y="5956"/>
                  <a:pt x="11010" y="5809"/>
                  <a:pt x="10899" y="5956"/>
                </a:cubicBezTo>
                <a:cubicBezTo>
                  <a:pt x="10899" y="5956"/>
                  <a:pt x="10844" y="5956"/>
                  <a:pt x="10789" y="5956"/>
                </a:cubicBezTo>
                <a:cubicBezTo>
                  <a:pt x="10789" y="5883"/>
                  <a:pt x="10678" y="5956"/>
                  <a:pt x="10623" y="5883"/>
                </a:cubicBezTo>
                <a:cubicBezTo>
                  <a:pt x="10568" y="5809"/>
                  <a:pt x="10512" y="5956"/>
                  <a:pt x="10457" y="5883"/>
                </a:cubicBezTo>
                <a:cubicBezTo>
                  <a:pt x="10402" y="5883"/>
                  <a:pt x="10346" y="5809"/>
                  <a:pt x="10291" y="5809"/>
                </a:cubicBezTo>
                <a:cubicBezTo>
                  <a:pt x="10346" y="6029"/>
                  <a:pt x="10236" y="5883"/>
                  <a:pt x="10180" y="5956"/>
                </a:cubicBezTo>
                <a:cubicBezTo>
                  <a:pt x="10180" y="5883"/>
                  <a:pt x="10125" y="5883"/>
                  <a:pt x="10125" y="5883"/>
                </a:cubicBezTo>
                <a:cubicBezTo>
                  <a:pt x="10125" y="5956"/>
                  <a:pt x="10070" y="5883"/>
                  <a:pt x="10070" y="5809"/>
                </a:cubicBezTo>
                <a:cubicBezTo>
                  <a:pt x="10070" y="5809"/>
                  <a:pt x="10070" y="5809"/>
                  <a:pt x="10070" y="5735"/>
                </a:cubicBezTo>
                <a:cubicBezTo>
                  <a:pt x="10014" y="5735"/>
                  <a:pt x="10014" y="5735"/>
                  <a:pt x="10014" y="5735"/>
                </a:cubicBezTo>
                <a:cubicBezTo>
                  <a:pt x="9959" y="5883"/>
                  <a:pt x="9849" y="5883"/>
                  <a:pt x="9849" y="6029"/>
                </a:cubicBezTo>
                <a:cubicBezTo>
                  <a:pt x="9793" y="6102"/>
                  <a:pt x="9738" y="6029"/>
                  <a:pt x="9683" y="6102"/>
                </a:cubicBezTo>
                <a:cubicBezTo>
                  <a:pt x="9572" y="6102"/>
                  <a:pt x="9572" y="6102"/>
                  <a:pt x="9461" y="6176"/>
                </a:cubicBezTo>
                <a:cubicBezTo>
                  <a:pt x="9461" y="6176"/>
                  <a:pt x="9461" y="6176"/>
                  <a:pt x="9461" y="6102"/>
                </a:cubicBezTo>
                <a:cubicBezTo>
                  <a:pt x="9351" y="6102"/>
                  <a:pt x="9351" y="6029"/>
                  <a:pt x="9295" y="6029"/>
                </a:cubicBezTo>
                <a:cubicBezTo>
                  <a:pt x="9240" y="6029"/>
                  <a:pt x="9295" y="6176"/>
                  <a:pt x="9185" y="6176"/>
                </a:cubicBezTo>
                <a:cubicBezTo>
                  <a:pt x="9130" y="6176"/>
                  <a:pt x="9074" y="5956"/>
                  <a:pt x="8964" y="6029"/>
                </a:cubicBezTo>
                <a:cubicBezTo>
                  <a:pt x="8908" y="5956"/>
                  <a:pt x="8798" y="6176"/>
                  <a:pt x="8742" y="5883"/>
                </a:cubicBezTo>
                <a:cubicBezTo>
                  <a:pt x="8742" y="5956"/>
                  <a:pt x="8687" y="5809"/>
                  <a:pt x="8632" y="5883"/>
                </a:cubicBezTo>
                <a:cubicBezTo>
                  <a:pt x="8632" y="5809"/>
                  <a:pt x="8632" y="5735"/>
                  <a:pt x="8576" y="5735"/>
                </a:cubicBezTo>
                <a:cubicBezTo>
                  <a:pt x="8521" y="5809"/>
                  <a:pt x="8466" y="5735"/>
                  <a:pt x="8411" y="5735"/>
                </a:cubicBezTo>
                <a:cubicBezTo>
                  <a:pt x="8355" y="5662"/>
                  <a:pt x="8245" y="5662"/>
                  <a:pt x="8189" y="5735"/>
                </a:cubicBezTo>
                <a:cubicBezTo>
                  <a:pt x="8134" y="5735"/>
                  <a:pt x="8023" y="5735"/>
                  <a:pt x="8079" y="5588"/>
                </a:cubicBezTo>
                <a:cubicBezTo>
                  <a:pt x="8023" y="5588"/>
                  <a:pt x="8023" y="5662"/>
                  <a:pt x="7968" y="5662"/>
                </a:cubicBezTo>
                <a:cubicBezTo>
                  <a:pt x="7913" y="5588"/>
                  <a:pt x="7802" y="5440"/>
                  <a:pt x="7691" y="5440"/>
                </a:cubicBezTo>
                <a:cubicBezTo>
                  <a:pt x="7636" y="5368"/>
                  <a:pt x="7526" y="5294"/>
                  <a:pt x="7581" y="5221"/>
                </a:cubicBezTo>
                <a:cubicBezTo>
                  <a:pt x="7581" y="5147"/>
                  <a:pt x="7581" y="5147"/>
                  <a:pt x="7581" y="5147"/>
                </a:cubicBezTo>
                <a:cubicBezTo>
                  <a:pt x="7581" y="5147"/>
                  <a:pt x="7581" y="5147"/>
                  <a:pt x="7526" y="5221"/>
                </a:cubicBezTo>
                <a:cubicBezTo>
                  <a:pt x="7415" y="5073"/>
                  <a:pt x="7249" y="5073"/>
                  <a:pt x="7138" y="4926"/>
                </a:cubicBezTo>
                <a:cubicBezTo>
                  <a:pt x="7083" y="4999"/>
                  <a:pt x="6972" y="4999"/>
                  <a:pt x="6972" y="4926"/>
                </a:cubicBezTo>
                <a:cubicBezTo>
                  <a:pt x="6917" y="4852"/>
                  <a:pt x="6917" y="4852"/>
                  <a:pt x="6862" y="4852"/>
                </a:cubicBezTo>
                <a:cubicBezTo>
                  <a:pt x="6862" y="4926"/>
                  <a:pt x="6751" y="4778"/>
                  <a:pt x="6696" y="4852"/>
                </a:cubicBezTo>
                <a:cubicBezTo>
                  <a:pt x="6641" y="4852"/>
                  <a:pt x="6641" y="4778"/>
                  <a:pt x="6585" y="4852"/>
                </a:cubicBezTo>
                <a:cubicBezTo>
                  <a:pt x="6475" y="4632"/>
                  <a:pt x="6364" y="4926"/>
                  <a:pt x="6253" y="4778"/>
                </a:cubicBezTo>
                <a:cubicBezTo>
                  <a:pt x="6198" y="4852"/>
                  <a:pt x="6088" y="4852"/>
                  <a:pt x="6032" y="4778"/>
                </a:cubicBezTo>
                <a:cubicBezTo>
                  <a:pt x="5977" y="4778"/>
                  <a:pt x="5977" y="4852"/>
                  <a:pt x="5977" y="4926"/>
                </a:cubicBezTo>
                <a:cubicBezTo>
                  <a:pt x="5866" y="4926"/>
                  <a:pt x="5756" y="4999"/>
                  <a:pt x="5700" y="5073"/>
                </a:cubicBezTo>
                <a:cubicBezTo>
                  <a:pt x="5700" y="5073"/>
                  <a:pt x="5700" y="5073"/>
                  <a:pt x="5700" y="5147"/>
                </a:cubicBezTo>
                <a:cubicBezTo>
                  <a:pt x="5645" y="5147"/>
                  <a:pt x="5534" y="5073"/>
                  <a:pt x="5534" y="5368"/>
                </a:cubicBezTo>
                <a:cubicBezTo>
                  <a:pt x="5534" y="5368"/>
                  <a:pt x="5534" y="5368"/>
                  <a:pt x="5534" y="5440"/>
                </a:cubicBezTo>
                <a:cubicBezTo>
                  <a:pt x="5479" y="5440"/>
                  <a:pt x="5479" y="5588"/>
                  <a:pt x="5424" y="5514"/>
                </a:cubicBezTo>
                <a:cubicBezTo>
                  <a:pt x="5424" y="5514"/>
                  <a:pt x="5424" y="5514"/>
                  <a:pt x="5369" y="5368"/>
                </a:cubicBezTo>
                <a:cubicBezTo>
                  <a:pt x="5424" y="5662"/>
                  <a:pt x="5258" y="5440"/>
                  <a:pt x="5258" y="5588"/>
                </a:cubicBezTo>
                <a:cubicBezTo>
                  <a:pt x="5258" y="5588"/>
                  <a:pt x="5258" y="5588"/>
                  <a:pt x="5203" y="5588"/>
                </a:cubicBezTo>
                <a:cubicBezTo>
                  <a:pt x="5203" y="5588"/>
                  <a:pt x="5203" y="5588"/>
                  <a:pt x="5203" y="5662"/>
                </a:cubicBezTo>
                <a:cubicBezTo>
                  <a:pt x="5203" y="5662"/>
                  <a:pt x="5203" y="5662"/>
                  <a:pt x="5147" y="5588"/>
                </a:cubicBezTo>
                <a:cubicBezTo>
                  <a:pt x="4815" y="5809"/>
                  <a:pt x="4539" y="5221"/>
                  <a:pt x="4262" y="5588"/>
                </a:cubicBezTo>
                <a:cubicBezTo>
                  <a:pt x="4262" y="5588"/>
                  <a:pt x="4262" y="5588"/>
                  <a:pt x="4262" y="5514"/>
                </a:cubicBezTo>
                <a:cubicBezTo>
                  <a:pt x="4262" y="5440"/>
                  <a:pt x="4262" y="5440"/>
                  <a:pt x="4207" y="5440"/>
                </a:cubicBezTo>
                <a:cubicBezTo>
                  <a:pt x="4207" y="5368"/>
                  <a:pt x="4207" y="5368"/>
                  <a:pt x="4207" y="5294"/>
                </a:cubicBezTo>
                <a:cubicBezTo>
                  <a:pt x="3986" y="5588"/>
                  <a:pt x="3765" y="5147"/>
                  <a:pt x="3599" y="5440"/>
                </a:cubicBezTo>
                <a:cubicBezTo>
                  <a:pt x="3433" y="5440"/>
                  <a:pt x="3267" y="5221"/>
                  <a:pt x="3211" y="5662"/>
                </a:cubicBezTo>
                <a:cubicBezTo>
                  <a:pt x="3156" y="5662"/>
                  <a:pt x="3156" y="5588"/>
                  <a:pt x="3101" y="5514"/>
                </a:cubicBezTo>
                <a:cubicBezTo>
                  <a:pt x="2935" y="5809"/>
                  <a:pt x="2769" y="5440"/>
                  <a:pt x="2548" y="5514"/>
                </a:cubicBezTo>
                <a:cubicBezTo>
                  <a:pt x="2437" y="5588"/>
                  <a:pt x="2437" y="4926"/>
                  <a:pt x="2327" y="5368"/>
                </a:cubicBezTo>
                <a:cubicBezTo>
                  <a:pt x="2105" y="5514"/>
                  <a:pt x="2050" y="4411"/>
                  <a:pt x="1773" y="4926"/>
                </a:cubicBezTo>
                <a:cubicBezTo>
                  <a:pt x="1773" y="5147"/>
                  <a:pt x="1608" y="5073"/>
                  <a:pt x="1608" y="5368"/>
                </a:cubicBezTo>
                <a:cubicBezTo>
                  <a:pt x="1552" y="5368"/>
                  <a:pt x="1497" y="5073"/>
                  <a:pt x="1442" y="5147"/>
                </a:cubicBezTo>
                <a:cubicBezTo>
                  <a:pt x="1276" y="5221"/>
                  <a:pt x="1110" y="5294"/>
                  <a:pt x="889" y="5221"/>
                </a:cubicBezTo>
                <a:cubicBezTo>
                  <a:pt x="833" y="4852"/>
                  <a:pt x="723" y="5440"/>
                  <a:pt x="612" y="5221"/>
                </a:cubicBezTo>
                <a:cubicBezTo>
                  <a:pt x="612" y="4926"/>
                  <a:pt x="501" y="5147"/>
                  <a:pt x="446" y="5147"/>
                </a:cubicBezTo>
                <a:cubicBezTo>
                  <a:pt x="446" y="5124"/>
                  <a:pt x="446" y="5100"/>
                  <a:pt x="446" y="5081"/>
                </a:cubicBezTo>
                <a:lnTo>
                  <a:pt x="446" y="5073"/>
                </a:lnTo>
                <a:cubicBezTo>
                  <a:pt x="446" y="5073"/>
                  <a:pt x="446" y="5073"/>
                  <a:pt x="391" y="5073"/>
                </a:cubicBezTo>
                <a:cubicBezTo>
                  <a:pt x="391" y="5073"/>
                  <a:pt x="391" y="5073"/>
                  <a:pt x="391" y="4999"/>
                </a:cubicBezTo>
                <a:cubicBezTo>
                  <a:pt x="391" y="4999"/>
                  <a:pt x="391" y="4999"/>
                  <a:pt x="446" y="4926"/>
                </a:cubicBezTo>
                <a:cubicBezTo>
                  <a:pt x="280" y="4926"/>
                  <a:pt x="391" y="4411"/>
                  <a:pt x="225" y="4632"/>
                </a:cubicBezTo>
                <a:cubicBezTo>
                  <a:pt x="169" y="4485"/>
                  <a:pt x="114" y="4411"/>
                  <a:pt x="59" y="4485"/>
                </a:cubicBezTo>
                <a:cubicBezTo>
                  <a:pt x="59" y="4485"/>
                  <a:pt x="59" y="4485"/>
                  <a:pt x="59" y="4411"/>
                </a:cubicBezTo>
                <a:cubicBezTo>
                  <a:pt x="43" y="4384"/>
                  <a:pt x="28" y="4360"/>
                  <a:pt x="12" y="4339"/>
                </a:cubicBezTo>
                <a:lnTo>
                  <a:pt x="0" y="4324"/>
                </a:lnTo>
                <a:lnTo>
                  <a:pt x="0" y="0"/>
                </a:lnTo>
                <a:close/>
              </a:path>
            </a:pathLst>
          </a:custGeom>
          <a:solidFill>
            <a:srgbClr val="A1A896">
              <a:alpha val="25000"/>
            </a:srgbClr>
          </a:solidFill>
          <a:ln>
            <a:noFill/>
          </a:ln>
        </p:spPr>
        <p:txBody>
          <a:bodyPr vert="horz" wrap="square" lIns="91440" tIns="45720" rIns="91440" bIns="45720" numCol="1" anchor="t" anchorCtr="0" compatLnSpc="1">
            <a:noAutofit/>
          </a:bodyPr>
          <a:lstStyle/>
          <a:p>
            <a:endParaRPr lang="zh-CN" altLang="en-US">
              <a:latin typeface="仿宋" panose="02010609060101010101" charset="-122"/>
              <a:ea typeface="仿宋" panose="02010609060101010101" charset="-122"/>
              <a:cs typeface="仿宋" panose="02010609060101010101" charset="-122"/>
            </a:endParaRPr>
          </a:p>
        </p:txBody>
      </p:sp>
      <p:cxnSp>
        <p:nvCxnSpPr>
          <p:cNvPr id="21" name="直接连接符 20"/>
          <p:cNvCxnSpPr/>
          <p:nvPr>
            <p:custDataLst>
              <p:tags r:id="rId4"/>
            </p:custDataLst>
          </p:nvPr>
        </p:nvCxnSpPr>
        <p:spPr>
          <a:xfrm>
            <a:off x="762000" y="3343910"/>
            <a:ext cx="6712585" cy="4445"/>
          </a:xfrm>
          <a:prstGeom prst="line">
            <a:avLst/>
          </a:prstGeom>
          <a:ln w="28575" cmpd="sng">
            <a:solidFill>
              <a:srgbClr val="58654B"/>
            </a:solidFill>
            <a:prstDash val="solid"/>
          </a:ln>
        </p:spPr>
        <p:style>
          <a:lnRef idx="2">
            <a:schemeClr val="accent1"/>
          </a:lnRef>
          <a:fillRef idx="0">
            <a:srgbClr val="FFFFFF"/>
          </a:fillRef>
          <a:effectRef idx="0">
            <a:srgbClr val="FFFFFF"/>
          </a:effectRef>
          <a:fontRef idx="minor">
            <a:schemeClr val="tx1"/>
          </a:fontRef>
        </p:style>
      </p:cxnSp>
      <p:sp>
        <p:nvSpPr>
          <p:cNvPr id="4" name="文本框 3"/>
          <p:cNvSpPr txBox="1"/>
          <p:nvPr/>
        </p:nvSpPr>
        <p:spPr>
          <a:xfrm>
            <a:off x="591185" y="1892935"/>
            <a:ext cx="5065395" cy="1445260"/>
          </a:xfrm>
          <a:prstGeom prst="rect">
            <a:avLst/>
          </a:prstGeom>
          <a:noFill/>
        </p:spPr>
        <p:txBody>
          <a:bodyPr wrap="square" rtlCol="0">
            <a:spAutoFit/>
          </a:bodyPr>
          <a:lstStyle/>
          <a:p>
            <a:r>
              <a:rPr lang="zh-CN" altLang="en-US" sz="8800">
                <a:solidFill>
                  <a:srgbClr val="58654B"/>
                </a:solidFill>
                <a:latin typeface="京華老宋体_KingHwa_OldSong" panose="02000500000000000000" charset="-122"/>
                <a:ea typeface="京華老宋体_KingHwa_OldSong" panose="02000500000000000000" charset="-122"/>
                <a:cs typeface="仿宋" panose="02010609060101010101" charset="-122"/>
              </a:rPr>
              <a:t>第一章节</a:t>
            </a:r>
            <a:endParaRPr lang="zh-CN" altLang="en-US" sz="8800">
              <a:solidFill>
                <a:srgbClr val="58654B"/>
              </a:solidFill>
              <a:latin typeface="京華老宋体_KingHwa_OldSong" panose="02000500000000000000" charset="-122"/>
              <a:ea typeface="京華老宋体_KingHwa_OldSong" panose="02000500000000000000" charset="-122"/>
              <a:cs typeface="仿宋" panose="02010609060101010101" charset="-122"/>
            </a:endParaRPr>
          </a:p>
        </p:txBody>
      </p:sp>
      <p:sp>
        <p:nvSpPr>
          <p:cNvPr id="5" name="文本框 4"/>
          <p:cNvSpPr txBox="1"/>
          <p:nvPr>
            <p:custDataLst>
              <p:tags r:id="rId5"/>
            </p:custDataLst>
          </p:nvPr>
        </p:nvSpPr>
        <p:spPr>
          <a:xfrm>
            <a:off x="762000" y="3338195"/>
            <a:ext cx="3863340" cy="1030605"/>
          </a:xfrm>
          <a:prstGeom prst="rect">
            <a:avLst/>
          </a:prstGeom>
          <a:noFill/>
        </p:spPr>
        <p:txBody>
          <a:bodyPr wrap="square" rtlCol="0">
            <a:noAutofit/>
          </a:bodyPr>
          <a:lstStyle/>
          <a:p>
            <a:r>
              <a:rPr lang="zh-CN" altLang="en-US" sz="6600">
                <a:solidFill>
                  <a:srgbClr val="58654B"/>
                </a:solidFill>
                <a:latin typeface="京華老宋体_KingHwa_OldSong" panose="02000500000000000000" charset="-122"/>
                <a:ea typeface="京華老宋体_KingHwa_OldSong" panose="02000500000000000000" charset="-122"/>
                <a:cs typeface="仿宋" panose="02010609060101010101" charset="-122"/>
                <a:sym typeface="+mn-ea"/>
              </a:rPr>
              <a:t>项目概述</a:t>
            </a:r>
            <a:endParaRPr lang="zh-CN" altLang="en-US" sz="6600">
              <a:solidFill>
                <a:srgbClr val="58654B"/>
              </a:solidFill>
              <a:latin typeface="京華老宋体_KingHwa_OldSong" panose="02000500000000000000" charset="-122"/>
              <a:ea typeface="京華老宋体_KingHwa_OldSong" panose="02000500000000000000" charset="-122"/>
              <a:cs typeface="仿宋" panose="02010609060101010101" charset="-122"/>
            </a:endParaRPr>
          </a:p>
          <a:p>
            <a:endParaRPr lang="zh-CN" altLang="en-US" sz="6600">
              <a:solidFill>
                <a:srgbClr val="58654B"/>
              </a:solidFill>
              <a:latin typeface="京華老宋体_KingHwa_OldSong" panose="02000500000000000000" charset="-122"/>
              <a:ea typeface="京華老宋体_KingHwa_OldSong" panose="02000500000000000000" charset="-122"/>
              <a:cs typeface="仿宋" panose="02010609060101010101" charset="-122"/>
            </a:endParaRPr>
          </a:p>
        </p:txBody>
      </p:sp>
      <p:sp>
        <p:nvSpPr>
          <p:cNvPr id="16" name="文本框 15"/>
          <p:cNvSpPr txBox="1"/>
          <p:nvPr>
            <p:custDataLst>
              <p:tags r:id="rId6"/>
            </p:custDataLst>
          </p:nvPr>
        </p:nvSpPr>
        <p:spPr>
          <a:xfrm>
            <a:off x="8622030" y="6015355"/>
            <a:ext cx="3166110" cy="645160"/>
          </a:xfrm>
          <a:prstGeom prst="rect">
            <a:avLst/>
          </a:prstGeom>
          <a:noFill/>
        </p:spPr>
        <p:txBody>
          <a:bodyPr wrap="square" rtlCol="0">
            <a:spAutoFit/>
          </a:bodyPr>
          <a:lstStyle/>
          <a:p>
            <a:pPr algn="dist"/>
            <a:r>
              <a:rPr lang="en-US" altLang="zh-CN" sz="3600">
                <a:solidFill>
                  <a:srgbClr val="97A587"/>
                </a:solidFill>
                <a:latin typeface="Castellar" panose="020A0402060406010301" charset="0"/>
                <a:ea typeface="仿宋" panose="02010609060101010101" charset="-122"/>
                <a:cs typeface="Castellar" panose="020A0402060406010301" charset="0"/>
              </a:rPr>
              <a:t>SHAOXING</a:t>
            </a:r>
            <a:endParaRPr lang="en-US" altLang="zh-CN" sz="3600">
              <a:solidFill>
                <a:srgbClr val="97A587"/>
              </a:solidFill>
              <a:latin typeface="Castellar" panose="020A0402060406010301" charset="0"/>
              <a:ea typeface="仿宋" panose="02010609060101010101" charset="-122"/>
              <a:cs typeface="Castellar" panose="020A0402060406010301" charset="0"/>
            </a:endParaRPr>
          </a:p>
        </p:txBody>
      </p:sp>
      <p:grpSp>
        <p:nvGrpSpPr>
          <p:cNvPr id="6" name="组合 5"/>
          <p:cNvGrpSpPr/>
          <p:nvPr/>
        </p:nvGrpSpPr>
        <p:grpSpPr>
          <a:xfrm>
            <a:off x="3901440" y="4874260"/>
            <a:ext cx="5420360" cy="636270"/>
            <a:chOff x="1194" y="7683"/>
            <a:chExt cx="8536" cy="1002"/>
          </a:xfrm>
        </p:grpSpPr>
        <p:sp>
          <p:nvSpPr>
            <p:cNvPr id="11" name="文本框 10"/>
            <p:cNvSpPr txBox="1"/>
            <p:nvPr>
              <p:custDataLst>
                <p:tags r:id="rId7"/>
              </p:custDataLst>
            </p:nvPr>
          </p:nvSpPr>
          <p:spPr>
            <a:xfrm>
              <a:off x="6411" y="7683"/>
              <a:ext cx="3319" cy="1002"/>
            </a:xfrm>
            <a:prstGeom prst="rect">
              <a:avLst/>
            </a:prstGeom>
            <a:noFill/>
          </p:spPr>
          <p:txBody>
            <a:bodyPr wrap="square" rtlCol="0">
              <a:noAutofit/>
            </a:bodyPr>
            <a:lstStyle/>
            <a:p>
              <a:r>
                <a:rPr lang="zh-CN" altLang="en-US" sz="3200">
                  <a:solidFill>
                    <a:srgbClr val="58654B"/>
                  </a:solidFill>
                  <a:latin typeface="MiSans" panose="00000500000000000000" charset="-122"/>
                  <a:ea typeface="MiSans" panose="00000500000000000000" charset="-122"/>
                  <a:cs typeface="仿宋" panose="02010609060101010101" charset="-122"/>
                  <a:sym typeface="+mn-ea"/>
                </a:rPr>
                <a:t>受众分析</a:t>
              </a:r>
              <a:endParaRPr lang="zh-CN" altLang="en-US" sz="3200">
                <a:solidFill>
                  <a:srgbClr val="58654B"/>
                </a:solidFill>
                <a:latin typeface="MiSans" panose="00000500000000000000" charset="-122"/>
                <a:ea typeface="MiSans" panose="00000500000000000000" charset="-122"/>
                <a:cs typeface="仿宋" panose="02010609060101010101" charset="-122"/>
                <a:sym typeface="+mn-ea"/>
              </a:endParaRPr>
            </a:p>
            <a:p>
              <a:endParaRPr lang="zh-CN" altLang="en-US" sz="3200">
                <a:solidFill>
                  <a:srgbClr val="58654B"/>
                </a:solidFill>
                <a:latin typeface="MiSans" panose="00000500000000000000" charset="-122"/>
                <a:ea typeface="MiSans" panose="00000500000000000000" charset="-122"/>
                <a:cs typeface="仿宋" panose="02010609060101010101" charset="-122"/>
                <a:sym typeface="+mn-ea"/>
              </a:endParaRPr>
            </a:p>
          </p:txBody>
        </p:sp>
        <p:grpSp>
          <p:nvGrpSpPr>
            <p:cNvPr id="3" name="组合 2"/>
            <p:cNvGrpSpPr/>
            <p:nvPr/>
          </p:nvGrpSpPr>
          <p:grpSpPr>
            <a:xfrm>
              <a:off x="1194" y="7683"/>
              <a:ext cx="5133" cy="779"/>
              <a:chOff x="1194" y="7683"/>
              <a:chExt cx="5133" cy="779"/>
            </a:xfrm>
          </p:grpSpPr>
          <p:sp>
            <p:nvSpPr>
              <p:cNvPr id="2" name="文本框 1"/>
              <p:cNvSpPr txBox="1"/>
              <p:nvPr>
                <p:custDataLst>
                  <p:tags r:id="rId8"/>
                </p:custDataLst>
              </p:nvPr>
            </p:nvSpPr>
            <p:spPr>
              <a:xfrm>
                <a:off x="1760" y="7683"/>
                <a:ext cx="3319" cy="779"/>
              </a:xfrm>
              <a:prstGeom prst="rect">
                <a:avLst/>
              </a:prstGeom>
              <a:noFill/>
            </p:spPr>
            <p:txBody>
              <a:bodyPr wrap="square" rtlCol="0">
                <a:noAutofit/>
              </a:bodyPr>
              <a:lstStyle/>
              <a:p>
                <a:r>
                  <a:rPr lang="zh-CN" altLang="en-US" sz="3200">
                    <a:solidFill>
                      <a:srgbClr val="58654B"/>
                    </a:solidFill>
                    <a:latin typeface="MiSans" panose="00000500000000000000" charset="-122"/>
                    <a:ea typeface="MiSans" panose="00000500000000000000" charset="-122"/>
                    <a:cs typeface="仿宋" panose="02010609060101010101" charset="-122"/>
                    <a:sym typeface="+mn-ea"/>
                  </a:rPr>
                  <a:t>项目概况</a:t>
                </a:r>
                <a:endParaRPr lang="zh-CN" altLang="en-US" sz="3200">
                  <a:solidFill>
                    <a:srgbClr val="58654B"/>
                  </a:solidFill>
                  <a:latin typeface="MiSans" panose="00000500000000000000" charset="-122"/>
                  <a:ea typeface="MiSans" panose="00000500000000000000" charset="-122"/>
                  <a:cs typeface="仿宋" panose="02010609060101010101" charset="-122"/>
                  <a:sym typeface="+mn-ea"/>
                </a:endParaRPr>
              </a:p>
            </p:txBody>
          </p:sp>
          <p:sp>
            <p:nvSpPr>
              <p:cNvPr id="13" name="椭圆 12"/>
              <p:cNvSpPr/>
              <p:nvPr>
                <p:custDataLst>
                  <p:tags r:id="rId9"/>
                </p:custDataLst>
              </p:nvPr>
            </p:nvSpPr>
            <p:spPr>
              <a:xfrm>
                <a:off x="1194" y="7916"/>
                <a:ext cx="397" cy="397"/>
              </a:xfrm>
              <a:prstGeom prst="ellipse">
                <a:avLst/>
              </a:prstGeom>
              <a:solidFill>
                <a:schemeClr val="accent2">
                  <a:lumMod val="5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cs typeface="仿宋" panose="02010609060101010101" charset="-122"/>
                </a:endParaRPr>
              </a:p>
            </p:txBody>
          </p:sp>
          <p:sp>
            <p:nvSpPr>
              <p:cNvPr id="19" name="椭圆 18"/>
              <p:cNvSpPr/>
              <p:nvPr>
                <p:custDataLst>
                  <p:tags r:id="rId10"/>
                </p:custDataLst>
              </p:nvPr>
            </p:nvSpPr>
            <p:spPr>
              <a:xfrm>
                <a:off x="5930" y="7916"/>
                <a:ext cx="397" cy="397"/>
              </a:xfrm>
              <a:prstGeom prst="ellipse">
                <a:avLst/>
              </a:prstGeom>
              <a:solidFill>
                <a:schemeClr val="accent2">
                  <a:lumMod val="5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cs typeface="仿宋" panose="02010609060101010101" charset="-122"/>
                </a:endParaRPr>
              </a:p>
            </p:txBody>
          </p:sp>
        </p:grpSp>
      </p:grpSp>
      <p:sp>
        <p:nvSpPr>
          <p:cNvPr id="7" name="文本框 6"/>
          <p:cNvSpPr txBox="1"/>
          <p:nvPr>
            <p:custDataLst>
              <p:tags r:id="rId11"/>
            </p:custDataLst>
          </p:nvPr>
        </p:nvSpPr>
        <p:spPr>
          <a:xfrm>
            <a:off x="1307465" y="4906645"/>
            <a:ext cx="2107565" cy="494665"/>
          </a:xfrm>
          <a:prstGeom prst="rect">
            <a:avLst/>
          </a:prstGeom>
          <a:noFill/>
        </p:spPr>
        <p:txBody>
          <a:bodyPr wrap="square" rtlCol="0">
            <a:noAutofit/>
          </a:bodyPr>
          <a:p>
            <a:r>
              <a:rPr lang="zh-CN" altLang="en-US" sz="3200">
                <a:solidFill>
                  <a:srgbClr val="58654B"/>
                </a:solidFill>
                <a:latin typeface="MiSans" panose="00000500000000000000" charset="-122"/>
                <a:ea typeface="MiSans" panose="00000500000000000000" charset="-122"/>
                <a:cs typeface="仿宋" panose="02010609060101010101" charset="-122"/>
                <a:sym typeface="+mn-ea"/>
              </a:rPr>
              <a:t>政策指引</a:t>
            </a:r>
            <a:endParaRPr lang="zh-CN" altLang="en-US" sz="3200">
              <a:solidFill>
                <a:srgbClr val="58654B"/>
              </a:solidFill>
              <a:latin typeface="MiSans" panose="00000500000000000000" charset="-122"/>
              <a:ea typeface="MiSans" panose="00000500000000000000" charset="-122"/>
              <a:cs typeface="仿宋" panose="02010609060101010101" charset="-122"/>
              <a:sym typeface="+mn-ea"/>
            </a:endParaRPr>
          </a:p>
        </p:txBody>
      </p:sp>
      <p:sp>
        <p:nvSpPr>
          <p:cNvPr id="8" name="椭圆 7"/>
          <p:cNvSpPr/>
          <p:nvPr>
            <p:custDataLst>
              <p:tags r:id="rId12"/>
            </p:custDataLst>
          </p:nvPr>
        </p:nvSpPr>
        <p:spPr>
          <a:xfrm>
            <a:off x="948055" y="5054600"/>
            <a:ext cx="252095" cy="252000"/>
          </a:xfrm>
          <a:prstGeom prst="ellipse">
            <a:avLst/>
          </a:prstGeom>
          <a:solidFill>
            <a:schemeClr val="accent2">
              <a:lumMod val="5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cs typeface="仿宋" panose="02010609060101010101" charset="-122"/>
            </a:endParaRPr>
          </a:p>
        </p:txBody>
      </p:sp>
    </p:spTree>
    <p:custDataLst>
      <p:tags r:id="rId13"/>
    </p:custData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D4D4D4"/>
        </a:solidFill>
        <a:effectLst/>
      </p:bgPr>
    </p:bg>
    <p:spTree>
      <p:nvGrpSpPr>
        <p:cNvPr id="1" name=""/>
        <p:cNvGrpSpPr/>
        <p:nvPr/>
      </p:nvGrpSpPr>
      <p:grpSpPr/>
      <p:sp>
        <p:nvSpPr>
          <p:cNvPr id="6" name="文本框 5"/>
          <p:cNvSpPr txBox="1"/>
          <p:nvPr/>
        </p:nvSpPr>
        <p:spPr>
          <a:xfrm>
            <a:off x="3521710" y="2399030"/>
            <a:ext cx="5149215" cy="1259205"/>
          </a:xfrm>
          <a:prstGeom prst="rect">
            <a:avLst/>
          </a:prstGeom>
          <a:noFill/>
          <a:effectLst>
            <a:outerShdw blurRad="76200" dir="13500000" sy="23000" kx="1200000" algn="br" rotWithShape="0">
              <a:prstClr val="black">
                <a:alpha val="20000"/>
              </a:prstClr>
            </a:outerShdw>
            <a:reflection blurRad="6350" stA="52000" endA="300" endPos="72000" dir="5400000" sy="-100000" algn="bl" rotWithShape="0"/>
          </a:effectLst>
        </p:spPr>
        <p:txBody>
          <a:bodyPr wrap="square" rtlCol="0" anchor="t">
            <a:noAutofit/>
          </a:bodyPr>
          <a:p>
            <a:pPr algn="ctr">
              <a:buClrTx/>
              <a:buSzTx/>
              <a:buFontTx/>
            </a:pPr>
            <a:r>
              <a:rPr lang="zh-CN" altLang="en-US" sz="8000">
                <a:solidFill>
                  <a:schemeClr val="tx1">
                    <a:lumMod val="85000"/>
                    <a:lumOff val="15000"/>
                  </a:schemeClr>
                </a:solidFill>
                <a:latin typeface="汉仪尚巍手书W" panose="00020600040101010101" charset="-122"/>
                <a:ea typeface="汉仪尚巍手书W" panose="00020600040101010101" charset="-122"/>
                <a:sym typeface="+mn-ea"/>
              </a:rPr>
              <a:t>古桥与船</a:t>
            </a:r>
            <a:endParaRPr lang="zh-CN" altLang="en-US" sz="8000">
              <a:solidFill>
                <a:schemeClr val="tx1">
                  <a:lumMod val="85000"/>
                  <a:lumOff val="15000"/>
                </a:schemeClr>
              </a:solidFill>
              <a:latin typeface="汉仪尚巍手书W" panose="00020600040101010101" charset="-122"/>
              <a:ea typeface="汉仪尚巍手书W" panose="00020600040101010101" charset="-122"/>
              <a:sym typeface="+mn-ea"/>
            </a:endParaRPr>
          </a:p>
        </p:txBody>
      </p:sp>
      <p:grpSp>
        <p:nvGrpSpPr>
          <p:cNvPr id="8" name="组合 7"/>
          <p:cNvGrpSpPr/>
          <p:nvPr/>
        </p:nvGrpSpPr>
        <p:grpSpPr>
          <a:xfrm>
            <a:off x="0" y="6189345"/>
            <a:ext cx="12192000" cy="668655"/>
            <a:chOff x="0" y="9747"/>
            <a:chExt cx="19200" cy="1053"/>
          </a:xfrm>
        </p:grpSpPr>
        <p:sp>
          <p:nvSpPr>
            <p:cNvPr id="7" name="矩形 6"/>
            <p:cNvSpPr/>
            <p:nvPr>
              <p:custDataLst>
                <p:tags r:id="rId1"/>
              </p:custDataLst>
            </p:nvPr>
          </p:nvSpPr>
          <p:spPr>
            <a:xfrm>
              <a:off x="0" y="9747"/>
              <a:ext cx="19200" cy="1053"/>
            </a:xfrm>
            <a:prstGeom prst="rect">
              <a:avLst/>
            </a:prstGeom>
            <a:solidFill>
              <a:schemeClr val="bg2">
                <a:lumMod val="75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cs typeface="仿宋" panose="02010609060101010101" charset="-122"/>
              </a:endParaRPr>
            </a:p>
          </p:txBody>
        </p:sp>
        <p:pic>
          <p:nvPicPr>
            <p:cNvPr id="15" name="图片 14" descr="2"/>
            <p:cNvPicPr>
              <a:picLocks noChangeAspect="1"/>
            </p:cNvPicPr>
            <p:nvPr/>
          </p:nvPicPr>
          <p:blipFill>
            <a:blip r:embed="rId2">
              <a:alphaModFix amt="48000"/>
            </a:blip>
            <a:srcRect t="2036" b="82201"/>
            <a:stretch>
              <a:fillRect/>
            </a:stretch>
          </p:blipFill>
          <p:spPr>
            <a:xfrm>
              <a:off x="0" y="9747"/>
              <a:ext cx="19158" cy="1053"/>
            </a:xfrm>
            <a:prstGeom prst="rect">
              <a:avLst/>
            </a:prstGeom>
          </p:spPr>
        </p:pic>
      </p:grpSp>
    </p:spTree>
    <p:custDataLst>
      <p:tags r:id="rId3"/>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lumMod val="75000"/>
            <a:alpha val="67000"/>
          </a:schemeClr>
        </a:solidFill>
        <a:effectLst/>
      </p:bgPr>
    </p:bg>
    <p:spTree>
      <p:nvGrpSpPr>
        <p:cNvPr id="1" name=""/>
        <p:cNvGrpSpPr/>
        <p:nvPr/>
      </p:nvGrpSpPr>
      <p:grpSpPr/>
      <p:sp>
        <p:nvSpPr>
          <p:cNvPr id="6" name="文本框 5"/>
          <p:cNvSpPr txBox="1"/>
          <p:nvPr/>
        </p:nvSpPr>
        <p:spPr>
          <a:xfrm>
            <a:off x="1629410" y="2571115"/>
            <a:ext cx="8933815" cy="1445260"/>
          </a:xfrm>
          <a:prstGeom prst="rect">
            <a:avLst/>
          </a:prstGeom>
          <a:noFill/>
          <a:effectLst>
            <a:outerShdw blurRad="50800" dist="101600" dir="13500000" algn="br" rotWithShape="0">
              <a:prstClr val="black">
                <a:alpha val="9000"/>
              </a:prstClr>
            </a:outerShdw>
            <a:reflection blurRad="6350" stA="15000" endA="300" endPos="87000" dir="5400000" sy="-100000" algn="bl" rotWithShape="0"/>
          </a:effectLst>
        </p:spPr>
        <p:txBody>
          <a:bodyPr wrap="square" rtlCol="0" anchor="t">
            <a:spAutoFit/>
          </a:bodyPr>
          <a:p>
            <a:pPr algn="l">
              <a:buClrTx/>
              <a:buSzTx/>
              <a:buFontTx/>
            </a:pPr>
            <a:r>
              <a:rPr lang="zh-CN" altLang="en-US" sz="8800">
                <a:solidFill>
                  <a:schemeClr val="tx1">
                    <a:lumMod val="85000"/>
                    <a:lumOff val="15000"/>
                  </a:schemeClr>
                </a:solidFill>
                <a:latin typeface="汉仪尚巍手书W" panose="00020600040101010101" charset="-122"/>
                <a:ea typeface="汉仪尚巍手书W" panose="00020600040101010101" charset="-122"/>
                <a:sym typeface="+mn-ea"/>
              </a:rPr>
              <a:t>古桥与船</a:t>
            </a:r>
            <a:r>
              <a:rPr lang="en-US" altLang="zh-CN" sz="8800">
                <a:solidFill>
                  <a:schemeClr val="tx1">
                    <a:lumMod val="85000"/>
                    <a:lumOff val="15000"/>
                  </a:schemeClr>
                </a:solidFill>
                <a:latin typeface="汉仪尚巍手书W" panose="00020600040101010101" charset="-122"/>
                <a:ea typeface="汉仪尚巍手书W" panose="00020600040101010101" charset="-122"/>
                <a:sym typeface="+mn-ea"/>
              </a:rPr>
              <a:t>:</a:t>
            </a:r>
            <a:r>
              <a:rPr lang="zh-CN" altLang="en-US" sz="8800">
                <a:solidFill>
                  <a:schemeClr val="tx1">
                    <a:lumMod val="85000"/>
                    <a:lumOff val="15000"/>
                  </a:schemeClr>
                </a:solidFill>
                <a:latin typeface="汉仪尚巍手书W" panose="00020600040101010101" charset="-122"/>
                <a:ea typeface="汉仪尚巍手书W" panose="00020600040101010101" charset="-122"/>
                <a:sym typeface="+mn-ea"/>
              </a:rPr>
              <a:t>是什么？</a:t>
            </a:r>
            <a:endParaRPr lang="zh-CN" altLang="en-US" sz="8800">
              <a:solidFill>
                <a:schemeClr val="tx1">
                  <a:lumMod val="85000"/>
                  <a:lumOff val="15000"/>
                </a:schemeClr>
              </a:solidFill>
              <a:latin typeface="汉仪尚巍手书W" panose="00020600040101010101" charset="-122"/>
              <a:ea typeface="汉仪尚巍手书W" panose="00020600040101010101" charset="-122"/>
              <a:sym typeface="+mn-ea"/>
            </a:endParaRPr>
          </a:p>
        </p:txBody>
      </p:sp>
    </p:spTree>
    <p:custDataLst>
      <p:tags r:id="rId1"/>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0E7DD">
            <a:alpha val="27000"/>
          </a:srgbClr>
        </a:solidFill>
        <a:effectLst/>
      </p:bgPr>
    </p:bg>
    <p:spTree>
      <p:nvGrpSpPr>
        <p:cNvPr id="1" name=""/>
        <p:cNvGrpSpPr/>
        <p:nvPr/>
      </p:nvGrpSpPr>
      <p:grpSpPr>
        <a:xfrm>
          <a:off x="0" y="0"/>
          <a:ext cx="0" cy="0"/>
          <a:chOff x="0" y="0"/>
          <a:chExt cx="0" cy="0"/>
        </a:xfrm>
      </p:grpSpPr>
      <p:cxnSp>
        <p:nvCxnSpPr>
          <p:cNvPr id="21" name="直接连接符 20"/>
          <p:cNvCxnSpPr/>
          <p:nvPr>
            <p:custDataLst>
              <p:tags r:id="rId1"/>
            </p:custDataLst>
          </p:nvPr>
        </p:nvCxnSpPr>
        <p:spPr>
          <a:xfrm>
            <a:off x="400685" y="738505"/>
            <a:ext cx="11383645" cy="6985"/>
          </a:xfrm>
          <a:prstGeom prst="line">
            <a:avLst/>
          </a:prstGeom>
          <a:ln w="28575" cmpd="sng">
            <a:solidFill>
              <a:srgbClr val="58654B"/>
            </a:solidFill>
            <a:prstDash val="solid"/>
          </a:ln>
        </p:spPr>
        <p:style>
          <a:lnRef idx="2">
            <a:schemeClr val="accent1"/>
          </a:lnRef>
          <a:fillRef idx="0">
            <a:srgbClr val="FFFFFF"/>
          </a:fillRef>
          <a:effectRef idx="0">
            <a:srgbClr val="FFFFFF"/>
          </a:effectRef>
          <a:fontRef idx="minor">
            <a:schemeClr val="tx1"/>
          </a:fontRef>
        </p:style>
      </p:cxnSp>
      <p:sp>
        <p:nvSpPr>
          <p:cNvPr id="5" name="文本框 4"/>
          <p:cNvSpPr txBox="1"/>
          <p:nvPr>
            <p:custDataLst>
              <p:tags r:id="rId2"/>
            </p:custDataLst>
          </p:nvPr>
        </p:nvSpPr>
        <p:spPr>
          <a:xfrm>
            <a:off x="400685" y="216535"/>
            <a:ext cx="3665220" cy="509270"/>
          </a:xfrm>
          <a:prstGeom prst="rect">
            <a:avLst/>
          </a:prstGeom>
          <a:noFill/>
        </p:spPr>
        <p:txBody>
          <a:bodyPr wrap="square" rtlCol="0">
            <a:noAutofit/>
          </a:bodyPr>
          <a:lstStyle/>
          <a:p>
            <a:r>
              <a:rPr lang="zh-CN" altLang="en-US" sz="3600" b="0">
                <a:solidFill>
                  <a:srgbClr val="58654B"/>
                </a:solidFill>
                <a:latin typeface="京華老宋体_KingHwa_OldSong" panose="02000500000000000000" charset="-122"/>
                <a:ea typeface="京華老宋体_KingHwa_OldSong" panose="02000500000000000000" charset="-122"/>
                <a:cs typeface="仿宋" panose="02010609060101010101" charset="-122"/>
                <a:sym typeface="+mn-ea"/>
              </a:rPr>
              <a:t>乌篷船</a:t>
            </a:r>
            <a:endParaRPr lang="zh-CN" altLang="en-US" sz="3600" b="0">
              <a:solidFill>
                <a:srgbClr val="58654B"/>
              </a:solidFill>
              <a:latin typeface="京華老宋体_KingHwa_OldSong" panose="02000500000000000000" charset="-122"/>
              <a:ea typeface="京華老宋体_KingHwa_OldSong" panose="02000500000000000000" charset="-122"/>
              <a:cs typeface="仿宋" panose="02010609060101010101" charset="-122"/>
              <a:sym typeface="+mn-ea"/>
            </a:endParaRPr>
          </a:p>
          <a:p>
            <a:endParaRPr lang="zh-CN" altLang="en-US" sz="3600">
              <a:solidFill>
                <a:srgbClr val="58654B"/>
              </a:solidFill>
              <a:latin typeface="京華老宋体_KingHwa_OldSong" panose="02000500000000000000" charset="-122"/>
              <a:ea typeface="京華老宋体_KingHwa_OldSong" panose="02000500000000000000" charset="-122"/>
              <a:cs typeface="仿宋" panose="02010609060101010101" charset="-122"/>
            </a:endParaRPr>
          </a:p>
          <a:p>
            <a:endParaRPr lang="zh-CN" altLang="en-US" sz="3600">
              <a:solidFill>
                <a:srgbClr val="58654B"/>
              </a:solidFill>
              <a:latin typeface="京華老宋体_KingHwa_OldSong" panose="02000500000000000000" charset="-122"/>
              <a:ea typeface="京華老宋体_KingHwa_OldSong" panose="02000500000000000000" charset="-122"/>
              <a:cs typeface="仿宋" panose="02010609060101010101" charset="-122"/>
            </a:endParaRPr>
          </a:p>
        </p:txBody>
      </p:sp>
      <p:graphicFrame>
        <p:nvGraphicFramePr>
          <p:cNvPr id="8" name="表格 7"/>
          <p:cNvGraphicFramePr/>
          <p:nvPr>
            <p:custDataLst>
              <p:tags r:id="rId3"/>
            </p:custDataLst>
          </p:nvPr>
        </p:nvGraphicFramePr>
        <p:xfrm>
          <a:off x="400685" y="1163955"/>
          <a:ext cx="11383645" cy="398780"/>
        </p:xfrm>
        <a:graphic>
          <a:graphicData uri="http://schemas.openxmlformats.org/drawingml/2006/table">
            <a:tbl>
              <a:tblPr firstCol="1" bandCol="1">
                <a:tableStyleId>{B2A5736F-0B23-42C7-9033-99ABC36045BD}</a:tableStyleId>
              </a:tblPr>
              <a:tblGrid>
                <a:gridCol w="1452880"/>
                <a:gridCol w="1915795"/>
                <a:gridCol w="1897380"/>
                <a:gridCol w="2181225"/>
                <a:gridCol w="2038985"/>
                <a:gridCol w="1897380"/>
              </a:tblGrid>
              <a:tr h="381000">
                <a:tc>
                  <a:txBody>
                    <a:bodyPr/>
                    <a:lstStyle/>
                    <a:p>
                      <a:pPr algn="ctr">
                        <a:lnSpc>
                          <a:spcPct val="100000"/>
                        </a:lnSpc>
                        <a:spcBef>
                          <a:spcPts val="0"/>
                        </a:spcBef>
                        <a:buClrTx/>
                        <a:buSzTx/>
                        <a:buFontTx/>
                        <a:buNone/>
                      </a:pPr>
                      <a:r>
                        <a:rPr lang="zh-CN" altLang="en-US" sz="1200" b="0">
                          <a:latin typeface="MiSans" panose="00000500000000000000" charset="-122"/>
                          <a:ea typeface="MiSans" panose="00000500000000000000" charset="-122"/>
                        </a:rPr>
                        <a:t>展区名称</a:t>
                      </a:r>
                      <a:endParaRPr lang="zh-CN" altLang="en-US" sz="1200" b="0">
                        <a:latin typeface="MiSans" panose="00000500000000000000" charset="-122"/>
                        <a:ea typeface="MiSans" panose="00000500000000000000" charset="-122"/>
                      </a:endParaRPr>
                    </a:p>
                  </a:txBody>
                  <a:tcPr anchor="ctr">
                    <a:solidFill>
                      <a:schemeClr val="bg1">
                        <a:lumMod val="65000"/>
                      </a:schemeClr>
                    </a:solidFill>
                  </a:tcPr>
                </a:tc>
                <a:tc>
                  <a:txBody>
                    <a:bodyPr/>
                    <a:lstStyle/>
                    <a:p>
                      <a:pPr algn="l">
                        <a:lnSpc>
                          <a:spcPct val="120000"/>
                        </a:lnSpc>
                        <a:spcBef>
                          <a:spcPts val="0"/>
                        </a:spcBef>
                        <a:spcAft>
                          <a:spcPts val="0"/>
                        </a:spcAft>
                        <a:buClrTx/>
                        <a:buSzTx/>
                        <a:buFontTx/>
                        <a:buNone/>
                      </a:pPr>
                      <a:r>
                        <a:rPr lang="zh-CN" altLang="en-US" sz="1200" spc="120">
                          <a:latin typeface="MiSans" panose="00000500000000000000" charset="-122"/>
                          <a:ea typeface="MiSans" panose="00000500000000000000" charset="-122"/>
                        </a:rPr>
                        <a:t>古桥与船</a:t>
                      </a:r>
                      <a:endParaRPr lang="zh-CN" altLang="en-US" sz="1200" spc="120">
                        <a:latin typeface="MiSans" panose="00000500000000000000" charset="-122"/>
                        <a:ea typeface="MiSans" panose="00000500000000000000" charset="-122"/>
                      </a:endParaRPr>
                    </a:p>
                  </a:txBody>
                  <a:tcPr anchor="ctr"/>
                </a:tc>
                <a:tc>
                  <a:txBody>
                    <a:bodyPr/>
                    <a:lstStyle/>
                    <a:p>
                      <a:pPr algn="ctr">
                        <a:buNone/>
                      </a:pPr>
                      <a:r>
                        <a:rPr lang="zh-CN" altLang="en-US" sz="1200">
                          <a:solidFill>
                            <a:schemeClr val="bg1"/>
                          </a:solidFill>
                          <a:latin typeface="MiSans" panose="00000500000000000000" charset="-122"/>
                          <a:ea typeface="MiSans" panose="00000500000000000000" charset="-122"/>
                        </a:rPr>
                        <a:t>展品名称</a:t>
                      </a:r>
                      <a:endParaRPr lang="zh-CN" altLang="en-US" sz="1200">
                        <a:solidFill>
                          <a:schemeClr val="bg1"/>
                        </a:solidFill>
                        <a:latin typeface="MiSans" panose="00000500000000000000" charset="-122"/>
                        <a:ea typeface="MiSans" panose="00000500000000000000" charset="-122"/>
                      </a:endParaRPr>
                    </a:p>
                  </a:txBody>
                  <a:tcPr anchor="ctr">
                    <a:solidFill>
                      <a:schemeClr val="bg1">
                        <a:lumMod val="65000"/>
                      </a:schemeClr>
                    </a:solidFill>
                  </a:tcPr>
                </a:tc>
                <a:tc>
                  <a:txBody>
                    <a:bodyPr/>
                    <a:lstStyle/>
                    <a:p>
                      <a:pPr indent="0" algn="l">
                        <a:lnSpc>
                          <a:spcPct val="120000"/>
                        </a:lnSpc>
                        <a:spcBef>
                          <a:spcPts val="0"/>
                        </a:spcBef>
                        <a:spcAft>
                          <a:spcPts val="0"/>
                        </a:spcAft>
                        <a:buNone/>
                      </a:pPr>
                      <a:r>
                        <a:rPr lang="zh-CN" altLang="en-US" sz="1200" b="0" spc="120">
                          <a:latin typeface="MiSans" panose="00000500000000000000" charset="-122"/>
                          <a:ea typeface="MiSans" panose="00000500000000000000" charset="-122"/>
                          <a:sym typeface="+mn-ea"/>
                        </a:rPr>
                        <a:t>乌篷船</a:t>
                      </a:r>
                      <a:endParaRPr lang="zh-CN" altLang="en-US" sz="1200" b="0" spc="120">
                        <a:latin typeface="MiSans" panose="00000500000000000000" charset="-122"/>
                        <a:ea typeface="MiSans" panose="00000500000000000000" charset="-122"/>
                        <a:sym typeface="+mn-ea"/>
                      </a:endParaRPr>
                    </a:p>
                  </a:txBody>
                  <a:tcPr marL="177800" marR="177800" marT="107950" marB="107950" anchor="ctr"/>
                </a:tc>
                <a:tc>
                  <a:txBody>
                    <a:bodyPr/>
                    <a:lstStyle/>
                    <a:p>
                      <a:pPr algn="ctr">
                        <a:buNone/>
                      </a:pPr>
                      <a:r>
                        <a:rPr lang="zh-CN" altLang="en-US" sz="1200">
                          <a:solidFill>
                            <a:schemeClr val="bg1"/>
                          </a:solidFill>
                          <a:latin typeface="MiSans" panose="00000500000000000000" charset="-122"/>
                          <a:ea typeface="MiSans" panose="00000500000000000000" charset="-122"/>
                        </a:rPr>
                        <a:t>展示形式</a:t>
                      </a:r>
                      <a:endParaRPr lang="zh-CN" altLang="en-US" sz="1200">
                        <a:solidFill>
                          <a:schemeClr val="bg1"/>
                        </a:solidFill>
                        <a:latin typeface="MiSans" panose="00000500000000000000" charset="-122"/>
                        <a:ea typeface="MiSans" panose="00000500000000000000" charset="-122"/>
                      </a:endParaRPr>
                    </a:p>
                  </a:txBody>
                  <a:tcPr anchor="ctr">
                    <a:solidFill>
                      <a:schemeClr val="bg1">
                        <a:lumMod val="65000"/>
                      </a:schemeClr>
                    </a:solidFill>
                  </a:tcPr>
                </a:tc>
                <a:tc>
                  <a:txBody>
                    <a:bodyPr/>
                    <a:lstStyle/>
                    <a:p>
                      <a:pPr algn="ctr">
                        <a:buNone/>
                      </a:pPr>
                      <a:r>
                        <a:rPr lang="zh-CN" altLang="en-US" sz="1200">
                          <a:latin typeface="MiSans" panose="00000500000000000000" charset="-122"/>
                          <a:ea typeface="MiSans" panose="00000500000000000000" charset="-122"/>
                        </a:rPr>
                        <a:t>图文展板</a:t>
                      </a:r>
                      <a:endParaRPr lang="zh-CN" altLang="en-US" sz="1200">
                        <a:latin typeface="MiSans" panose="00000500000000000000" charset="-122"/>
                        <a:ea typeface="MiSans" panose="00000500000000000000" charset="-122"/>
                      </a:endParaRPr>
                    </a:p>
                  </a:txBody>
                  <a:tcPr anchor="ctr"/>
                </a:tc>
              </a:tr>
            </a:tbl>
          </a:graphicData>
        </a:graphic>
      </p:graphicFrame>
      <p:sp>
        <p:nvSpPr>
          <p:cNvPr id="22" name="文本框 21"/>
          <p:cNvSpPr txBox="1"/>
          <p:nvPr/>
        </p:nvSpPr>
        <p:spPr>
          <a:xfrm>
            <a:off x="400050" y="1812925"/>
            <a:ext cx="11383645" cy="4267835"/>
          </a:xfrm>
          <a:prstGeom prst="rect">
            <a:avLst/>
          </a:prstGeom>
          <a:noFill/>
        </p:spPr>
        <p:txBody>
          <a:bodyPr wrap="square" rtlCol="0">
            <a:noAutofit/>
          </a:bodyPr>
          <a:lstStyle/>
          <a:p>
            <a:pPr indent="0" fontAlgn="auto">
              <a:lnSpc>
                <a:spcPct val="150000"/>
              </a:lnSpc>
              <a:spcBef>
                <a:spcPts val="0"/>
              </a:spcBef>
              <a:buFont typeface="黑体" panose="02010609060101010101" charset="-122"/>
              <a:buNone/>
            </a:pPr>
            <a:r>
              <a:rPr lang="zh-CN" altLang="en-US" sz="1200" b="1" dirty="0">
                <a:latin typeface="MiSans" panose="00000500000000000000" charset="-122"/>
                <a:ea typeface="MiSans" panose="00000500000000000000" charset="-122"/>
                <a:cs typeface="MiSans" panose="00000500000000000000" charset="-122"/>
                <a:sym typeface="+mn-ea"/>
              </a:rPr>
              <a:t>展项描述：</a:t>
            </a:r>
            <a:endParaRPr lang="zh-CN" altLang="en-US" sz="1200" b="1" dirty="0">
              <a:latin typeface="MiSans" panose="00000500000000000000" charset="-122"/>
              <a:ea typeface="MiSans" panose="00000500000000000000" charset="-122"/>
              <a:cs typeface="MiSans" panose="00000500000000000000" charset="-122"/>
            </a:endParaRPr>
          </a:p>
          <a:p>
            <a:pPr indent="304800" fontAlgn="auto">
              <a:lnSpc>
                <a:spcPct val="150000"/>
              </a:lnSpc>
              <a:spcBef>
                <a:spcPts val="0"/>
              </a:spcBef>
              <a:buFont typeface="黑体" panose="02010609060101010101" charset="-122"/>
              <a:buNone/>
              <a:extLst>
                <a:ext uri="{35155182-B16C-46BC-9424-99874614C6A1}">
                  <wpsdc:indentchars xmlns:wpsdc="http://www.wps.cn/officeDocument/2017/drawingmlCustomData" val="200" checksum="1077528236"/>
                </a:ext>
              </a:extLst>
            </a:pPr>
            <a:r>
              <a:rPr lang="zh-CN" altLang="en-US" sz="1200" dirty="0">
                <a:latin typeface="MiSans" panose="00000500000000000000" charset="-122"/>
                <a:ea typeface="MiSans" panose="00000500000000000000" charset="-122"/>
                <a:cs typeface="MiSans" panose="00000500000000000000" charset="-122"/>
                <a:sym typeface="+mn-ea"/>
              </a:rPr>
              <a:t>展项主要由图文展板组成。</a:t>
            </a:r>
            <a:endParaRPr lang="zh-CN" altLang="en-US" sz="1200" dirty="0">
              <a:latin typeface="MiSans" panose="00000500000000000000" charset="-122"/>
              <a:ea typeface="MiSans" panose="00000500000000000000" charset="-122"/>
              <a:cs typeface="MiSans" panose="00000500000000000000" charset="-122"/>
              <a:sym typeface="+mn-ea"/>
            </a:endParaRPr>
          </a:p>
          <a:p>
            <a:pPr indent="304800" fontAlgn="auto">
              <a:lnSpc>
                <a:spcPct val="150000"/>
              </a:lnSpc>
              <a:spcBef>
                <a:spcPts val="0"/>
              </a:spcBef>
              <a:buFont typeface="黑体" panose="02010609060101010101" charset="-122"/>
              <a:buNone/>
              <a:extLst>
                <a:ext uri="{35155182-B16C-46BC-9424-99874614C6A1}">
                  <wpsdc:indentchars xmlns:wpsdc="http://www.wps.cn/officeDocument/2017/drawingmlCustomData" val="200" checksum="1077528236"/>
                </a:ext>
              </a:extLst>
            </a:pPr>
            <a:r>
              <a:rPr lang="zh-CN" altLang="en-US" sz="1200" dirty="0">
                <a:latin typeface="MiSans" panose="00000500000000000000" charset="-122"/>
                <a:ea typeface="MiSans" panose="00000500000000000000" charset="-122"/>
                <a:cs typeface="MiSans" panose="00000500000000000000" charset="-122"/>
                <a:sym typeface="+mn-ea"/>
              </a:rPr>
              <a:t>该区域主要从起源传说、发展历程、交通文化、文学艺术、民俗文化、精神象征</a:t>
            </a:r>
            <a:r>
              <a:rPr lang="en-US" altLang="zh-CN" sz="1200" dirty="0">
                <a:latin typeface="MiSans" panose="00000500000000000000" charset="-122"/>
                <a:ea typeface="MiSans" panose="00000500000000000000" charset="-122"/>
                <a:cs typeface="MiSans" panose="00000500000000000000" charset="-122"/>
                <a:sym typeface="+mn-ea"/>
              </a:rPr>
              <a:t>5</a:t>
            </a:r>
            <a:r>
              <a:rPr lang="zh-CN" altLang="en-US" sz="1200" dirty="0">
                <a:latin typeface="MiSans" panose="00000500000000000000" charset="-122"/>
                <a:ea typeface="MiSans" panose="00000500000000000000" charset="-122"/>
                <a:cs typeface="MiSans" panose="00000500000000000000" charset="-122"/>
                <a:sym typeface="+mn-ea"/>
              </a:rPr>
              <a:t>个方面介绍乌篷船历史文化，从船体、船篷、动力</a:t>
            </a:r>
            <a:r>
              <a:rPr lang="en-US" altLang="zh-CN" sz="1200" dirty="0">
                <a:latin typeface="MiSans" panose="00000500000000000000" charset="-122"/>
                <a:ea typeface="MiSans" panose="00000500000000000000" charset="-122"/>
                <a:cs typeface="MiSans" panose="00000500000000000000" charset="-122"/>
                <a:sym typeface="+mn-ea"/>
              </a:rPr>
              <a:t>3</a:t>
            </a:r>
            <a:r>
              <a:rPr lang="zh-CN" altLang="en-US" sz="1200" dirty="0">
                <a:latin typeface="MiSans" panose="00000500000000000000" charset="-122"/>
                <a:ea typeface="MiSans" panose="00000500000000000000" charset="-122"/>
                <a:cs typeface="MiSans" panose="00000500000000000000" charset="-122"/>
                <a:sym typeface="+mn-ea"/>
              </a:rPr>
              <a:t>个方面介绍乌篷船的科学原理，表达乌篷船</a:t>
            </a:r>
            <a:r>
              <a:rPr lang="zh-CN" altLang="en-US" sz="1200" dirty="0">
                <a:latin typeface="MiSans" panose="00000500000000000000" charset="-122"/>
                <a:ea typeface="MiSans" panose="00000500000000000000" charset="-122"/>
                <a:cs typeface="MiSans" panose="00000500000000000000" charset="-122"/>
                <a:sym typeface="+mn-ea"/>
              </a:rPr>
              <a:t>这一水乡生产生活与地域文化的象征。</a:t>
            </a:r>
            <a:endParaRPr lang="zh-CN" altLang="en-US" sz="1200" dirty="0">
              <a:latin typeface="MiSans" panose="00000500000000000000" charset="-122"/>
              <a:ea typeface="MiSans" panose="00000500000000000000" charset="-122"/>
              <a:cs typeface="MiSans" panose="00000500000000000000" charset="-122"/>
              <a:sym typeface="+mn-ea"/>
            </a:endParaRPr>
          </a:p>
          <a:p>
            <a:pPr indent="304800" fontAlgn="auto">
              <a:lnSpc>
                <a:spcPct val="150000"/>
              </a:lnSpc>
              <a:spcBef>
                <a:spcPts val="0"/>
              </a:spcBef>
              <a:buFont typeface="黑体" panose="02010609060101010101" charset="-122"/>
              <a:buNone/>
              <a:extLst>
                <a:ext uri="{35155182-B16C-46BC-9424-99874614C6A1}">
                  <wpsdc:indentchars xmlns:wpsdc="http://www.wps.cn/officeDocument/2017/drawingmlCustomData" val="200" checksum="1077528236"/>
                </a:ext>
              </a:extLst>
            </a:pPr>
            <a:endParaRPr lang="zh-CN" altLang="en-US" sz="1200" dirty="0">
              <a:latin typeface="MiSans" panose="00000500000000000000" charset="-122"/>
              <a:ea typeface="MiSans" panose="00000500000000000000" charset="-122"/>
              <a:cs typeface="MiSans" panose="00000500000000000000" charset="-122"/>
              <a:sym typeface="+mn-ea"/>
            </a:endParaRPr>
          </a:p>
          <a:p>
            <a:pPr indent="0" fontAlgn="auto">
              <a:lnSpc>
                <a:spcPct val="150000"/>
              </a:lnSpc>
              <a:spcBef>
                <a:spcPts val="0"/>
              </a:spcBef>
              <a:buFont typeface="黑体" panose="02010609060101010101" charset="-122"/>
              <a:buNone/>
            </a:pPr>
            <a:r>
              <a:rPr lang="zh-CN" altLang="en-US" sz="1200" b="1" dirty="0">
                <a:latin typeface="MiSans" panose="00000500000000000000" charset="-122"/>
                <a:ea typeface="MiSans" panose="00000500000000000000" charset="-122"/>
                <a:cs typeface="MiSans" panose="00000500000000000000" charset="-122"/>
                <a:sym typeface="+mn-ea"/>
              </a:rPr>
              <a:t>展示目</a:t>
            </a:r>
            <a:r>
              <a:rPr lang="zh-CN" altLang="en-US" sz="1200" dirty="0">
                <a:latin typeface="MiSans" panose="00000500000000000000" charset="-122"/>
                <a:ea typeface="MiSans" panose="00000500000000000000" charset="-122"/>
                <a:cs typeface="MiSans" panose="00000500000000000000" charset="-122"/>
                <a:sym typeface="+mn-ea"/>
              </a:rPr>
              <a:t>的：旨在介绍乌篷船精巧的竹篷制作工艺与“脚划”驱动智慧，彰显其作为绍兴水乡历史脉络、生活方式与独特审美的活态文化符号。</a:t>
            </a:r>
            <a:endParaRPr lang="zh-CN" altLang="en-US" sz="1200" dirty="0">
              <a:solidFill>
                <a:srgbClr val="FF0000"/>
              </a:solidFill>
              <a:latin typeface="MiSans" panose="00000500000000000000" charset="-122"/>
              <a:ea typeface="MiSans" panose="00000500000000000000" charset="-122"/>
              <a:cs typeface="MiSans" panose="00000500000000000000" charset="-122"/>
              <a:sym typeface="+mn-ea"/>
            </a:endParaRPr>
          </a:p>
          <a:p>
            <a:pPr indent="0" fontAlgn="auto">
              <a:lnSpc>
                <a:spcPct val="150000"/>
              </a:lnSpc>
              <a:spcBef>
                <a:spcPts val="0"/>
              </a:spcBef>
              <a:buFont typeface="黑体" panose="02010609060101010101" charset="-122"/>
              <a:buNone/>
            </a:pPr>
            <a:endParaRPr lang="zh-CN" altLang="en-US" sz="1200" b="1" dirty="0">
              <a:latin typeface="MiSans" panose="00000500000000000000" charset="-122"/>
              <a:ea typeface="MiSans" panose="00000500000000000000" charset="-122"/>
              <a:cs typeface="MiSans" panose="00000500000000000000" charset="-122"/>
              <a:sym typeface="黑体" panose="02010609060101010101" charset="-122"/>
            </a:endParaRPr>
          </a:p>
          <a:p>
            <a:pPr>
              <a:lnSpc>
                <a:spcPct val="150000"/>
              </a:lnSpc>
            </a:pPr>
            <a:r>
              <a:rPr lang="zh-CN" altLang="en-US" sz="1200" b="1" dirty="0">
                <a:latin typeface="MiSans" panose="00000500000000000000" charset="-122"/>
                <a:ea typeface="MiSans" panose="00000500000000000000" charset="-122"/>
                <a:cs typeface="MiSans" panose="00000500000000000000" charset="-122"/>
                <a:sym typeface="黑体" panose="02010609060101010101" charset="-122"/>
              </a:rPr>
              <a:t>操作说明：</a:t>
            </a:r>
            <a:endParaRPr lang="zh-CN" altLang="en-US" sz="1200" b="1" dirty="0">
              <a:latin typeface="MiSans" panose="00000500000000000000" charset="-122"/>
              <a:ea typeface="MiSans" panose="00000500000000000000" charset="-122"/>
              <a:cs typeface="MiSans" panose="00000500000000000000" charset="-122"/>
              <a:sym typeface="黑体" panose="02010609060101010101" charset="-122"/>
            </a:endParaRPr>
          </a:p>
          <a:p>
            <a:pPr>
              <a:lnSpc>
                <a:spcPct val="150000"/>
              </a:lnSpc>
            </a:pPr>
            <a:r>
              <a:rPr lang="en-US" altLang="zh-CN" sz="1200" dirty="0">
                <a:latin typeface="MiSans" panose="00000500000000000000" charset="-122"/>
                <a:ea typeface="MiSans" panose="00000500000000000000" charset="-122"/>
                <a:cs typeface="MiSans" panose="00000500000000000000" charset="-122"/>
                <a:sym typeface="+mn-ea"/>
              </a:rPr>
              <a:t>1</a:t>
            </a:r>
            <a:r>
              <a:rPr lang="zh-CN" altLang="en-US" sz="1200" dirty="0">
                <a:latin typeface="MiSans" panose="00000500000000000000" charset="-122"/>
                <a:ea typeface="MiSans" panose="00000500000000000000" charset="-122"/>
                <a:cs typeface="MiSans" panose="00000500000000000000" charset="-122"/>
                <a:sym typeface="+mn-ea"/>
              </a:rPr>
              <a:t>、观众进入展区；</a:t>
            </a:r>
            <a:endParaRPr lang="zh-CN" altLang="en-US" sz="1200" dirty="0">
              <a:latin typeface="MiSans" panose="00000500000000000000" charset="-122"/>
              <a:ea typeface="MiSans" panose="00000500000000000000" charset="-122"/>
              <a:cs typeface="MiSans" panose="00000500000000000000" charset="-122"/>
            </a:endParaRPr>
          </a:p>
          <a:p>
            <a:pPr>
              <a:lnSpc>
                <a:spcPct val="150000"/>
              </a:lnSpc>
            </a:pPr>
            <a:r>
              <a:rPr lang="en-US" altLang="zh-CN" sz="1200" dirty="0">
                <a:latin typeface="MiSans" panose="00000500000000000000" charset="-122"/>
                <a:ea typeface="MiSans" panose="00000500000000000000" charset="-122"/>
                <a:cs typeface="MiSans" panose="00000500000000000000" charset="-122"/>
                <a:sym typeface="+mn-ea"/>
              </a:rPr>
              <a:t>2</a:t>
            </a:r>
            <a:r>
              <a:rPr lang="zh-CN" altLang="en-US" sz="1200" dirty="0">
                <a:latin typeface="MiSans" panose="00000500000000000000" charset="-122"/>
                <a:ea typeface="MiSans" panose="00000500000000000000" charset="-122"/>
                <a:cs typeface="MiSans" panose="00000500000000000000" charset="-122"/>
                <a:sym typeface="+mn-ea"/>
              </a:rPr>
              <a:t>、阅读图文展板；</a:t>
            </a:r>
            <a:endParaRPr lang="zh-CN" altLang="en-US" sz="1200" dirty="0">
              <a:latin typeface="MiSans" panose="00000500000000000000" charset="-122"/>
              <a:ea typeface="MiSans" panose="00000500000000000000" charset="-122"/>
              <a:cs typeface="MiSans" panose="00000500000000000000" charset="-122"/>
            </a:endParaRPr>
          </a:p>
        </p:txBody>
      </p:sp>
      <p:sp>
        <p:nvSpPr>
          <p:cNvPr id="2" name="文本框 1"/>
          <p:cNvSpPr txBox="1"/>
          <p:nvPr/>
        </p:nvSpPr>
        <p:spPr>
          <a:xfrm>
            <a:off x="8251825" y="346710"/>
            <a:ext cx="3532505" cy="398780"/>
          </a:xfrm>
          <a:prstGeom prst="rect">
            <a:avLst/>
          </a:prstGeom>
          <a:noFill/>
        </p:spPr>
        <p:txBody>
          <a:bodyPr wrap="square" rtlCol="0">
            <a:spAutoFit/>
          </a:bodyPr>
          <a:lstStyle/>
          <a:p>
            <a:pPr algn="r"/>
            <a:r>
              <a:rPr lang="zh-CN" altLang="en-US" sz="2000">
                <a:solidFill>
                  <a:srgbClr val="58654B"/>
                </a:solidFill>
                <a:latin typeface="京華老宋体_KingHwa_OldSong" panose="02000500000000000000" charset="-122"/>
                <a:ea typeface="京華老宋体_KingHwa_OldSong" panose="02000500000000000000" charset="-122"/>
                <a:cs typeface="仿宋" panose="02010609060101010101" charset="-122"/>
                <a:sym typeface="+mn-ea"/>
              </a:rPr>
              <a:t>绍兴文化里的科学基因</a:t>
            </a:r>
            <a:endParaRPr lang="zh-CN" altLang="en-US" sz="2000">
              <a:solidFill>
                <a:srgbClr val="58654B"/>
              </a:solidFill>
              <a:latin typeface="京華老宋体_KingHwa_OldSong" panose="02000500000000000000" charset="-122"/>
              <a:ea typeface="京華老宋体_KingHwa_OldSong" panose="02000500000000000000" charset="-122"/>
              <a:cs typeface="仿宋" panose="02010609060101010101" charset="-122"/>
              <a:sym typeface="+mn-ea"/>
            </a:endParaRPr>
          </a:p>
        </p:txBody>
      </p:sp>
      <p:pic>
        <p:nvPicPr>
          <p:cNvPr id="3" name="图片 2"/>
          <p:cNvPicPr>
            <a:picLocks noChangeAspect="1"/>
          </p:cNvPicPr>
          <p:nvPr/>
        </p:nvPicPr>
        <p:blipFill>
          <a:blip r:embed="rId4"/>
          <a:stretch>
            <a:fillRect/>
          </a:stretch>
        </p:blipFill>
        <p:spPr>
          <a:xfrm>
            <a:off x="8626475" y="4144645"/>
            <a:ext cx="3157855" cy="1835785"/>
          </a:xfrm>
          <a:prstGeom prst="rect">
            <a:avLst/>
          </a:prstGeom>
        </p:spPr>
      </p:pic>
      <p:grpSp>
        <p:nvGrpSpPr>
          <p:cNvPr id="4" name="组合 3"/>
          <p:cNvGrpSpPr/>
          <p:nvPr/>
        </p:nvGrpSpPr>
        <p:grpSpPr>
          <a:xfrm>
            <a:off x="0" y="6189345"/>
            <a:ext cx="12192000" cy="668655"/>
            <a:chOff x="0" y="9747"/>
            <a:chExt cx="19200" cy="1053"/>
          </a:xfrm>
        </p:grpSpPr>
        <p:sp>
          <p:nvSpPr>
            <p:cNvPr id="6" name="矩形 5"/>
            <p:cNvSpPr/>
            <p:nvPr>
              <p:custDataLst>
                <p:tags r:id="rId5"/>
              </p:custDataLst>
            </p:nvPr>
          </p:nvSpPr>
          <p:spPr>
            <a:xfrm>
              <a:off x="0" y="9747"/>
              <a:ext cx="19200" cy="1053"/>
            </a:xfrm>
            <a:prstGeom prst="rect">
              <a:avLst/>
            </a:prstGeom>
            <a:solidFill>
              <a:schemeClr val="bg2">
                <a:lumMod val="75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cs typeface="仿宋" panose="02010609060101010101" charset="-122"/>
              </a:endParaRPr>
            </a:p>
          </p:txBody>
        </p:sp>
        <p:pic>
          <p:nvPicPr>
            <p:cNvPr id="9" name="图片 8" descr="2"/>
            <p:cNvPicPr>
              <a:picLocks noChangeAspect="1"/>
            </p:cNvPicPr>
            <p:nvPr/>
          </p:nvPicPr>
          <p:blipFill>
            <a:blip r:embed="rId6">
              <a:alphaModFix amt="48000"/>
            </a:blip>
            <a:srcRect t="2036" b="82201"/>
            <a:stretch>
              <a:fillRect/>
            </a:stretch>
          </p:blipFill>
          <p:spPr>
            <a:xfrm>
              <a:off x="0" y="9747"/>
              <a:ext cx="19158" cy="1053"/>
            </a:xfrm>
            <a:prstGeom prst="rect">
              <a:avLst/>
            </a:prstGeom>
          </p:spPr>
        </p:pic>
      </p:grpSp>
    </p:spTree>
    <p:custDataLst>
      <p:tags r:id="rId7"/>
    </p:custData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0E7DD">
            <a:alpha val="27000"/>
          </a:srgbClr>
        </a:solidFill>
        <a:effectLst/>
      </p:bgPr>
    </p:bg>
    <p:spTree>
      <p:nvGrpSpPr>
        <p:cNvPr id="1" name=""/>
        <p:cNvGrpSpPr/>
        <p:nvPr/>
      </p:nvGrpSpPr>
      <p:grpSpPr>
        <a:xfrm>
          <a:off x="0" y="0"/>
          <a:ext cx="0" cy="0"/>
          <a:chOff x="0" y="0"/>
          <a:chExt cx="0" cy="0"/>
        </a:xfrm>
      </p:grpSpPr>
      <p:cxnSp>
        <p:nvCxnSpPr>
          <p:cNvPr id="21" name="直接连接符 20"/>
          <p:cNvCxnSpPr/>
          <p:nvPr>
            <p:custDataLst>
              <p:tags r:id="rId1"/>
            </p:custDataLst>
          </p:nvPr>
        </p:nvCxnSpPr>
        <p:spPr>
          <a:xfrm>
            <a:off x="400685" y="738505"/>
            <a:ext cx="11383645" cy="6985"/>
          </a:xfrm>
          <a:prstGeom prst="line">
            <a:avLst/>
          </a:prstGeom>
          <a:ln w="28575" cmpd="sng">
            <a:solidFill>
              <a:srgbClr val="58654B"/>
            </a:solidFill>
            <a:prstDash val="solid"/>
          </a:ln>
        </p:spPr>
        <p:style>
          <a:lnRef idx="2">
            <a:schemeClr val="accent1"/>
          </a:lnRef>
          <a:fillRef idx="0">
            <a:srgbClr val="FFFFFF"/>
          </a:fillRef>
          <a:effectRef idx="0">
            <a:srgbClr val="FFFFFF"/>
          </a:effectRef>
          <a:fontRef idx="minor">
            <a:schemeClr val="tx1"/>
          </a:fontRef>
        </p:style>
      </p:cxnSp>
      <p:sp>
        <p:nvSpPr>
          <p:cNvPr id="5" name="文本框 4"/>
          <p:cNvSpPr txBox="1"/>
          <p:nvPr>
            <p:custDataLst>
              <p:tags r:id="rId2"/>
            </p:custDataLst>
          </p:nvPr>
        </p:nvSpPr>
        <p:spPr>
          <a:xfrm>
            <a:off x="400685" y="216535"/>
            <a:ext cx="3665220" cy="509270"/>
          </a:xfrm>
          <a:prstGeom prst="rect">
            <a:avLst/>
          </a:prstGeom>
          <a:noFill/>
        </p:spPr>
        <p:txBody>
          <a:bodyPr wrap="square" rtlCol="0">
            <a:noAutofit/>
          </a:bodyPr>
          <a:lstStyle/>
          <a:p>
            <a:r>
              <a:rPr lang="zh-CN" altLang="en-US" sz="3600" b="0">
                <a:solidFill>
                  <a:srgbClr val="58654B"/>
                </a:solidFill>
                <a:latin typeface="京華老宋体_KingHwa_OldSong" panose="02000500000000000000" charset="-122"/>
                <a:ea typeface="京華老宋体_KingHwa_OldSong" panose="02000500000000000000" charset="-122"/>
                <a:cs typeface="仿宋" panose="02010609060101010101" charset="-122"/>
                <a:sym typeface="+mn-ea"/>
              </a:rPr>
              <a:t>追本溯源古桥史</a:t>
            </a:r>
            <a:endParaRPr lang="zh-CN" altLang="en-US" sz="3600" b="0">
              <a:solidFill>
                <a:srgbClr val="58654B"/>
              </a:solidFill>
              <a:latin typeface="京華老宋体_KingHwa_OldSong" panose="02000500000000000000" charset="-122"/>
              <a:ea typeface="京華老宋体_KingHwa_OldSong" panose="02000500000000000000" charset="-122"/>
              <a:cs typeface="仿宋" panose="02010609060101010101" charset="-122"/>
              <a:sym typeface="+mn-ea"/>
            </a:endParaRPr>
          </a:p>
          <a:p>
            <a:endParaRPr lang="zh-CN" altLang="en-US" sz="3600">
              <a:solidFill>
                <a:srgbClr val="58654B"/>
              </a:solidFill>
              <a:latin typeface="京華老宋体_KingHwa_OldSong" panose="02000500000000000000" charset="-122"/>
              <a:ea typeface="京華老宋体_KingHwa_OldSong" panose="02000500000000000000" charset="-122"/>
              <a:cs typeface="仿宋" panose="02010609060101010101" charset="-122"/>
            </a:endParaRPr>
          </a:p>
          <a:p>
            <a:endParaRPr lang="zh-CN" altLang="en-US" sz="3600">
              <a:solidFill>
                <a:srgbClr val="58654B"/>
              </a:solidFill>
              <a:latin typeface="京華老宋体_KingHwa_OldSong" panose="02000500000000000000" charset="-122"/>
              <a:ea typeface="京華老宋体_KingHwa_OldSong" panose="02000500000000000000" charset="-122"/>
              <a:cs typeface="仿宋" panose="02010609060101010101" charset="-122"/>
            </a:endParaRPr>
          </a:p>
        </p:txBody>
      </p:sp>
      <p:graphicFrame>
        <p:nvGraphicFramePr>
          <p:cNvPr id="8" name="表格 7"/>
          <p:cNvGraphicFramePr/>
          <p:nvPr>
            <p:custDataLst>
              <p:tags r:id="rId3"/>
            </p:custDataLst>
          </p:nvPr>
        </p:nvGraphicFramePr>
        <p:xfrm>
          <a:off x="400685" y="1163955"/>
          <a:ext cx="11383645" cy="398780"/>
        </p:xfrm>
        <a:graphic>
          <a:graphicData uri="http://schemas.openxmlformats.org/drawingml/2006/table">
            <a:tbl>
              <a:tblPr firstCol="1" bandCol="1">
                <a:tableStyleId>{B2A5736F-0B23-42C7-9033-99ABC36045BD}</a:tableStyleId>
              </a:tblPr>
              <a:tblGrid>
                <a:gridCol w="1452880"/>
                <a:gridCol w="1915795"/>
                <a:gridCol w="1897380"/>
                <a:gridCol w="2181225"/>
                <a:gridCol w="2038985"/>
                <a:gridCol w="1897380"/>
              </a:tblGrid>
              <a:tr h="381000">
                <a:tc>
                  <a:txBody>
                    <a:bodyPr/>
                    <a:lstStyle/>
                    <a:p>
                      <a:pPr algn="ctr">
                        <a:lnSpc>
                          <a:spcPct val="100000"/>
                        </a:lnSpc>
                        <a:spcBef>
                          <a:spcPts val="0"/>
                        </a:spcBef>
                        <a:buClrTx/>
                        <a:buSzTx/>
                        <a:buFontTx/>
                        <a:buNone/>
                      </a:pPr>
                      <a:r>
                        <a:rPr lang="zh-CN" altLang="en-US" sz="1200" b="0">
                          <a:latin typeface="MiSans" panose="00000500000000000000" charset="-122"/>
                          <a:ea typeface="MiSans" panose="00000500000000000000" charset="-122"/>
                        </a:rPr>
                        <a:t>展区名称</a:t>
                      </a:r>
                      <a:endParaRPr lang="zh-CN" altLang="en-US" sz="1200" b="0">
                        <a:latin typeface="MiSans" panose="00000500000000000000" charset="-122"/>
                        <a:ea typeface="MiSans" panose="00000500000000000000" charset="-122"/>
                      </a:endParaRPr>
                    </a:p>
                  </a:txBody>
                  <a:tcPr anchor="ctr">
                    <a:solidFill>
                      <a:schemeClr val="bg1">
                        <a:lumMod val="65000"/>
                      </a:schemeClr>
                    </a:solidFill>
                  </a:tcPr>
                </a:tc>
                <a:tc>
                  <a:txBody>
                    <a:bodyPr/>
                    <a:lstStyle/>
                    <a:p>
                      <a:pPr algn="l">
                        <a:lnSpc>
                          <a:spcPct val="120000"/>
                        </a:lnSpc>
                        <a:spcBef>
                          <a:spcPts val="0"/>
                        </a:spcBef>
                        <a:spcAft>
                          <a:spcPts val="0"/>
                        </a:spcAft>
                        <a:buClrTx/>
                        <a:buSzTx/>
                        <a:buFontTx/>
                        <a:buNone/>
                      </a:pPr>
                      <a:r>
                        <a:rPr lang="zh-CN" altLang="en-US" sz="1200" spc="120">
                          <a:latin typeface="MiSans" panose="00000500000000000000" charset="-122"/>
                          <a:ea typeface="MiSans" panose="00000500000000000000" charset="-122"/>
                        </a:rPr>
                        <a:t>古桥与船</a:t>
                      </a:r>
                      <a:endParaRPr lang="zh-CN" altLang="en-US" sz="1200" spc="120">
                        <a:latin typeface="MiSans" panose="00000500000000000000" charset="-122"/>
                        <a:ea typeface="MiSans" panose="00000500000000000000" charset="-122"/>
                      </a:endParaRPr>
                    </a:p>
                  </a:txBody>
                  <a:tcPr anchor="ctr"/>
                </a:tc>
                <a:tc>
                  <a:txBody>
                    <a:bodyPr/>
                    <a:lstStyle/>
                    <a:p>
                      <a:pPr algn="ctr">
                        <a:buNone/>
                      </a:pPr>
                      <a:r>
                        <a:rPr lang="zh-CN" altLang="en-US" sz="1200">
                          <a:solidFill>
                            <a:schemeClr val="bg1"/>
                          </a:solidFill>
                          <a:latin typeface="MiSans" panose="00000500000000000000" charset="-122"/>
                          <a:ea typeface="MiSans" panose="00000500000000000000" charset="-122"/>
                        </a:rPr>
                        <a:t>展品名称</a:t>
                      </a:r>
                      <a:endParaRPr lang="zh-CN" altLang="en-US" sz="1200">
                        <a:solidFill>
                          <a:schemeClr val="bg1"/>
                        </a:solidFill>
                        <a:latin typeface="MiSans" panose="00000500000000000000" charset="-122"/>
                        <a:ea typeface="MiSans" panose="00000500000000000000" charset="-122"/>
                      </a:endParaRPr>
                    </a:p>
                  </a:txBody>
                  <a:tcPr anchor="ctr">
                    <a:solidFill>
                      <a:schemeClr val="bg1">
                        <a:lumMod val="65000"/>
                      </a:schemeClr>
                    </a:solidFill>
                  </a:tcPr>
                </a:tc>
                <a:tc>
                  <a:txBody>
                    <a:bodyPr/>
                    <a:lstStyle/>
                    <a:p>
                      <a:pPr indent="0" algn="l">
                        <a:lnSpc>
                          <a:spcPct val="120000"/>
                        </a:lnSpc>
                        <a:spcBef>
                          <a:spcPts val="0"/>
                        </a:spcBef>
                        <a:spcAft>
                          <a:spcPts val="0"/>
                        </a:spcAft>
                        <a:buNone/>
                      </a:pPr>
                      <a:r>
                        <a:rPr lang="zh-CN" altLang="en-US" sz="1200" b="0" spc="120">
                          <a:latin typeface="MiSans" panose="00000500000000000000" charset="-122"/>
                          <a:ea typeface="MiSans" panose="00000500000000000000" charset="-122"/>
                          <a:sym typeface="+mn-ea"/>
                        </a:rPr>
                        <a:t>追本溯源古桥史</a:t>
                      </a:r>
                      <a:endParaRPr lang="zh-CN" altLang="en-US" sz="1200" b="0" spc="120">
                        <a:latin typeface="MiSans" panose="00000500000000000000" charset="-122"/>
                        <a:ea typeface="MiSans" panose="00000500000000000000" charset="-122"/>
                        <a:sym typeface="+mn-ea"/>
                      </a:endParaRPr>
                    </a:p>
                  </a:txBody>
                  <a:tcPr marL="177800" marR="177800" marT="107950" marB="107950" anchor="ctr"/>
                </a:tc>
                <a:tc>
                  <a:txBody>
                    <a:bodyPr/>
                    <a:lstStyle/>
                    <a:p>
                      <a:pPr algn="ctr">
                        <a:buNone/>
                      </a:pPr>
                      <a:r>
                        <a:rPr lang="zh-CN" altLang="en-US" sz="1200">
                          <a:solidFill>
                            <a:schemeClr val="bg1"/>
                          </a:solidFill>
                          <a:latin typeface="MiSans" panose="00000500000000000000" charset="-122"/>
                          <a:ea typeface="MiSans" panose="00000500000000000000" charset="-122"/>
                        </a:rPr>
                        <a:t>展示形式</a:t>
                      </a:r>
                      <a:endParaRPr lang="zh-CN" altLang="en-US" sz="1200">
                        <a:solidFill>
                          <a:schemeClr val="bg1"/>
                        </a:solidFill>
                        <a:latin typeface="MiSans" panose="00000500000000000000" charset="-122"/>
                        <a:ea typeface="MiSans" panose="00000500000000000000" charset="-122"/>
                      </a:endParaRPr>
                    </a:p>
                  </a:txBody>
                  <a:tcPr anchor="ctr">
                    <a:solidFill>
                      <a:schemeClr val="bg1">
                        <a:lumMod val="65000"/>
                      </a:schemeClr>
                    </a:solidFill>
                  </a:tcPr>
                </a:tc>
                <a:tc>
                  <a:txBody>
                    <a:bodyPr/>
                    <a:lstStyle/>
                    <a:p>
                      <a:pPr algn="ctr">
                        <a:buNone/>
                      </a:pPr>
                      <a:r>
                        <a:rPr lang="zh-CN" altLang="en-US" sz="1200">
                          <a:latin typeface="MiSans" panose="00000500000000000000" charset="-122"/>
                          <a:ea typeface="MiSans" panose="00000500000000000000" charset="-122"/>
                        </a:rPr>
                        <a:t>图文展板</a:t>
                      </a:r>
                      <a:endParaRPr lang="zh-CN" altLang="en-US" sz="1200">
                        <a:latin typeface="MiSans" panose="00000500000000000000" charset="-122"/>
                        <a:ea typeface="MiSans" panose="00000500000000000000" charset="-122"/>
                      </a:endParaRPr>
                    </a:p>
                  </a:txBody>
                  <a:tcPr anchor="ctr"/>
                </a:tc>
              </a:tr>
            </a:tbl>
          </a:graphicData>
        </a:graphic>
      </p:graphicFrame>
      <p:sp>
        <p:nvSpPr>
          <p:cNvPr id="22" name="文本框 21"/>
          <p:cNvSpPr txBox="1"/>
          <p:nvPr/>
        </p:nvSpPr>
        <p:spPr>
          <a:xfrm>
            <a:off x="400050" y="1812925"/>
            <a:ext cx="11383645" cy="4267835"/>
          </a:xfrm>
          <a:prstGeom prst="rect">
            <a:avLst/>
          </a:prstGeom>
          <a:noFill/>
        </p:spPr>
        <p:txBody>
          <a:bodyPr wrap="square" rtlCol="0">
            <a:noAutofit/>
          </a:bodyPr>
          <a:lstStyle/>
          <a:p>
            <a:pPr indent="0" fontAlgn="auto">
              <a:lnSpc>
                <a:spcPct val="150000"/>
              </a:lnSpc>
              <a:spcBef>
                <a:spcPts val="0"/>
              </a:spcBef>
              <a:buFont typeface="黑体" panose="02010609060101010101" charset="-122"/>
              <a:buNone/>
            </a:pPr>
            <a:r>
              <a:rPr lang="zh-CN" altLang="en-US" sz="1200" b="1" dirty="0">
                <a:latin typeface="MiSans" panose="00000500000000000000" charset="-122"/>
                <a:ea typeface="MiSans" panose="00000500000000000000" charset="-122"/>
                <a:cs typeface="MiSans" panose="00000500000000000000" charset="-122"/>
                <a:sym typeface="+mn-ea"/>
              </a:rPr>
              <a:t>展项描述：</a:t>
            </a:r>
            <a:endParaRPr lang="zh-CN" altLang="en-US" sz="1200" b="1" dirty="0">
              <a:latin typeface="MiSans" panose="00000500000000000000" charset="-122"/>
              <a:ea typeface="MiSans" panose="00000500000000000000" charset="-122"/>
              <a:cs typeface="MiSans" panose="00000500000000000000" charset="-122"/>
            </a:endParaRPr>
          </a:p>
          <a:p>
            <a:pPr indent="304800" fontAlgn="auto">
              <a:lnSpc>
                <a:spcPct val="150000"/>
              </a:lnSpc>
              <a:spcBef>
                <a:spcPts val="0"/>
              </a:spcBef>
              <a:buFont typeface="黑体" panose="02010609060101010101" charset="-122"/>
              <a:buNone/>
              <a:extLst>
                <a:ext uri="{35155182-B16C-46BC-9424-99874614C6A1}">
                  <wpsdc:indentchars xmlns:wpsdc="http://www.wps.cn/officeDocument/2017/drawingmlCustomData" val="200" checksum="1077528236"/>
                </a:ext>
              </a:extLst>
            </a:pPr>
            <a:r>
              <a:rPr lang="zh-CN" altLang="en-US" sz="1200" dirty="0">
                <a:latin typeface="MiSans" panose="00000500000000000000" charset="-122"/>
                <a:ea typeface="MiSans" panose="00000500000000000000" charset="-122"/>
                <a:cs typeface="MiSans" panose="00000500000000000000" charset="-122"/>
                <a:sym typeface="+mn-ea"/>
              </a:rPr>
              <a:t>展项主要由图文展板组成。</a:t>
            </a:r>
            <a:endParaRPr lang="zh-CN" altLang="en-US" sz="1200" dirty="0">
              <a:latin typeface="MiSans" panose="00000500000000000000" charset="-122"/>
              <a:ea typeface="MiSans" panose="00000500000000000000" charset="-122"/>
              <a:cs typeface="MiSans" panose="00000500000000000000" charset="-122"/>
              <a:sym typeface="+mn-ea"/>
            </a:endParaRPr>
          </a:p>
          <a:p>
            <a:pPr indent="304800" fontAlgn="auto">
              <a:lnSpc>
                <a:spcPct val="150000"/>
              </a:lnSpc>
              <a:spcBef>
                <a:spcPts val="0"/>
              </a:spcBef>
              <a:buFont typeface="黑体" panose="02010609060101010101" charset="-122"/>
              <a:buNone/>
              <a:extLst>
                <a:ext uri="{35155182-B16C-46BC-9424-99874614C6A1}">
                  <wpsdc:indentchars xmlns:wpsdc="http://www.wps.cn/officeDocument/2017/drawingmlCustomData" val="200" checksum="1077528236"/>
                </a:ext>
              </a:extLst>
            </a:pPr>
            <a:r>
              <a:rPr lang="zh-CN" altLang="en-US" sz="1200" dirty="0">
                <a:latin typeface="MiSans" panose="00000500000000000000" charset="-122"/>
                <a:ea typeface="MiSans" panose="00000500000000000000" charset="-122"/>
                <a:cs typeface="MiSans" panose="00000500000000000000" charset="-122"/>
                <a:sym typeface="+mn-ea"/>
              </a:rPr>
              <a:t>该区域以时间轴为介绍顺序，展开叙述绍兴千年古桥的发展历史：</a:t>
            </a:r>
            <a:endParaRPr lang="zh-CN" altLang="en-US" sz="1200" dirty="0">
              <a:latin typeface="MiSans" panose="00000500000000000000" charset="-122"/>
              <a:ea typeface="MiSans" panose="00000500000000000000" charset="-122"/>
              <a:cs typeface="MiSans" panose="00000500000000000000" charset="-122"/>
              <a:sym typeface="+mn-ea"/>
            </a:endParaRPr>
          </a:p>
          <a:p>
            <a:pPr indent="304800" fontAlgn="auto">
              <a:lnSpc>
                <a:spcPct val="150000"/>
              </a:lnSpc>
              <a:spcBef>
                <a:spcPts val="0"/>
              </a:spcBef>
              <a:buFont typeface="黑体" panose="02010609060101010101" charset="-122"/>
              <a:buNone/>
              <a:extLst>
                <a:ext uri="{35155182-B16C-46BC-9424-99874614C6A1}">
                  <wpsdc:indentchars xmlns:wpsdc="http://www.wps.cn/officeDocument/2017/drawingmlCustomData" val="200" checksum="1077528236"/>
                </a:ext>
              </a:extLst>
            </a:pPr>
            <a:r>
              <a:rPr lang="en-US" altLang="zh-CN" sz="1200" dirty="0">
                <a:latin typeface="MiSans" panose="00000500000000000000" charset="-122"/>
                <a:ea typeface="MiSans" panose="00000500000000000000" charset="-122"/>
                <a:cs typeface="MiSans" panose="00000500000000000000" charset="-122"/>
                <a:sym typeface="+mn-ea"/>
              </a:rPr>
              <a:t>1</a:t>
            </a:r>
            <a:r>
              <a:rPr lang="zh-CN" altLang="en-US" sz="1200" dirty="0">
                <a:latin typeface="MiSans" panose="00000500000000000000" charset="-122"/>
                <a:ea typeface="MiSans" panose="00000500000000000000" charset="-122"/>
                <a:cs typeface="MiSans" panose="00000500000000000000" charset="-122"/>
                <a:sym typeface="+mn-ea"/>
              </a:rPr>
              <a:t>、桥梁的发展变化：独木桥</a:t>
            </a:r>
            <a:r>
              <a:rPr lang="en-US" altLang="en-US" sz="1200" dirty="0">
                <a:latin typeface="MiSans" panose="00000500000000000000" charset="-122"/>
                <a:ea typeface="MiSans" panose="00000500000000000000" charset="-122"/>
                <a:cs typeface="MiSans" panose="00000500000000000000" charset="-122"/>
                <a:sym typeface="+mn-ea"/>
              </a:rPr>
              <a:t>→</a:t>
            </a:r>
            <a:r>
              <a:rPr lang="zh-CN" altLang="en-US" sz="1200" dirty="0">
                <a:latin typeface="MiSans" panose="00000500000000000000" charset="-122"/>
                <a:ea typeface="MiSans" panose="00000500000000000000" charset="-122"/>
                <a:cs typeface="MiSans" panose="00000500000000000000" charset="-122"/>
                <a:sym typeface="+mn-ea"/>
              </a:rPr>
              <a:t>石梁桥</a:t>
            </a:r>
            <a:r>
              <a:rPr lang="en-US" altLang="en-US" sz="1200" dirty="0">
                <a:latin typeface="MiSans" panose="00000500000000000000" charset="-122"/>
                <a:ea typeface="MiSans" panose="00000500000000000000" charset="-122"/>
                <a:cs typeface="MiSans" panose="00000500000000000000" charset="-122"/>
                <a:sym typeface="+mn-ea"/>
              </a:rPr>
              <a:t>→</a:t>
            </a:r>
            <a:r>
              <a:rPr lang="zh-CN" altLang="en-US" sz="1200" dirty="0">
                <a:latin typeface="MiSans" panose="00000500000000000000" charset="-122"/>
                <a:ea typeface="MiSans" panose="00000500000000000000" charset="-122"/>
                <a:cs typeface="MiSans" panose="00000500000000000000" charset="-122"/>
                <a:sym typeface="+mn-ea"/>
              </a:rPr>
              <a:t>拱桥</a:t>
            </a:r>
            <a:r>
              <a:rPr lang="en-US" altLang="en-US" sz="1200" dirty="0">
                <a:latin typeface="MiSans" panose="00000500000000000000" charset="-122"/>
                <a:ea typeface="MiSans" panose="00000500000000000000" charset="-122"/>
                <a:cs typeface="MiSans" panose="00000500000000000000" charset="-122"/>
                <a:sym typeface="+mn-ea"/>
              </a:rPr>
              <a:t>→</a:t>
            </a:r>
            <a:r>
              <a:rPr lang="zh-CN" altLang="en-US" sz="1200" dirty="0">
                <a:latin typeface="MiSans" panose="00000500000000000000" charset="-122"/>
                <a:ea typeface="MiSans" panose="00000500000000000000" charset="-122"/>
                <a:cs typeface="MiSans" panose="00000500000000000000" charset="-122"/>
                <a:sym typeface="+mn-ea"/>
              </a:rPr>
              <a:t>组合桥的技术迭代路径</a:t>
            </a:r>
            <a:r>
              <a:rPr lang="zh-CN" altLang="en-US" sz="1200" dirty="0">
                <a:latin typeface="MiSans" panose="00000500000000000000" charset="-122"/>
                <a:ea typeface="MiSans" panose="00000500000000000000" charset="-122"/>
                <a:cs typeface="MiSans" panose="00000500000000000000" charset="-122"/>
                <a:sym typeface="+mn-ea"/>
              </a:rPr>
              <a:t>。</a:t>
            </a:r>
            <a:endParaRPr lang="en-US" altLang="zh-CN" sz="1200" dirty="0">
              <a:latin typeface="MiSans" panose="00000500000000000000" charset="-122"/>
              <a:ea typeface="MiSans" panose="00000500000000000000" charset="-122"/>
              <a:cs typeface="MiSans" panose="00000500000000000000" charset="-122"/>
              <a:sym typeface="+mn-ea"/>
            </a:endParaRPr>
          </a:p>
          <a:p>
            <a:pPr indent="304800" fontAlgn="auto">
              <a:lnSpc>
                <a:spcPct val="150000"/>
              </a:lnSpc>
              <a:spcBef>
                <a:spcPts val="0"/>
              </a:spcBef>
              <a:buFont typeface="黑体" panose="02010609060101010101" charset="-122"/>
              <a:buNone/>
              <a:extLst>
                <a:ext uri="{35155182-B16C-46BC-9424-99874614C6A1}">
                  <wpsdc:indentchars xmlns:wpsdc="http://www.wps.cn/officeDocument/2017/drawingmlCustomData" val="200" checksum="1077528236"/>
                </a:ext>
              </a:extLst>
            </a:pPr>
            <a:r>
              <a:rPr lang="en-US" altLang="zh-CN" sz="1200" dirty="0">
                <a:latin typeface="MiSans" panose="00000500000000000000" charset="-122"/>
                <a:ea typeface="MiSans" panose="00000500000000000000" charset="-122"/>
                <a:cs typeface="MiSans" panose="00000500000000000000" charset="-122"/>
                <a:sym typeface="+mn-ea"/>
              </a:rPr>
              <a:t>2</a:t>
            </a:r>
            <a:r>
              <a:rPr lang="zh-CN" altLang="en-US" sz="1200" dirty="0">
                <a:latin typeface="MiSans" panose="00000500000000000000" charset="-122"/>
                <a:ea typeface="MiSans" panose="00000500000000000000" charset="-122"/>
                <a:cs typeface="MiSans" panose="00000500000000000000" charset="-122"/>
                <a:sym typeface="+mn-ea"/>
              </a:rPr>
              <a:t>、从远古时期一路发展至清朝末年，揭示绍兴从古至今</a:t>
            </a:r>
            <a:r>
              <a:rPr lang="en-US" altLang="zh-CN" sz="1200" dirty="0">
                <a:latin typeface="MiSans" panose="00000500000000000000" charset="-122"/>
                <a:ea typeface="MiSans" panose="00000500000000000000" charset="-122"/>
                <a:cs typeface="MiSans" panose="00000500000000000000" charset="-122"/>
                <a:sym typeface="+mn-ea"/>
              </a:rPr>
              <a:t>"</a:t>
            </a:r>
            <a:r>
              <a:rPr lang="zh-CN" altLang="en-US" sz="1200" dirty="0">
                <a:latin typeface="MiSans" panose="00000500000000000000" charset="-122"/>
                <a:ea typeface="MiSans" panose="00000500000000000000" charset="-122"/>
                <a:cs typeface="MiSans" panose="00000500000000000000" charset="-122"/>
                <a:sym typeface="+mn-ea"/>
              </a:rPr>
              <a:t>以桥治水、桥路共生</a:t>
            </a:r>
            <a:r>
              <a:rPr lang="en-US" altLang="zh-CN" sz="1200" dirty="0">
                <a:latin typeface="MiSans" panose="00000500000000000000" charset="-122"/>
                <a:ea typeface="MiSans" panose="00000500000000000000" charset="-122"/>
                <a:cs typeface="MiSans" panose="00000500000000000000" charset="-122"/>
                <a:sym typeface="+mn-ea"/>
              </a:rPr>
              <a:t>"</a:t>
            </a:r>
            <a:r>
              <a:rPr lang="zh-CN" altLang="en-US" sz="1200" dirty="0">
                <a:latin typeface="MiSans" panose="00000500000000000000" charset="-122"/>
                <a:ea typeface="MiSans" panose="00000500000000000000" charset="-122"/>
                <a:cs typeface="MiSans" panose="00000500000000000000" charset="-122"/>
                <a:sym typeface="+mn-ea"/>
              </a:rPr>
              <a:t>的城市规划智慧。</a:t>
            </a:r>
            <a:endParaRPr lang="zh-CN" altLang="en-US" sz="1200" dirty="0">
              <a:latin typeface="MiSans" panose="00000500000000000000" charset="-122"/>
              <a:ea typeface="MiSans" panose="00000500000000000000" charset="-122"/>
              <a:cs typeface="MiSans" panose="00000500000000000000" charset="-122"/>
              <a:sym typeface="+mn-ea"/>
            </a:endParaRPr>
          </a:p>
          <a:p>
            <a:pPr indent="304800" fontAlgn="auto">
              <a:lnSpc>
                <a:spcPct val="150000"/>
              </a:lnSpc>
              <a:spcBef>
                <a:spcPts val="0"/>
              </a:spcBef>
              <a:buFont typeface="黑体" panose="02010609060101010101" charset="-122"/>
              <a:buNone/>
              <a:extLst>
                <a:ext uri="{35155182-B16C-46BC-9424-99874614C6A1}">
                  <wpsdc:indentchars xmlns:wpsdc="http://www.wps.cn/officeDocument/2017/drawingmlCustomData" val="200" checksum="1077528236"/>
                </a:ext>
              </a:extLst>
            </a:pPr>
            <a:endParaRPr lang="zh-CN" altLang="en-US" sz="1200" dirty="0">
              <a:latin typeface="MiSans" panose="00000500000000000000" charset="-122"/>
              <a:ea typeface="MiSans" panose="00000500000000000000" charset="-122"/>
              <a:cs typeface="MiSans" panose="00000500000000000000" charset="-122"/>
              <a:sym typeface="+mn-ea"/>
            </a:endParaRPr>
          </a:p>
          <a:p>
            <a:pPr indent="0" fontAlgn="auto">
              <a:lnSpc>
                <a:spcPct val="150000"/>
              </a:lnSpc>
              <a:spcBef>
                <a:spcPts val="0"/>
              </a:spcBef>
              <a:buFont typeface="黑体" panose="02010609060101010101" charset="-122"/>
              <a:buNone/>
            </a:pPr>
            <a:r>
              <a:rPr lang="zh-CN" altLang="en-US" sz="1200" b="1" dirty="0">
                <a:latin typeface="MiSans" panose="00000500000000000000" charset="-122"/>
                <a:ea typeface="MiSans" panose="00000500000000000000" charset="-122"/>
                <a:cs typeface="MiSans" panose="00000500000000000000" charset="-122"/>
                <a:sym typeface="+mn-ea"/>
              </a:rPr>
              <a:t>展示目的：</a:t>
            </a:r>
            <a:r>
              <a:rPr lang="zh-CN" altLang="en-US" sz="1200" dirty="0">
                <a:latin typeface="MiSans" panose="00000500000000000000" charset="-122"/>
                <a:ea typeface="MiSans" panose="00000500000000000000" charset="-122"/>
                <a:cs typeface="MiSans" panose="00000500000000000000" charset="-122"/>
                <a:sym typeface="+mn-ea"/>
              </a:rPr>
              <a:t>解码绍兴古桥从原始构造到精妙力学的千年</a:t>
            </a:r>
            <a:r>
              <a:rPr lang="en-US" altLang="zh-CN" sz="1200" dirty="0">
                <a:latin typeface="MiSans" panose="00000500000000000000" charset="-122"/>
                <a:ea typeface="MiSans" panose="00000500000000000000" charset="-122"/>
                <a:cs typeface="MiSans" panose="00000500000000000000" charset="-122"/>
                <a:sym typeface="+mn-ea"/>
              </a:rPr>
              <a:t>“</a:t>
            </a:r>
            <a:r>
              <a:rPr lang="zh-CN" altLang="en-US" sz="1200" dirty="0">
                <a:latin typeface="MiSans" panose="00000500000000000000" charset="-122"/>
                <a:ea typeface="MiSans" panose="00000500000000000000" charset="-122"/>
                <a:cs typeface="MiSans" panose="00000500000000000000" charset="-122"/>
                <a:sym typeface="+mn-ea"/>
              </a:rPr>
              <a:t>科技之树</a:t>
            </a:r>
            <a:r>
              <a:rPr lang="en-US" altLang="zh-CN" sz="1200" dirty="0">
                <a:latin typeface="MiSans" panose="00000500000000000000" charset="-122"/>
                <a:ea typeface="MiSans" panose="00000500000000000000" charset="-122"/>
                <a:cs typeface="MiSans" panose="00000500000000000000" charset="-122"/>
                <a:sym typeface="+mn-ea"/>
              </a:rPr>
              <a:t>”</a:t>
            </a:r>
            <a:r>
              <a:rPr lang="zh-CN" altLang="en-US" sz="1200" dirty="0">
                <a:latin typeface="MiSans" panose="00000500000000000000" charset="-122"/>
                <a:ea typeface="MiSans" panose="00000500000000000000" charset="-122"/>
                <a:cs typeface="MiSans" panose="00000500000000000000" charset="-122"/>
                <a:sym typeface="+mn-ea"/>
              </a:rPr>
              <a:t>，展现</a:t>
            </a:r>
            <a:r>
              <a:rPr lang="en-US" altLang="zh-CN" sz="1200" dirty="0">
                <a:latin typeface="MiSans" panose="00000500000000000000" charset="-122"/>
                <a:ea typeface="MiSans" panose="00000500000000000000" charset="-122"/>
                <a:cs typeface="MiSans" panose="00000500000000000000" charset="-122"/>
                <a:sym typeface="+mn-ea"/>
              </a:rPr>
              <a:t>"</a:t>
            </a:r>
            <a:r>
              <a:rPr lang="zh-CN" altLang="en-US" sz="1200" dirty="0">
                <a:latin typeface="MiSans" panose="00000500000000000000" charset="-122"/>
                <a:ea typeface="MiSans" panose="00000500000000000000" charset="-122"/>
                <a:cs typeface="MiSans" panose="00000500000000000000" charset="-122"/>
                <a:sym typeface="+mn-ea"/>
              </a:rPr>
              <a:t>桥</a:t>
            </a:r>
            <a:r>
              <a:rPr lang="en-US" altLang="zh-CN" sz="1200" dirty="0">
                <a:latin typeface="MiSans" panose="00000500000000000000" charset="-122"/>
                <a:ea typeface="MiSans" panose="00000500000000000000" charset="-122"/>
                <a:cs typeface="MiSans" panose="00000500000000000000" charset="-122"/>
                <a:sym typeface="+mn-ea"/>
              </a:rPr>
              <a:t>-</a:t>
            </a:r>
            <a:r>
              <a:rPr lang="zh-CN" altLang="en-US" sz="1200" dirty="0">
                <a:latin typeface="MiSans" panose="00000500000000000000" charset="-122"/>
                <a:ea typeface="MiSans" panose="00000500000000000000" charset="-122"/>
                <a:cs typeface="MiSans" panose="00000500000000000000" charset="-122"/>
                <a:sym typeface="+mn-ea"/>
              </a:rPr>
              <a:t>水</a:t>
            </a:r>
            <a:r>
              <a:rPr lang="en-US" altLang="zh-CN" sz="1200" dirty="0">
                <a:latin typeface="MiSans" panose="00000500000000000000" charset="-122"/>
                <a:ea typeface="MiSans" panose="00000500000000000000" charset="-122"/>
                <a:cs typeface="MiSans" panose="00000500000000000000" charset="-122"/>
                <a:sym typeface="+mn-ea"/>
              </a:rPr>
              <a:t>-</a:t>
            </a:r>
            <a:r>
              <a:rPr lang="zh-CN" altLang="en-US" sz="1200" dirty="0">
                <a:latin typeface="MiSans" panose="00000500000000000000" charset="-122"/>
                <a:ea typeface="MiSans" panose="00000500000000000000" charset="-122"/>
                <a:cs typeface="MiSans" panose="00000500000000000000" charset="-122"/>
                <a:sym typeface="+mn-ea"/>
              </a:rPr>
              <a:t>城</a:t>
            </a:r>
            <a:r>
              <a:rPr lang="en-US" altLang="zh-CN" sz="1200" dirty="0">
                <a:latin typeface="MiSans" panose="00000500000000000000" charset="-122"/>
                <a:ea typeface="MiSans" panose="00000500000000000000" charset="-122"/>
                <a:cs typeface="MiSans" panose="00000500000000000000" charset="-122"/>
                <a:sym typeface="+mn-ea"/>
              </a:rPr>
              <a:t>"</a:t>
            </a:r>
            <a:r>
              <a:rPr lang="zh-CN" altLang="en-US" sz="1200" dirty="0">
                <a:latin typeface="MiSans" panose="00000500000000000000" charset="-122"/>
                <a:ea typeface="MiSans" panose="00000500000000000000" charset="-122"/>
                <a:cs typeface="MiSans" panose="00000500000000000000" charset="-122"/>
                <a:sym typeface="+mn-ea"/>
              </a:rPr>
              <a:t>三位一体的城市发展脉络。</a:t>
            </a:r>
            <a:endParaRPr lang="zh-CN" altLang="en-US" sz="1200" dirty="0">
              <a:solidFill>
                <a:srgbClr val="FF0000"/>
              </a:solidFill>
              <a:latin typeface="MiSans" panose="00000500000000000000" charset="-122"/>
              <a:ea typeface="MiSans" panose="00000500000000000000" charset="-122"/>
              <a:cs typeface="MiSans" panose="00000500000000000000" charset="-122"/>
              <a:sym typeface="+mn-ea"/>
            </a:endParaRPr>
          </a:p>
          <a:p>
            <a:pPr indent="0" fontAlgn="auto">
              <a:lnSpc>
                <a:spcPct val="150000"/>
              </a:lnSpc>
              <a:spcBef>
                <a:spcPts val="0"/>
              </a:spcBef>
              <a:buFont typeface="黑体" panose="02010609060101010101" charset="-122"/>
              <a:buNone/>
            </a:pPr>
            <a:endParaRPr lang="zh-CN" altLang="en-US" sz="1200" b="1" dirty="0">
              <a:latin typeface="MiSans" panose="00000500000000000000" charset="-122"/>
              <a:ea typeface="MiSans" panose="00000500000000000000" charset="-122"/>
              <a:cs typeface="MiSans" panose="00000500000000000000" charset="-122"/>
              <a:sym typeface="黑体" panose="02010609060101010101" charset="-122"/>
            </a:endParaRPr>
          </a:p>
          <a:p>
            <a:pPr>
              <a:lnSpc>
                <a:spcPct val="150000"/>
              </a:lnSpc>
            </a:pPr>
            <a:r>
              <a:rPr lang="zh-CN" altLang="en-US" sz="1200" b="1" dirty="0">
                <a:latin typeface="MiSans" panose="00000500000000000000" charset="-122"/>
                <a:ea typeface="MiSans" panose="00000500000000000000" charset="-122"/>
                <a:cs typeface="MiSans" panose="00000500000000000000" charset="-122"/>
                <a:sym typeface="黑体" panose="02010609060101010101" charset="-122"/>
              </a:rPr>
              <a:t>操作说明：</a:t>
            </a:r>
            <a:endParaRPr lang="zh-CN" altLang="en-US" sz="1200" b="1" dirty="0">
              <a:latin typeface="MiSans" panose="00000500000000000000" charset="-122"/>
              <a:ea typeface="MiSans" panose="00000500000000000000" charset="-122"/>
              <a:cs typeface="MiSans" panose="00000500000000000000" charset="-122"/>
              <a:sym typeface="黑体" panose="02010609060101010101" charset="-122"/>
            </a:endParaRPr>
          </a:p>
          <a:p>
            <a:pPr>
              <a:lnSpc>
                <a:spcPct val="150000"/>
              </a:lnSpc>
            </a:pPr>
            <a:r>
              <a:rPr lang="en-US" altLang="zh-CN" sz="1200" dirty="0">
                <a:latin typeface="MiSans" panose="00000500000000000000" charset="-122"/>
                <a:ea typeface="MiSans" panose="00000500000000000000" charset="-122"/>
                <a:cs typeface="MiSans" panose="00000500000000000000" charset="-122"/>
                <a:sym typeface="+mn-ea"/>
              </a:rPr>
              <a:t>1</a:t>
            </a:r>
            <a:r>
              <a:rPr lang="zh-CN" altLang="en-US" sz="1200" dirty="0">
                <a:latin typeface="MiSans" panose="00000500000000000000" charset="-122"/>
                <a:ea typeface="MiSans" panose="00000500000000000000" charset="-122"/>
                <a:cs typeface="MiSans" panose="00000500000000000000" charset="-122"/>
                <a:sym typeface="+mn-ea"/>
              </a:rPr>
              <a:t>、观众进入展区；</a:t>
            </a:r>
            <a:endParaRPr lang="zh-CN" altLang="en-US" sz="1200" dirty="0">
              <a:latin typeface="MiSans" panose="00000500000000000000" charset="-122"/>
              <a:ea typeface="MiSans" panose="00000500000000000000" charset="-122"/>
              <a:cs typeface="MiSans" panose="00000500000000000000" charset="-122"/>
            </a:endParaRPr>
          </a:p>
          <a:p>
            <a:pPr>
              <a:lnSpc>
                <a:spcPct val="150000"/>
              </a:lnSpc>
            </a:pPr>
            <a:r>
              <a:rPr lang="en-US" altLang="zh-CN" sz="1200" dirty="0">
                <a:latin typeface="MiSans" panose="00000500000000000000" charset="-122"/>
                <a:ea typeface="MiSans" panose="00000500000000000000" charset="-122"/>
                <a:cs typeface="MiSans" panose="00000500000000000000" charset="-122"/>
                <a:sym typeface="+mn-ea"/>
              </a:rPr>
              <a:t>2</a:t>
            </a:r>
            <a:r>
              <a:rPr lang="zh-CN" altLang="en-US" sz="1200" dirty="0">
                <a:latin typeface="MiSans" panose="00000500000000000000" charset="-122"/>
                <a:ea typeface="MiSans" panose="00000500000000000000" charset="-122"/>
                <a:cs typeface="MiSans" panose="00000500000000000000" charset="-122"/>
                <a:sym typeface="+mn-ea"/>
              </a:rPr>
              <a:t>、阅读图文展板；</a:t>
            </a:r>
            <a:endParaRPr lang="zh-CN" altLang="en-US" sz="1200" dirty="0">
              <a:latin typeface="MiSans" panose="00000500000000000000" charset="-122"/>
              <a:ea typeface="MiSans" panose="00000500000000000000" charset="-122"/>
              <a:cs typeface="MiSans" panose="00000500000000000000" charset="-122"/>
            </a:endParaRPr>
          </a:p>
        </p:txBody>
      </p:sp>
      <p:sp>
        <p:nvSpPr>
          <p:cNvPr id="2" name="文本框 1"/>
          <p:cNvSpPr txBox="1"/>
          <p:nvPr/>
        </p:nvSpPr>
        <p:spPr>
          <a:xfrm>
            <a:off x="8251825" y="346710"/>
            <a:ext cx="3532505" cy="398780"/>
          </a:xfrm>
          <a:prstGeom prst="rect">
            <a:avLst/>
          </a:prstGeom>
          <a:noFill/>
        </p:spPr>
        <p:txBody>
          <a:bodyPr wrap="square" rtlCol="0">
            <a:spAutoFit/>
          </a:bodyPr>
          <a:lstStyle/>
          <a:p>
            <a:pPr algn="r"/>
            <a:r>
              <a:rPr lang="zh-CN" altLang="en-US" sz="2000">
                <a:solidFill>
                  <a:srgbClr val="58654B"/>
                </a:solidFill>
                <a:latin typeface="京華老宋体_KingHwa_OldSong" panose="02000500000000000000" charset="-122"/>
                <a:ea typeface="京華老宋体_KingHwa_OldSong" panose="02000500000000000000" charset="-122"/>
                <a:cs typeface="仿宋" panose="02010609060101010101" charset="-122"/>
                <a:sym typeface="+mn-ea"/>
              </a:rPr>
              <a:t>绍兴文化里的科学基因</a:t>
            </a:r>
            <a:endParaRPr lang="zh-CN" altLang="en-US" sz="2000">
              <a:solidFill>
                <a:srgbClr val="58654B"/>
              </a:solidFill>
              <a:latin typeface="京華老宋体_KingHwa_OldSong" panose="02000500000000000000" charset="-122"/>
              <a:ea typeface="京華老宋体_KingHwa_OldSong" panose="02000500000000000000" charset="-122"/>
              <a:cs typeface="仿宋" panose="02010609060101010101" charset="-122"/>
              <a:sym typeface="+mn-ea"/>
            </a:endParaRPr>
          </a:p>
        </p:txBody>
      </p:sp>
      <p:grpSp>
        <p:nvGrpSpPr>
          <p:cNvPr id="4" name="组合 3"/>
          <p:cNvGrpSpPr/>
          <p:nvPr/>
        </p:nvGrpSpPr>
        <p:grpSpPr>
          <a:xfrm>
            <a:off x="0" y="6189345"/>
            <a:ext cx="12192000" cy="668655"/>
            <a:chOff x="0" y="9747"/>
            <a:chExt cx="19200" cy="1053"/>
          </a:xfrm>
        </p:grpSpPr>
        <p:sp>
          <p:nvSpPr>
            <p:cNvPr id="6" name="矩形 5"/>
            <p:cNvSpPr/>
            <p:nvPr>
              <p:custDataLst>
                <p:tags r:id="rId4"/>
              </p:custDataLst>
            </p:nvPr>
          </p:nvSpPr>
          <p:spPr>
            <a:xfrm>
              <a:off x="0" y="9747"/>
              <a:ext cx="19200" cy="1053"/>
            </a:xfrm>
            <a:prstGeom prst="rect">
              <a:avLst/>
            </a:prstGeom>
            <a:solidFill>
              <a:schemeClr val="bg2">
                <a:lumMod val="75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cs typeface="仿宋" panose="02010609060101010101" charset="-122"/>
              </a:endParaRPr>
            </a:p>
          </p:txBody>
        </p:sp>
        <p:pic>
          <p:nvPicPr>
            <p:cNvPr id="9" name="图片 8" descr="2"/>
            <p:cNvPicPr>
              <a:picLocks noChangeAspect="1"/>
            </p:cNvPicPr>
            <p:nvPr/>
          </p:nvPicPr>
          <p:blipFill>
            <a:blip r:embed="rId5">
              <a:alphaModFix amt="48000"/>
            </a:blip>
            <a:srcRect t="2036" b="82201"/>
            <a:stretch>
              <a:fillRect/>
            </a:stretch>
          </p:blipFill>
          <p:spPr>
            <a:xfrm>
              <a:off x="0" y="9747"/>
              <a:ext cx="19158" cy="1053"/>
            </a:xfrm>
            <a:prstGeom prst="rect">
              <a:avLst/>
            </a:prstGeom>
          </p:spPr>
        </p:pic>
      </p:grpSp>
      <p:pic>
        <p:nvPicPr>
          <p:cNvPr id="7" name="图片 6"/>
          <p:cNvPicPr>
            <a:picLocks noChangeAspect="1"/>
          </p:cNvPicPr>
          <p:nvPr/>
        </p:nvPicPr>
        <p:blipFill>
          <a:blip r:embed="rId6"/>
          <a:srcRect r="22828"/>
          <a:stretch>
            <a:fillRect/>
          </a:stretch>
        </p:blipFill>
        <p:spPr>
          <a:xfrm>
            <a:off x="9815195" y="4251325"/>
            <a:ext cx="1969135" cy="1727200"/>
          </a:xfrm>
          <a:prstGeom prst="rect">
            <a:avLst/>
          </a:prstGeom>
        </p:spPr>
      </p:pic>
    </p:spTree>
    <p:custDataLst>
      <p:tags r:id="rId7"/>
    </p:custData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0E7DD">
            <a:alpha val="27000"/>
          </a:srgbClr>
        </a:solidFill>
        <a:effectLst/>
      </p:bgPr>
    </p:bg>
    <p:spTree>
      <p:nvGrpSpPr>
        <p:cNvPr id="1" name=""/>
        <p:cNvGrpSpPr/>
        <p:nvPr/>
      </p:nvGrpSpPr>
      <p:grpSpPr>
        <a:xfrm>
          <a:off x="0" y="0"/>
          <a:ext cx="0" cy="0"/>
          <a:chOff x="0" y="0"/>
          <a:chExt cx="0" cy="0"/>
        </a:xfrm>
      </p:grpSpPr>
      <p:cxnSp>
        <p:nvCxnSpPr>
          <p:cNvPr id="21" name="直接连接符 20"/>
          <p:cNvCxnSpPr/>
          <p:nvPr>
            <p:custDataLst>
              <p:tags r:id="rId1"/>
            </p:custDataLst>
          </p:nvPr>
        </p:nvCxnSpPr>
        <p:spPr>
          <a:xfrm>
            <a:off x="400685" y="738505"/>
            <a:ext cx="11383645" cy="6985"/>
          </a:xfrm>
          <a:prstGeom prst="line">
            <a:avLst/>
          </a:prstGeom>
          <a:ln w="28575" cmpd="sng">
            <a:solidFill>
              <a:srgbClr val="58654B"/>
            </a:solidFill>
            <a:prstDash val="solid"/>
          </a:ln>
        </p:spPr>
        <p:style>
          <a:lnRef idx="2">
            <a:schemeClr val="accent1"/>
          </a:lnRef>
          <a:fillRef idx="0">
            <a:srgbClr val="FFFFFF"/>
          </a:fillRef>
          <a:effectRef idx="0">
            <a:srgbClr val="FFFFFF"/>
          </a:effectRef>
          <a:fontRef idx="minor">
            <a:schemeClr val="tx1"/>
          </a:fontRef>
        </p:style>
      </p:cxnSp>
      <p:sp>
        <p:nvSpPr>
          <p:cNvPr id="5" name="文本框 4"/>
          <p:cNvSpPr txBox="1"/>
          <p:nvPr>
            <p:custDataLst>
              <p:tags r:id="rId2"/>
            </p:custDataLst>
          </p:nvPr>
        </p:nvSpPr>
        <p:spPr>
          <a:xfrm>
            <a:off x="400685" y="216535"/>
            <a:ext cx="5148580" cy="509270"/>
          </a:xfrm>
          <a:prstGeom prst="rect">
            <a:avLst/>
          </a:prstGeom>
          <a:noFill/>
        </p:spPr>
        <p:txBody>
          <a:bodyPr wrap="square" rtlCol="0">
            <a:noAutofit/>
          </a:bodyPr>
          <a:lstStyle/>
          <a:p>
            <a:r>
              <a:rPr lang="zh-CN" altLang="en-US" sz="3600">
                <a:solidFill>
                  <a:srgbClr val="58654B"/>
                </a:solidFill>
                <a:latin typeface="京華老宋体_KingHwa_OldSong" panose="02000500000000000000" charset="-122"/>
                <a:ea typeface="京華老宋体_KingHwa_OldSong" panose="02000500000000000000" charset="-122"/>
                <a:cs typeface="仿宋" panose="02010609060101010101" charset="-122"/>
                <a:sym typeface="+mn-ea"/>
              </a:rPr>
              <a:t>绍兴古桥的类型</a:t>
            </a:r>
            <a:endParaRPr lang="zh-CN" altLang="en-US" sz="3600">
              <a:solidFill>
                <a:srgbClr val="58654B"/>
              </a:solidFill>
              <a:latin typeface="京華老宋体_KingHwa_OldSong" panose="02000500000000000000" charset="-122"/>
              <a:ea typeface="京華老宋体_KingHwa_OldSong" panose="02000500000000000000" charset="-122"/>
              <a:cs typeface="仿宋" panose="02010609060101010101" charset="-122"/>
            </a:endParaRPr>
          </a:p>
          <a:p>
            <a:endParaRPr lang="zh-CN" altLang="en-US" sz="3600">
              <a:solidFill>
                <a:srgbClr val="58654B"/>
              </a:solidFill>
              <a:latin typeface="京華老宋体_KingHwa_OldSong" panose="02000500000000000000" charset="-122"/>
              <a:ea typeface="京華老宋体_KingHwa_OldSong" panose="02000500000000000000" charset="-122"/>
              <a:cs typeface="仿宋" panose="02010609060101010101" charset="-122"/>
            </a:endParaRPr>
          </a:p>
        </p:txBody>
      </p:sp>
      <p:graphicFrame>
        <p:nvGraphicFramePr>
          <p:cNvPr id="8" name="表格 7"/>
          <p:cNvGraphicFramePr/>
          <p:nvPr>
            <p:custDataLst>
              <p:tags r:id="rId3"/>
            </p:custDataLst>
          </p:nvPr>
        </p:nvGraphicFramePr>
        <p:xfrm>
          <a:off x="400685" y="1163955"/>
          <a:ext cx="11383645" cy="398780"/>
        </p:xfrm>
        <a:graphic>
          <a:graphicData uri="http://schemas.openxmlformats.org/drawingml/2006/table">
            <a:tbl>
              <a:tblPr firstCol="1" bandCol="1">
                <a:tableStyleId>{B2A5736F-0B23-42C7-9033-99ABC36045BD}</a:tableStyleId>
              </a:tblPr>
              <a:tblGrid>
                <a:gridCol w="1452880"/>
                <a:gridCol w="1915795"/>
                <a:gridCol w="1897380"/>
                <a:gridCol w="2181225"/>
                <a:gridCol w="2038985"/>
                <a:gridCol w="1897380"/>
              </a:tblGrid>
              <a:tr h="381000">
                <a:tc>
                  <a:txBody>
                    <a:bodyPr/>
                    <a:lstStyle/>
                    <a:p>
                      <a:pPr algn="ctr">
                        <a:lnSpc>
                          <a:spcPct val="100000"/>
                        </a:lnSpc>
                        <a:spcBef>
                          <a:spcPts val="0"/>
                        </a:spcBef>
                        <a:buClrTx/>
                        <a:buSzTx/>
                        <a:buFontTx/>
                        <a:buNone/>
                      </a:pPr>
                      <a:r>
                        <a:rPr lang="zh-CN" altLang="en-US" sz="1200" b="0">
                          <a:latin typeface="MiSans" panose="00000500000000000000" charset="-122"/>
                          <a:ea typeface="MiSans" panose="00000500000000000000" charset="-122"/>
                        </a:rPr>
                        <a:t>展区名称</a:t>
                      </a:r>
                      <a:endParaRPr lang="zh-CN" altLang="en-US" sz="1200" b="0">
                        <a:latin typeface="MiSans" panose="00000500000000000000" charset="-122"/>
                        <a:ea typeface="MiSans" panose="00000500000000000000" charset="-122"/>
                      </a:endParaRPr>
                    </a:p>
                  </a:txBody>
                  <a:tcPr anchor="ctr">
                    <a:solidFill>
                      <a:schemeClr val="bg1">
                        <a:lumMod val="65000"/>
                      </a:schemeClr>
                    </a:solidFill>
                  </a:tcPr>
                </a:tc>
                <a:tc>
                  <a:txBody>
                    <a:bodyPr/>
                    <a:lstStyle/>
                    <a:p>
                      <a:pPr algn="l">
                        <a:lnSpc>
                          <a:spcPct val="120000"/>
                        </a:lnSpc>
                        <a:spcBef>
                          <a:spcPts val="0"/>
                        </a:spcBef>
                        <a:spcAft>
                          <a:spcPts val="0"/>
                        </a:spcAft>
                        <a:buClrTx/>
                        <a:buSzTx/>
                        <a:buFontTx/>
                        <a:buNone/>
                      </a:pPr>
                      <a:r>
                        <a:rPr lang="zh-CN" altLang="en-US" sz="1200" spc="120">
                          <a:latin typeface="MiSans" panose="00000500000000000000" charset="-122"/>
                          <a:ea typeface="MiSans" panose="00000500000000000000" charset="-122"/>
                        </a:rPr>
                        <a:t>古桥与船</a:t>
                      </a:r>
                      <a:endParaRPr lang="zh-CN" altLang="en-US" sz="1200" spc="120">
                        <a:latin typeface="MiSans" panose="00000500000000000000" charset="-122"/>
                        <a:ea typeface="MiSans" panose="00000500000000000000" charset="-122"/>
                      </a:endParaRPr>
                    </a:p>
                  </a:txBody>
                  <a:tcPr anchor="ctr"/>
                </a:tc>
                <a:tc>
                  <a:txBody>
                    <a:bodyPr/>
                    <a:lstStyle/>
                    <a:p>
                      <a:pPr algn="ctr">
                        <a:buNone/>
                      </a:pPr>
                      <a:r>
                        <a:rPr lang="zh-CN" altLang="en-US" sz="1200">
                          <a:solidFill>
                            <a:schemeClr val="bg1"/>
                          </a:solidFill>
                          <a:latin typeface="MiSans" panose="00000500000000000000" charset="-122"/>
                          <a:ea typeface="MiSans" panose="00000500000000000000" charset="-122"/>
                        </a:rPr>
                        <a:t>展品名称</a:t>
                      </a:r>
                      <a:endParaRPr lang="zh-CN" altLang="en-US" sz="1200">
                        <a:solidFill>
                          <a:schemeClr val="bg1"/>
                        </a:solidFill>
                        <a:latin typeface="MiSans" panose="00000500000000000000" charset="-122"/>
                        <a:ea typeface="MiSans" panose="00000500000000000000" charset="-122"/>
                      </a:endParaRPr>
                    </a:p>
                  </a:txBody>
                  <a:tcPr anchor="ctr">
                    <a:solidFill>
                      <a:schemeClr val="bg1">
                        <a:lumMod val="65000"/>
                      </a:schemeClr>
                    </a:solidFill>
                  </a:tcPr>
                </a:tc>
                <a:tc>
                  <a:txBody>
                    <a:bodyPr/>
                    <a:lstStyle/>
                    <a:p>
                      <a:pPr indent="0" algn="l">
                        <a:lnSpc>
                          <a:spcPct val="120000"/>
                        </a:lnSpc>
                        <a:spcBef>
                          <a:spcPts val="0"/>
                        </a:spcBef>
                        <a:spcAft>
                          <a:spcPts val="0"/>
                        </a:spcAft>
                        <a:buNone/>
                      </a:pPr>
                      <a:r>
                        <a:rPr lang="zh-CN" altLang="en-US" sz="1200" spc="120">
                          <a:latin typeface="MiSans" panose="00000500000000000000" charset="-122"/>
                          <a:ea typeface="MiSans" panose="00000500000000000000" charset="-122"/>
                          <a:sym typeface="+mn-ea"/>
                        </a:rPr>
                        <a:t>绍兴古桥的类型</a:t>
                      </a:r>
                      <a:endParaRPr lang="zh-CN" altLang="en-US" sz="1200" b="0" spc="120">
                        <a:latin typeface="MiSans" panose="00000500000000000000" charset="-122"/>
                        <a:ea typeface="MiSans" panose="00000500000000000000" charset="-122"/>
                        <a:sym typeface="+mn-ea"/>
                      </a:endParaRPr>
                    </a:p>
                  </a:txBody>
                  <a:tcPr marL="177800" marR="177800" marT="107950" marB="107950" anchor="ctr"/>
                </a:tc>
                <a:tc>
                  <a:txBody>
                    <a:bodyPr/>
                    <a:lstStyle/>
                    <a:p>
                      <a:pPr algn="ctr">
                        <a:buNone/>
                      </a:pPr>
                      <a:r>
                        <a:rPr lang="zh-CN" altLang="en-US" sz="1200">
                          <a:solidFill>
                            <a:schemeClr val="bg1"/>
                          </a:solidFill>
                          <a:latin typeface="MiSans" panose="00000500000000000000" charset="-122"/>
                          <a:ea typeface="MiSans" panose="00000500000000000000" charset="-122"/>
                        </a:rPr>
                        <a:t>展示形式</a:t>
                      </a:r>
                      <a:endParaRPr lang="zh-CN" altLang="en-US" sz="1200">
                        <a:solidFill>
                          <a:schemeClr val="bg1"/>
                        </a:solidFill>
                        <a:latin typeface="MiSans" panose="00000500000000000000" charset="-122"/>
                        <a:ea typeface="MiSans" panose="00000500000000000000" charset="-122"/>
                      </a:endParaRPr>
                    </a:p>
                  </a:txBody>
                  <a:tcPr anchor="ctr">
                    <a:solidFill>
                      <a:schemeClr val="bg1">
                        <a:lumMod val="65000"/>
                      </a:schemeClr>
                    </a:solidFill>
                  </a:tcPr>
                </a:tc>
                <a:tc>
                  <a:txBody>
                    <a:bodyPr/>
                    <a:lstStyle/>
                    <a:p>
                      <a:pPr algn="ctr">
                        <a:buNone/>
                      </a:pPr>
                      <a:r>
                        <a:rPr lang="zh-CN" altLang="en-US" sz="1200">
                          <a:latin typeface="MiSans" panose="00000500000000000000" charset="-122"/>
                          <a:ea typeface="MiSans" panose="00000500000000000000" charset="-122"/>
                        </a:rPr>
                        <a:t>图文展板</a:t>
                      </a:r>
                      <a:endParaRPr lang="zh-CN" altLang="en-US" sz="1200">
                        <a:latin typeface="MiSans" panose="00000500000000000000" charset="-122"/>
                        <a:ea typeface="MiSans" panose="00000500000000000000" charset="-122"/>
                      </a:endParaRPr>
                    </a:p>
                  </a:txBody>
                  <a:tcPr anchor="ctr"/>
                </a:tc>
              </a:tr>
            </a:tbl>
          </a:graphicData>
        </a:graphic>
      </p:graphicFrame>
      <p:sp>
        <p:nvSpPr>
          <p:cNvPr id="22" name="文本框 21"/>
          <p:cNvSpPr txBox="1"/>
          <p:nvPr/>
        </p:nvSpPr>
        <p:spPr>
          <a:xfrm>
            <a:off x="400050" y="1812925"/>
            <a:ext cx="11383645" cy="4267835"/>
          </a:xfrm>
          <a:prstGeom prst="rect">
            <a:avLst/>
          </a:prstGeom>
          <a:noFill/>
        </p:spPr>
        <p:txBody>
          <a:bodyPr wrap="square" rtlCol="0">
            <a:noAutofit/>
          </a:bodyPr>
          <a:lstStyle/>
          <a:p>
            <a:pPr indent="0" fontAlgn="auto">
              <a:lnSpc>
                <a:spcPct val="150000"/>
              </a:lnSpc>
              <a:spcBef>
                <a:spcPts val="0"/>
              </a:spcBef>
              <a:buFont typeface="黑体" panose="02010609060101010101" charset="-122"/>
              <a:buNone/>
            </a:pPr>
            <a:r>
              <a:rPr lang="zh-CN" altLang="en-US" sz="1200" b="1" dirty="0">
                <a:solidFill>
                  <a:schemeClr val="tx1"/>
                </a:solidFill>
                <a:latin typeface="MiSans" panose="00000500000000000000" charset="-122"/>
                <a:ea typeface="MiSans" panose="00000500000000000000" charset="-122"/>
                <a:cs typeface="MiSans" panose="00000500000000000000" charset="-122"/>
                <a:sym typeface="+mn-ea"/>
              </a:rPr>
              <a:t>展项描述：</a:t>
            </a:r>
            <a:endParaRPr lang="zh-CN" altLang="en-US" sz="1200" b="1" dirty="0">
              <a:solidFill>
                <a:schemeClr val="tx1"/>
              </a:solidFill>
              <a:latin typeface="MiSans" panose="00000500000000000000" charset="-122"/>
              <a:ea typeface="MiSans" panose="00000500000000000000" charset="-122"/>
              <a:cs typeface="MiSans" panose="00000500000000000000" charset="-122"/>
            </a:endParaRPr>
          </a:p>
          <a:p>
            <a:pPr indent="304800" fontAlgn="auto">
              <a:lnSpc>
                <a:spcPct val="150000"/>
              </a:lnSpc>
              <a:spcBef>
                <a:spcPts val="0"/>
              </a:spcBef>
              <a:buFont typeface="黑体" panose="02010609060101010101" charset="-122"/>
              <a:buNone/>
              <a:extLst>
                <a:ext uri="{35155182-B16C-46BC-9424-99874614C6A1}">
                  <wpsdc:indentchars xmlns:wpsdc="http://www.wps.cn/officeDocument/2017/drawingmlCustomData" val="200" checksum="1077528236"/>
                </a:ext>
              </a:extLst>
            </a:pPr>
            <a:r>
              <a:rPr lang="zh-CN" altLang="en-US" sz="1200" dirty="0">
                <a:solidFill>
                  <a:schemeClr val="tx1"/>
                </a:solidFill>
                <a:latin typeface="MiSans" panose="00000500000000000000" charset="-122"/>
                <a:ea typeface="MiSans" panose="00000500000000000000" charset="-122"/>
                <a:cs typeface="MiSans" panose="00000500000000000000" charset="-122"/>
                <a:sym typeface="+mn-ea"/>
              </a:rPr>
              <a:t>展项主要由图文展板组成。</a:t>
            </a:r>
            <a:endParaRPr lang="zh-CN" altLang="en-US" sz="1200" dirty="0">
              <a:solidFill>
                <a:schemeClr val="tx1"/>
              </a:solidFill>
              <a:latin typeface="MiSans" panose="00000500000000000000" charset="-122"/>
              <a:ea typeface="MiSans" panose="00000500000000000000" charset="-122"/>
              <a:cs typeface="MiSans" panose="00000500000000000000" charset="-122"/>
              <a:sym typeface="+mn-ea"/>
            </a:endParaRPr>
          </a:p>
          <a:p>
            <a:pPr indent="304800" fontAlgn="auto">
              <a:lnSpc>
                <a:spcPct val="150000"/>
              </a:lnSpc>
              <a:spcBef>
                <a:spcPts val="0"/>
              </a:spcBef>
              <a:buFont typeface="黑体" panose="02010609060101010101" charset="-122"/>
              <a:buNone/>
              <a:extLst>
                <a:ext uri="{35155182-B16C-46BC-9424-99874614C6A1}">
                  <wpsdc:indentchars xmlns:wpsdc="http://www.wps.cn/officeDocument/2017/drawingmlCustomData" val="200" checksum="1077528236"/>
                </a:ext>
              </a:extLst>
            </a:pPr>
            <a:r>
              <a:rPr lang="zh-CN" altLang="en-US" sz="1200" dirty="0">
                <a:solidFill>
                  <a:schemeClr val="tx1"/>
                </a:solidFill>
                <a:latin typeface="MiSans" panose="00000500000000000000" charset="-122"/>
                <a:ea typeface="MiSans" panose="00000500000000000000" charset="-122"/>
                <a:cs typeface="MiSans" panose="00000500000000000000" charset="-122"/>
                <a:sym typeface="+mn-ea"/>
              </a:rPr>
              <a:t>本展项以绍兴古桥为脉络，系统展示中国古代桥梁的多样类型、技术演进与人文价值。通过分类解析梁桥</a:t>
            </a:r>
            <a:r>
              <a:rPr lang="zh-CN" altLang="en-US" sz="1200" dirty="0">
                <a:latin typeface="MiSans" panose="00000500000000000000" charset="-122"/>
                <a:ea typeface="MiSans" panose="00000500000000000000" charset="-122"/>
                <a:cs typeface="MiSans" panose="00000500000000000000" charset="-122"/>
                <a:sym typeface="+mn-ea"/>
              </a:rPr>
              <a:t>（木桥梁、石梁桥、特殊梁桥</a:t>
            </a:r>
            <a:r>
              <a:rPr lang="en-US" altLang="zh-CN" sz="1200" dirty="0">
                <a:latin typeface="MiSans" panose="00000500000000000000" charset="-122"/>
                <a:ea typeface="MiSans" panose="00000500000000000000" charset="-122"/>
                <a:cs typeface="MiSans" panose="00000500000000000000" charset="-122"/>
                <a:sym typeface="+mn-ea"/>
              </a:rPr>
              <a:t> </a:t>
            </a:r>
            <a:r>
              <a:rPr lang="zh-CN" altLang="en-US" sz="1200" dirty="0">
                <a:latin typeface="MiSans" panose="00000500000000000000" charset="-122"/>
                <a:ea typeface="MiSans" panose="00000500000000000000" charset="-122"/>
                <a:cs typeface="MiSans" panose="00000500000000000000" charset="-122"/>
                <a:sym typeface="+mn-ea"/>
              </a:rPr>
              <a:t>）</a:t>
            </a:r>
            <a:r>
              <a:rPr lang="zh-CN" altLang="en-US" sz="1200" dirty="0">
                <a:solidFill>
                  <a:schemeClr val="tx1"/>
                </a:solidFill>
                <a:latin typeface="MiSans" panose="00000500000000000000" charset="-122"/>
                <a:ea typeface="MiSans" panose="00000500000000000000" charset="-122"/>
                <a:cs typeface="MiSans" panose="00000500000000000000" charset="-122"/>
                <a:sym typeface="+mn-ea"/>
              </a:rPr>
              <a:t>、拱桥</a:t>
            </a:r>
            <a:r>
              <a:rPr lang="zh-CN" altLang="en-US" sz="1200" dirty="0">
                <a:latin typeface="MiSans" panose="00000500000000000000" charset="-122"/>
                <a:ea typeface="MiSans" panose="00000500000000000000" charset="-122"/>
                <a:cs typeface="MiSans" panose="00000500000000000000" charset="-122"/>
                <a:sym typeface="+mn-ea"/>
              </a:rPr>
              <a:t>（折边拱桥、半圆形拱桥、马蹄形拱桥、悬链线拱桥</a:t>
            </a:r>
            <a:r>
              <a:rPr lang="en-US" altLang="zh-CN" sz="1200" dirty="0">
                <a:latin typeface="MiSans" panose="00000500000000000000" charset="-122"/>
                <a:ea typeface="MiSans" panose="00000500000000000000" charset="-122"/>
                <a:cs typeface="MiSans" panose="00000500000000000000" charset="-122"/>
                <a:sym typeface="+mn-ea"/>
              </a:rPr>
              <a:t> </a:t>
            </a:r>
            <a:r>
              <a:rPr lang="zh-CN" altLang="en-US" sz="1200" dirty="0">
                <a:latin typeface="MiSans" panose="00000500000000000000" charset="-122"/>
                <a:ea typeface="MiSans" panose="00000500000000000000" charset="-122"/>
                <a:cs typeface="MiSans" panose="00000500000000000000" charset="-122"/>
                <a:sym typeface="+mn-ea"/>
              </a:rPr>
              <a:t>）</a:t>
            </a:r>
            <a:r>
              <a:rPr lang="zh-CN" altLang="en-US" sz="1200" dirty="0">
                <a:solidFill>
                  <a:schemeClr val="tx1"/>
                </a:solidFill>
                <a:latin typeface="MiSans" panose="00000500000000000000" charset="-122"/>
                <a:ea typeface="MiSans" panose="00000500000000000000" charset="-122"/>
                <a:cs typeface="MiSans" panose="00000500000000000000" charset="-122"/>
                <a:sym typeface="+mn-ea"/>
              </a:rPr>
              <a:t>、拱梁组合桥、浮桥及其他特殊桥梁（如水门、廊桥），结合实景照片、结构示意图与文献摘录，多角度科普绍兴</a:t>
            </a:r>
            <a:r>
              <a:rPr lang="zh-CN" altLang="en-US" sz="1200" spc="120">
                <a:latin typeface="MiSans" panose="00000500000000000000" charset="-122"/>
                <a:ea typeface="MiSans" panose="00000500000000000000" charset="-122"/>
                <a:sym typeface="+mn-ea"/>
              </a:rPr>
              <a:t>千姿百态的桥梁类型</a:t>
            </a:r>
            <a:r>
              <a:rPr lang="zh-CN" altLang="en-US" sz="1200" dirty="0">
                <a:solidFill>
                  <a:schemeClr val="tx1"/>
                </a:solidFill>
                <a:latin typeface="MiSans" panose="00000500000000000000" charset="-122"/>
                <a:ea typeface="MiSans" panose="00000500000000000000" charset="-122"/>
                <a:cs typeface="MiSans" panose="00000500000000000000" charset="-122"/>
                <a:sym typeface="+mn-ea"/>
              </a:rPr>
              <a:t>。</a:t>
            </a:r>
            <a:endParaRPr lang="zh-CN" altLang="en-US" sz="1200" dirty="0">
              <a:solidFill>
                <a:schemeClr val="tx1"/>
              </a:solidFill>
              <a:latin typeface="MiSans" panose="00000500000000000000" charset="-122"/>
              <a:ea typeface="MiSans" panose="00000500000000000000" charset="-122"/>
              <a:cs typeface="MiSans" panose="00000500000000000000" charset="-122"/>
              <a:sym typeface="+mn-ea"/>
            </a:endParaRPr>
          </a:p>
          <a:p>
            <a:pPr indent="304800" fontAlgn="auto">
              <a:lnSpc>
                <a:spcPct val="150000"/>
              </a:lnSpc>
              <a:spcBef>
                <a:spcPts val="0"/>
              </a:spcBef>
              <a:buFont typeface="黑体" panose="02010609060101010101" charset="-122"/>
              <a:buNone/>
              <a:extLst>
                <a:ext uri="{35155182-B16C-46BC-9424-99874614C6A1}">
                  <wpsdc:indentchars xmlns:wpsdc="http://www.wps.cn/officeDocument/2017/drawingmlCustomData" val="200" checksum="1077528236"/>
                </a:ext>
              </a:extLst>
            </a:pPr>
            <a:r>
              <a:rPr lang="en-US" altLang="zh-CN" sz="1200" dirty="0">
                <a:solidFill>
                  <a:schemeClr val="tx1"/>
                </a:solidFill>
                <a:latin typeface="MiSans" panose="00000500000000000000" charset="-122"/>
                <a:ea typeface="MiSans" panose="00000500000000000000" charset="-122"/>
                <a:cs typeface="MiSans" panose="00000500000000000000" charset="-122"/>
                <a:sym typeface="+mn-ea"/>
              </a:rPr>
              <a:t>1</a:t>
            </a:r>
            <a:r>
              <a:rPr lang="zh-CN" altLang="en-US" sz="1200" dirty="0">
                <a:solidFill>
                  <a:schemeClr val="tx1"/>
                </a:solidFill>
                <a:latin typeface="MiSans" panose="00000500000000000000" charset="-122"/>
                <a:ea typeface="MiSans" panose="00000500000000000000" charset="-122"/>
                <a:cs typeface="MiSans" panose="00000500000000000000" charset="-122"/>
                <a:sym typeface="+mn-ea"/>
              </a:rPr>
              <a:t>、绍兴古桥的历史意义与文化价值。</a:t>
            </a:r>
            <a:endParaRPr lang="zh-CN" altLang="en-US" sz="1200" dirty="0">
              <a:solidFill>
                <a:schemeClr val="tx1"/>
              </a:solidFill>
              <a:latin typeface="MiSans" panose="00000500000000000000" charset="-122"/>
              <a:ea typeface="MiSans" panose="00000500000000000000" charset="-122"/>
              <a:cs typeface="MiSans" panose="00000500000000000000" charset="-122"/>
              <a:sym typeface="+mn-ea"/>
            </a:endParaRPr>
          </a:p>
          <a:p>
            <a:pPr indent="304800" fontAlgn="auto">
              <a:lnSpc>
                <a:spcPct val="150000"/>
              </a:lnSpc>
              <a:spcBef>
                <a:spcPts val="0"/>
              </a:spcBef>
              <a:buFont typeface="黑体" panose="02010609060101010101" charset="-122"/>
              <a:buNone/>
              <a:extLst>
                <a:ext uri="{35155182-B16C-46BC-9424-99874614C6A1}">
                  <wpsdc:indentchars xmlns:wpsdc="http://www.wps.cn/officeDocument/2017/drawingmlCustomData" val="200" checksum="1077528236"/>
                </a:ext>
              </a:extLst>
            </a:pPr>
            <a:r>
              <a:rPr lang="en-US" altLang="zh-CN" sz="1200" dirty="0">
                <a:solidFill>
                  <a:schemeClr val="tx1"/>
                </a:solidFill>
                <a:latin typeface="MiSans" panose="00000500000000000000" charset="-122"/>
                <a:ea typeface="MiSans" panose="00000500000000000000" charset="-122"/>
                <a:cs typeface="MiSans" panose="00000500000000000000" charset="-122"/>
                <a:sym typeface="+mn-ea"/>
              </a:rPr>
              <a:t>2</a:t>
            </a:r>
            <a:r>
              <a:rPr lang="zh-CN" altLang="en-US" sz="1200" dirty="0">
                <a:solidFill>
                  <a:schemeClr val="tx1"/>
                </a:solidFill>
                <a:latin typeface="MiSans" panose="00000500000000000000" charset="-122"/>
                <a:ea typeface="MiSans" panose="00000500000000000000" charset="-122"/>
                <a:cs typeface="MiSans" panose="00000500000000000000" charset="-122"/>
                <a:sym typeface="+mn-ea"/>
              </a:rPr>
              <a:t>、绍兴古桥千年存续的历史意义。</a:t>
            </a:r>
            <a:endParaRPr lang="zh-CN" altLang="en-US" sz="1200" dirty="0">
              <a:solidFill>
                <a:schemeClr val="tx1"/>
              </a:solidFill>
              <a:latin typeface="MiSans" panose="00000500000000000000" charset="-122"/>
              <a:ea typeface="MiSans" panose="00000500000000000000" charset="-122"/>
              <a:cs typeface="MiSans" panose="00000500000000000000" charset="-122"/>
              <a:sym typeface="+mn-ea"/>
            </a:endParaRPr>
          </a:p>
          <a:p>
            <a:pPr indent="304800" fontAlgn="auto">
              <a:lnSpc>
                <a:spcPct val="150000"/>
              </a:lnSpc>
              <a:spcBef>
                <a:spcPts val="0"/>
              </a:spcBef>
              <a:buFont typeface="黑体" panose="02010609060101010101" charset="-122"/>
              <a:buNone/>
              <a:extLst>
                <a:ext uri="{35155182-B16C-46BC-9424-99874614C6A1}">
                  <wpsdc:indentchars xmlns:wpsdc="http://www.wps.cn/officeDocument/2017/drawingmlCustomData" val="200" checksum="1077528236"/>
                </a:ext>
              </a:extLst>
            </a:pPr>
            <a:r>
              <a:rPr lang="en-US" altLang="zh-CN" sz="1200" dirty="0">
                <a:solidFill>
                  <a:schemeClr val="tx1"/>
                </a:solidFill>
                <a:latin typeface="MiSans" panose="00000500000000000000" charset="-122"/>
                <a:ea typeface="MiSans" panose="00000500000000000000" charset="-122"/>
                <a:cs typeface="MiSans" panose="00000500000000000000" charset="-122"/>
                <a:sym typeface="+mn-ea"/>
              </a:rPr>
              <a:t>3</a:t>
            </a:r>
            <a:r>
              <a:rPr lang="zh-CN" altLang="en-US" sz="1200" dirty="0">
                <a:solidFill>
                  <a:schemeClr val="tx1"/>
                </a:solidFill>
                <a:latin typeface="MiSans" panose="00000500000000000000" charset="-122"/>
                <a:ea typeface="MiSans" panose="00000500000000000000" charset="-122"/>
                <a:cs typeface="MiSans" panose="00000500000000000000" charset="-122"/>
                <a:sym typeface="+mn-ea"/>
              </a:rPr>
              <a:t>、古桥风貌和周边景色。</a:t>
            </a:r>
            <a:endParaRPr lang="zh-CN" altLang="en-US" sz="1200" dirty="0">
              <a:solidFill>
                <a:schemeClr val="tx1"/>
              </a:solidFill>
              <a:latin typeface="MiSans" panose="00000500000000000000" charset="-122"/>
              <a:ea typeface="MiSans" panose="00000500000000000000" charset="-122"/>
              <a:cs typeface="MiSans" panose="00000500000000000000" charset="-122"/>
              <a:sym typeface="+mn-ea"/>
            </a:endParaRPr>
          </a:p>
          <a:p>
            <a:pPr indent="304800" fontAlgn="auto">
              <a:lnSpc>
                <a:spcPct val="150000"/>
              </a:lnSpc>
              <a:spcBef>
                <a:spcPts val="0"/>
              </a:spcBef>
              <a:buFont typeface="黑体" panose="02010609060101010101" charset="-122"/>
              <a:buNone/>
              <a:extLst>
                <a:ext uri="{35155182-B16C-46BC-9424-99874614C6A1}">
                  <wpsdc:indentchars xmlns:wpsdc="http://www.wps.cn/officeDocument/2017/drawingmlCustomData" val="200" checksum="1077528236"/>
                </a:ext>
              </a:extLst>
            </a:pPr>
            <a:endParaRPr lang="zh-CN" altLang="en-US" sz="1200" dirty="0">
              <a:solidFill>
                <a:schemeClr val="tx1"/>
              </a:solidFill>
              <a:latin typeface="MiSans" panose="00000500000000000000" charset="-122"/>
              <a:ea typeface="MiSans" panose="00000500000000000000" charset="-122"/>
              <a:cs typeface="MiSans" panose="00000500000000000000" charset="-122"/>
              <a:sym typeface="+mn-ea"/>
            </a:endParaRPr>
          </a:p>
          <a:p>
            <a:pPr indent="0" fontAlgn="auto">
              <a:lnSpc>
                <a:spcPct val="150000"/>
              </a:lnSpc>
              <a:spcBef>
                <a:spcPts val="0"/>
              </a:spcBef>
              <a:buFont typeface="黑体" panose="02010609060101010101" charset="-122"/>
              <a:buNone/>
            </a:pPr>
            <a:r>
              <a:rPr lang="zh-CN" altLang="en-US" sz="1200" b="1" dirty="0">
                <a:solidFill>
                  <a:schemeClr val="tx1"/>
                </a:solidFill>
                <a:latin typeface="MiSans" panose="00000500000000000000" charset="-122"/>
                <a:ea typeface="MiSans" panose="00000500000000000000" charset="-122"/>
                <a:cs typeface="MiSans" panose="00000500000000000000" charset="-122"/>
                <a:sym typeface="+mn-ea"/>
              </a:rPr>
              <a:t>展示目的：</a:t>
            </a:r>
            <a:r>
              <a:rPr lang="zh-CN" altLang="en-US" sz="1200" dirty="0">
                <a:solidFill>
                  <a:schemeClr val="tx1"/>
                </a:solidFill>
                <a:latin typeface="MiSans" panose="00000500000000000000" charset="-122"/>
                <a:ea typeface="MiSans" panose="00000500000000000000" charset="-122"/>
                <a:cs typeface="MiSans" panose="00000500000000000000" charset="-122"/>
                <a:sym typeface="+mn-ea"/>
              </a:rPr>
              <a:t>以绍兴古桥为缩影，揭示中国古代桥梁从简单平梁到复杂拱券的技术飞跃，及其在水利、交通、文化中的核心价值，彰显</a:t>
            </a:r>
            <a:r>
              <a:rPr lang="en-US" altLang="zh-CN" sz="1200" dirty="0">
                <a:solidFill>
                  <a:schemeClr val="tx1"/>
                </a:solidFill>
                <a:latin typeface="MiSans" panose="00000500000000000000" charset="-122"/>
                <a:ea typeface="MiSans" panose="00000500000000000000" charset="-122"/>
                <a:cs typeface="MiSans" panose="00000500000000000000" charset="-122"/>
                <a:sym typeface="+mn-ea"/>
              </a:rPr>
              <a:t>“</a:t>
            </a:r>
            <a:r>
              <a:rPr lang="zh-CN" altLang="en-US" sz="1200" dirty="0">
                <a:solidFill>
                  <a:schemeClr val="tx1"/>
                </a:solidFill>
                <a:latin typeface="MiSans" panose="00000500000000000000" charset="-122"/>
                <a:ea typeface="MiSans" panose="00000500000000000000" charset="-122"/>
                <a:cs typeface="MiSans" panose="00000500000000000000" charset="-122"/>
                <a:sym typeface="+mn-ea"/>
              </a:rPr>
              <a:t>东方桥乡</a:t>
            </a:r>
            <a:r>
              <a:rPr lang="en-US" altLang="zh-CN" sz="1200" dirty="0">
                <a:solidFill>
                  <a:schemeClr val="tx1"/>
                </a:solidFill>
                <a:latin typeface="MiSans" panose="00000500000000000000" charset="-122"/>
                <a:ea typeface="MiSans" panose="00000500000000000000" charset="-122"/>
                <a:cs typeface="MiSans" panose="00000500000000000000" charset="-122"/>
                <a:sym typeface="+mn-ea"/>
              </a:rPr>
              <a:t>”</a:t>
            </a:r>
            <a:r>
              <a:rPr lang="zh-CN" altLang="en-US" sz="1200" dirty="0">
                <a:solidFill>
                  <a:schemeClr val="tx1"/>
                </a:solidFill>
                <a:latin typeface="MiSans" panose="00000500000000000000" charset="-122"/>
                <a:ea typeface="MiSans" panose="00000500000000000000" charset="-122"/>
                <a:cs typeface="MiSans" panose="00000500000000000000" charset="-122"/>
                <a:sym typeface="+mn-ea"/>
              </a:rPr>
              <a:t>的工程智慧与人文底蕴。</a:t>
            </a:r>
            <a:endParaRPr lang="zh-CN" altLang="en-US" sz="1200" dirty="0">
              <a:solidFill>
                <a:schemeClr val="tx1"/>
              </a:solidFill>
              <a:latin typeface="MiSans" panose="00000500000000000000" charset="-122"/>
              <a:ea typeface="MiSans" panose="00000500000000000000" charset="-122"/>
              <a:cs typeface="MiSans" panose="00000500000000000000" charset="-122"/>
              <a:sym typeface="+mn-ea"/>
            </a:endParaRPr>
          </a:p>
          <a:p>
            <a:pPr indent="0" fontAlgn="auto">
              <a:lnSpc>
                <a:spcPct val="150000"/>
              </a:lnSpc>
              <a:spcBef>
                <a:spcPts val="0"/>
              </a:spcBef>
              <a:buFont typeface="黑体" panose="02010609060101010101" charset="-122"/>
              <a:buNone/>
            </a:pPr>
            <a:endParaRPr lang="zh-CN" altLang="en-US" sz="1200" b="1" dirty="0">
              <a:solidFill>
                <a:schemeClr val="tx1"/>
              </a:solidFill>
              <a:latin typeface="MiSans" panose="00000500000000000000" charset="-122"/>
              <a:ea typeface="MiSans" panose="00000500000000000000" charset="-122"/>
              <a:cs typeface="MiSans" panose="00000500000000000000" charset="-122"/>
              <a:sym typeface="黑体" panose="02010609060101010101" charset="-122"/>
            </a:endParaRPr>
          </a:p>
          <a:p>
            <a:pPr>
              <a:lnSpc>
                <a:spcPct val="150000"/>
              </a:lnSpc>
            </a:pPr>
            <a:r>
              <a:rPr lang="zh-CN" altLang="en-US" sz="1200" b="1" dirty="0">
                <a:solidFill>
                  <a:schemeClr val="tx1"/>
                </a:solidFill>
                <a:latin typeface="MiSans" panose="00000500000000000000" charset="-122"/>
                <a:ea typeface="MiSans" panose="00000500000000000000" charset="-122"/>
                <a:cs typeface="MiSans" panose="00000500000000000000" charset="-122"/>
                <a:sym typeface="黑体" panose="02010609060101010101" charset="-122"/>
              </a:rPr>
              <a:t>操作说明：</a:t>
            </a:r>
            <a:endParaRPr lang="zh-CN" altLang="en-US" sz="1200" b="1" dirty="0">
              <a:solidFill>
                <a:schemeClr val="tx1"/>
              </a:solidFill>
              <a:latin typeface="MiSans" panose="00000500000000000000" charset="-122"/>
              <a:ea typeface="MiSans" panose="00000500000000000000" charset="-122"/>
              <a:cs typeface="MiSans" panose="00000500000000000000" charset="-122"/>
              <a:sym typeface="黑体" panose="02010609060101010101" charset="-122"/>
            </a:endParaRPr>
          </a:p>
          <a:p>
            <a:pPr>
              <a:lnSpc>
                <a:spcPct val="150000"/>
              </a:lnSpc>
            </a:pPr>
            <a:r>
              <a:rPr lang="en-US" altLang="zh-CN" sz="1200" dirty="0">
                <a:solidFill>
                  <a:schemeClr val="tx1"/>
                </a:solidFill>
                <a:latin typeface="MiSans" panose="00000500000000000000" charset="-122"/>
                <a:ea typeface="MiSans" panose="00000500000000000000" charset="-122"/>
                <a:cs typeface="MiSans" panose="00000500000000000000" charset="-122"/>
                <a:sym typeface="+mn-ea"/>
              </a:rPr>
              <a:t>1</a:t>
            </a:r>
            <a:r>
              <a:rPr lang="zh-CN" altLang="en-US" sz="1200" dirty="0">
                <a:solidFill>
                  <a:schemeClr val="tx1"/>
                </a:solidFill>
                <a:latin typeface="MiSans" panose="00000500000000000000" charset="-122"/>
                <a:ea typeface="MiSans" panose="00000500000000000000" charset="-122"/>
                <a:cs typeface="MiSans" panose="00000500000000000000" charset="-122"/>
                <a:sym typeface="+mn-ea"/>
              </a:rPr>
              <a:t>、观众进入展区；</a:t>
            </a:r>
            <a:endParaRPr lang="zh-CN" altLang="en-US" sz="1200" dirty="0">
              <a:solidFill>
                <a:schemeClr val="tx1"/>
              </a:solidFill>
              <a:latin typeface="MiSans" panose="00000500000000000000" charset="-122"/>
              <a:ea typeface="MiSans" panose="00000500000000000000" charset="-122"/>
              <a:cs typeface="MiSans" panose="00000500000000000000" charset="-122"/>
            </a:endParaRPr>
          </a:p>
          <a:p>
            <a:pPr>
              <a:lnSpc>
                <a:spcPct val="150000"/>
              </a:lnSpc>
            </a:pPr>
            <a:r>
              <a:rPr lang="en-US" altLang="zh-CN" sz="1200" dirty="0">
                <a:solidFill>
                  <a:schemeClr val="tx1"/>
                </a:solidFill>
                <a:latin typeface="MiSans" panose="00000500000000000000" charset="-122"/>
                <a:ea typeface="MiSans" panose="00000500000000000000" charset="-122"/>
                <a:cs typeface="MiSans" panose="00000500000000000000" charset="-122"/>
                <a:sym typeface="+mn-ea"/>
              </a:rPr>
              <a:t>2</a:t>
            </a:r>
            <a:r>
              <a:rPr lang="zh-CN" altLang="en-US" sz="1200" dirty="0">
                <a:solidFill>
                  <a:schemeClr val="tx1"/>
                </a:solidFill>
                <a:latin typeface="MiSans" panose="00000500000000000000" charset="-122"/>
                <a:ea typeface="MiSans" panose="00000500000000000000" charset="-122"/>
                <a:cs typeface="MiSans" panose="00000500000000000000" charset="-122"/>
                <a:sym typeface="+mn-ea"/>
              </a:rPr>
              <a:t>、阅读图文展板；</a:t>
            </a:r>
            <a:endParaRPr lang="zh-CN" altLang="en-US" sz="1200" dirty="0">
              <a:solidFill>
                <a:schemeClr val="tx1"/>
              </a:solidFill>
              <a:latin typeface="MiSans" panose="00000500000000000000" charset="-122"/>
              <a:ea typeface="MiSans" panose="00000500000000000000" charset="-122"/>
              <a:cs typeface="MiSans" panose="00000500000000000000" charset="-122"/>
              <a:sym typeface="+mn-ea"/>
            </a:endParaRPr>
          </a:p>
        </p:txBody>
      </p:sp>
      <p:sp>
        <p:nvSpPr>
          <p:cNvPr id="2" name="文本框 1"/>
          <p:cNvSpPr txBox="1"/>
          <p:nvPr/>
        </p:nvSpPr>
        <p:spPr>
          <a:xfrm>
            <a:off x="8251825" y="346710"/>
            <a:ext cx="3532505" cy="398780"/>
          </a:xfrm>
          <a:prstGeom prst="rect">
            <a:avLst/>
          </a:prstGeom>
          <a:noFill/>
        </p:spPr>
        <p:txBody>
          <a:bodyPr wrap="square" rtlCol="0">
            <a:spAutoFit/>
          </a:bodyPr>
          <a:lstStyle/>
          <a:p>
            <a:pPr algn="r"/>
            <a:r>
              <a:rPr lang="zh-CN" altLang="en-US" sz="2000">
                <a:solidFill>
                  <a:srgbClr val="58654B"/>
                </a:solidFill>
                <a:latin typeface="京華老宋体_KingHwa_OldSong" panose="02000500000000000000" charset="-122"/>
                <a:ea typeface="京華老宋体_KingHwa_OldSong" panose="02000500000000000000" charset="-122"/>
                <a:cs typeface="仿宋" panose="02010609060101010101" charset="-122"/>
                <a:sym typeface="+mn-ea"/>
              </a:rPr>
              <a:t>绍兴文化里的科学基因</a:t>
            </a:r>
            <a:endParaRPr lang="zh-CN" altLang="en-US" sz="2000">
              <a:solidFill>
                <a:srgbClr val="58654B"/>
              </a:solidFill>
              <a:latin typeface="京華老宋体_KingHwa_OldSong" panose="02000500000000000000" charset="-122"/>
              <a:ea typeface="京華老宋体_KingHwa_OldSong" panose="02000500000000000000" charset="-122"/>
              <a:cs typeface="仿宋" panose="02010609060101010101" charset="-122"/>
              <a:sym typeface="+mn-ea"/>
            </a:endParaRPr>
          </a:p>
        </p:txBody>
      </p:sp>
      <p:grpSp>
        <p:nvGrpSpPr>
          <p:cNvPr id="3" name="组合 2"/>
          <p:cNvGrpSpPr/>
          <p:nvPr/>
        </p:nvGrpSpPr>
        <p:grpSpPr>
          <a:xfrm>
            <a:off x="0" y="6189345"/>
            <a:ext cx="12192000" cy="668655"/>
            <a:chOff x="0" y="9747"/>
            <a:chExt cx="19200" cy="1053"/>
          </a:xfrm>
        </p:grpSpPr>
        <p:sp>
          <p:nvSpPr>
            <p:cNvPr id="4" name="矩形 3"/>
            <p:cNvSpPr/>
            <p:nvPr>
              <p:custDataLst>
                <p:tags r:id="rId4"/>
              </p:custDataLst>
            </p:nvPr>
          </p:nvSpPr>
          <p:spPr>
            <a:xfrm>
              <a:off x="0" y="9747"/>
              <a:ext cx="19200" cy="1053"/>
            </a:xfrm>
            <a:prstGeom prst="rect">
              <a:avLst/>
            </a:prstGeom>
            <a:solidFill>
              <a:schemeClr val="bg2">
                <a:lumMod val="75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cs typeface="仿宋" panose="02010609060101010101" charset="-122"/>
              </a:endParaRPr>
            </a:p>
          </p:txBody>
        </p:sp>
        <p:pic>
          <p:nvPicPr>
            <p:cNvPr id="6" name="图片 5" descr="2"/>
            <p:cNvPicPr>
              <a:picLocks noChangeAspect="1"/>
            </p:cNvPicPr>
            <p:nvPr/>
          </p:nvPicPr>
          <p:blipFill>
            <a:blip r:embed="rId5">
              <a:alphaModFix amt="48000"/>
            </a:blip>
            <a:srcRect t="2036" b="82201"/>
            <a:stretch>
              <a:fillRect/>
            </a:stretch>
          </p:blipFill>
          <p:spPr>
            <a:xfrm>
              <a:off x="0" y="9747"/>
              <a:ext cx="19158" cy="1053"/>
            </a:xfrm>
            <a:prstGeom prst="rect">
              <a:avLst/>
            </a:prstGeom>
          </p:spPr>
        </p:pic>
      </p:grpSp>
      <p:pic>
        <p:nvPicPr>
          <p:cNvPr id="7" name="图片 6"/>
          <p:cNvPicPr>
            <a:picLocks noChangeAspect="1"/>
          </p:cNvPicPr>
          <p:nvPr/>
        </p:nvPicPr>
        <p:blipFill>
          <a:blip r:embed="rId6"/>
          <a:stretch>
            <a:fillRect/>
          </a:stretch>
        </p:blipFill>
        <p:spPr>
          <a:xfrm>
            <a:off x="9379585" y="4577715"/>
            <a:ext cx="2404110" cy="1503045"/>
          </a:xfrm>
          <a:prstGeom prst="rect">
            <a:avLst/>
          </a:prstGeom>
        </p:spPr>
      </p:pic>
    </p:spTree>
    <p:custDataLst>
      <p:tags r:id="rId7"/>
    </p:custData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0E7DD">
            <a:alpha val="27000"/>
          </a:srgbClr>
        </a:solidFill>
        <a:effectLst/>
      </p:bgPr>
    </p:bg>
    <p:spTree>
      <p:nvGrpSpPr>
        <p:cNvPr id="1" name=""/>
        <p:cNvGrpSpPr/>
        <p:nvPr/>
      </p:nvGrpSpPr>
      <p:grpSpPr>
        <a:xfrm>
          <a:off x="0" y="0"/>
          <a:ext cx="0" cy="0"/>
          <a:chOff x="0" y="0"/>
          <a:chExt cx="0" cy="0"/>
        </a:xfrm>
      </p:grpSpPr>
      <p:cxnSp>
        <p:nvCxnSpPr>
          <p:cNvPr id="21" name="直接连接符 20"/>
          <p:cNvCxnSpPr/>
          <p:nvPr>
            <p:custDataLst>
              <p:tags r:id="rId1"/>
            </p:custDataLst>
          </p:nvPr>
        </p:nvCxnSpPr>
        <p:spPr>
          <a:xfrm>
            <a:off x="400685" y="738505"/>
            <a:ext cx="11383645" cy="6985"/>
          </a:xfrm>
          <a:prstGeom prst="line">
            <a:avLst/>
          </a:prstGeom>
          <a:ln w="28575" cmpd="sng">
            <a:solidFill>
              <a:srgbClr val="58654B"/>
            </a:solidFill>
            <a:prstDash val="solid"/>
          </a:ln>
        </p:spPr>
        <p:style>
          <a:lnRef idx="2">
            <a:schemeClr val="accent1"/>
          </a:lnRef>
          <a:fillRef idx="0">
            <a:srgbClr val="FFFFFF"/>
          </a:fillRef>
          <a:effectRef idx="0">
            <a:srgbClr val="FFFFFF"/>
          </a:effectRef>
          <a:fontRef idx="minor">
            <a:schemeClr val="tx1"/>
          </a:fontRef>
        </p:style>
      </p:cxnSp>
      <p:sp>
        <p:nvSpPr>
          <p:cNvPr id="5" name="文本框 4"/>
          <p:cNvSpPr txBox="1"/>
          <p:nvPr>
            <p:custDataLst>
              <p:tags r:id="rId2"/>
            </p:custDataLst>
          </p:nvPr>
        </p:nvSpPr>
        <p:spPr>
          <a:xfrm>
            <a:off x="400685" y="216535"/>
            <a:ext cx="5476875" cy="509270"/>
          </a:xfrm>
          <a:prstGeom prst="rect">
            <a:avLst/>
          </a:prstGeom>
          <a:noFill/>
        </p:spPr>
        <p:txBody>
          <a:bodyPr wrap="square" rtlCol="0">
            <a:noAutofit/>
          </a:bodyPr>
          <a:lstStyle/>
          <a:p>
            <a:r>
              <a:rPr lang="zh-CN" altLang="en-US" sz="3600" b="0">
                <a:solidFill>
                  <a:srgbClr val="58654B"/>
                </a:solidFill>
                <a:latin typeface="京華老宋体_KingHwa_OldSong" panose="02000500000000000000" charset="-122"/>
                <a:ea typeface="京華老宋体_KingHwa_OldSong" panose="02000500000000000000" charset="-122"/>
                <a:cs typeface="仿宋" panose="02010609060101010101" charset="-122"/>
                <a:sym typeface="+mn-ea"/>
              </a:rPr>
              <a:t>绍兴古桥的结构</a:t>
            </a:r>
            <a:endParaRPr lang="zh-CN" altLang="en-US" sz="3600">
              <a:solidFill>
                <a:srgbClr val="58654B"/>
              </a:solidFill>
              <a:latin typeface="京華老宋体_KingHwa_OldSong" panose="02000500000000000000" charset="-122"/>
              <a:ea typeface="京華老宋体_KingHwa_OldSong" panose="02000500000000000000" charset="-122"/>
              <a:cs typeface="仿宋" panose="02010609060101010101" charset="-122"/>
            </a:endParaRPr>
          </a:p>
          <a:p>
            <a:endParaRPr lang="zh-CN" altLang="en-US" sz="3600">
              <a:solidFill>
                <a:srgbClr val="58654B"/>
              </a:solidFill>
              <a:latin typeface="京華老宋体_KingHwa_OldSong" panose="02000500000000000000" charset="-122"/>
              <a:ea typeface="京華老宋体_KingHwa_OldSong" panose="02000500000000000000" charset="-122"/>
              <a:cs typeface="仿宋" panose="02010609060101010101" charset="-122"/>
            </a:endParaRPr>
          </a:p>
        </p:txBody>
      </p:sp>
      <p:graphicFrame>
        <p:nvGraphicFramePr>
          <p:cNvPr id="8" name="表格 7"/>
          <p:cNvGraphicFramePr/>
          <p:nvPr>
            <p:custDataLst>
              <p:tags r:id="rId3"/>
            </p:custDataLst>
          </p:nvPr>
        </p:nvGraphicFramePr>
        <p:xfrm>
          <a:off x="400685" y="1163955"/>
          <a:ext cx="11383645" cy="398780"/>
        </p:xfrm>
        <a:graphic>
          <a:graphicData uri="http://schemas.openxmlformats.org/drawingml/2006/table">
            <a:tbl>
              <a:tblPr firstCol="1" bandCol="1">
                <a:tableStyleId>{B2A5736F-0B23-42C7-9033-99ABC36045BD}</a:tableStyleId>
              </a:tblPr>
              <a:tblGrid>
                <a:gridCol w="1452880"/>
                <a:gridCol w="1915795"/>
                <a:gridCol w="1897380"/>
                <a:gridCol w="2181225"/>
                <a:gridCol w="2038985"/>
                <a:gridCol w="1897380"/>
              </a:tblGrid>
              <a:tr h="381000">
                <a:tc>
                  <a:txBody>
                    <a:bodyPr/>
                    <a:lstStyle/>
                    <a:p>
                      <a:pPr algn="ctr">
                        <a:lnSpc>
                          <a:spcPct val="100000"/>
                        </a:lnSpc>
                        <a:spcBef>
                          <a:spcPts val="0"/>
                        </a:spcBef>
                        <a:buClrTx/>
                        <a:buSzTx/>
                        <a:buFontTx/>
                        <a:buNone/>
                      </a:pPr>
                      <a:r>
                        <a:rPr lang="zh-CN" altLang="en-US" sz="1200" b="0">
                          <a:latin typeface="MiSans" panose="00000500000000000000" charset="-122"/>
                          <a:ea typeface="MiSans" panose="00000500000000000000" charset="-122"/>
                        </a:rPr>
                        <a:t>展区名称</a:t>
                      </a:r>
                      <a:endParaRPr lang="zh-CN" altLang="en-US" sz="1200" b="0">
                        <a:latin typeface="MiSans" panose="00000500000000000000" charset="-122"/>
                        <a:ea typeface="MiSans" panose="00000500000000000000" charset="-122"/>
                      </a:endParaRPr>
                    </a:p>
                  </a:txBody>
                  <a:tcPr anchor="ctr">
                    <a:solidFill>
                      <a:schemeClr val="bg1">
                        <a:lumMod val="65000"/>
                      </a:schemeClr>
                    </a:solidFill>
                  </a:tcPr>
                </a:tc>
                <a:tc>
                  <a:txBody>
                    <a:bodyPr/>
                    <a:lstStyle/>
                    <a:p>
                      <a:pPr algn="l">
                        <a:lnSpc>
                          <a:spcPct val="120000"/>
                        </a:lnSpc>
                        <a:spcBef>
                          <a:spcPts val="0"/>
                        </a:spcBef>
                        <a:spcAft>
                          <a:spcPts val="0"/>
                        </a:spcAft>
                        <a:buClrTx/>
                        <a:buSzTx/>
                        <a:buFontTx/>
                        <a:buNone/>
                      </a:pPr>
                      <a:r>
                        <a:rPr lang="zh-CN" altLang="en-US" sz="1200" spc="120">
                          <a:latin typeface="MiSans" panose="00000500000000000000" charset="-122"/>
                          <a:ea typeface="MiSans" panose="00000500000000000000" charset="-122"/>
                        </a:rPr>
                        <a:t>古桥与船</a:t>
                      </a:r>
                      <a:endParaRPr lang="zh-CN" altLang="en-US" sz="1200" spc="120">
                        <a:latin typeface="MiSans" panose="00000500000000000000" charset="-122"/>
                        <a:ea typeface="MiSans" panose="00000500000000000000" charset="-122"/>
                      </a:endParaRPr>
                    </a:p>
                  </a:txBody>
                  <a:tcPr anchor="ctr"/>
                </a:tc>
                <a:tc>
                  <a:txBody>
                    <a:bodyPr/>
                    <a:lstStyle/>
                    <a:p>
                      <a:pPr algn="ctr">
                        <a:buNone/>
                      </a:pPr>
                      <a:r>
                        <a:rPr lang="zh-CN" altLang="en-US" sz="1200">
                          <a:solidFill>
                            <a:schemeClr val="bg1"/>
                          </a:solidFill>
                          <a:latin typeface="MiSans" panose="00000500000000000000" charset="-122"/>
                          <a:ea typeface="MiSans" panose="00000500000000000000" charset="-122"/>
                        </a:rPr>
                        <a:t>展品名称</a:t>
                      </a:r>
                      <a:endParaRPr lang="zh-CN" altLang="en-US" sz="1200">
                        <a:solidFill>
                          <a:schemeClr val="bg1"/>
                        </a:solidFill>
                        <a:latin typeface="MiSans" panose="00000500000000000000" charset="-122"/>
                        <a:ea typeface="MiSans" panose="00000500000000000000" charset="-122"/>
                      </a:endParaRPr>
                    </a:p>
                  </a:txBody>
                  <a:tcPr anchor="ctr">
                    <a:solidFill>
                      <a:schemeClr val="bg1">
                        <a:lumMod val="65000"/>
                      </a:schemeClr>
                    </a:solidFill>
                  </a:tcPr>
                </a:tc>
                <a:tc>
                  <a:txBody>
                    <a:bodyPr/>
                    <a:lstStyle/>
                    <a:p>
                      <a:pPr indent="0" algn="l">
                        <a:lnSpc>
                          <a:spcPct val="120000"/>
                        </a:lnSpc>
                        <a:spcBef>
                          <a:spcPts val="0"/>
                        </a:spcBef>
                        <a:spcAft>
                          <a:spcPts val="0"/>
                        </a:spcAft>
                        <a:buNone/>
                      </a:pPr>
                      <a:r>
                        <a:rPr lang="zh-CN" altLang="en-US" sz="1200" b="0" spc="120">
                          <a:latin typeface="MiSans" panose="00000500000000000000" charset="-122"/>
                          <a:ea typeface="MiSans" panose="00000500000000000000" charset="-122"/>
                          <a:sym typeface="+mn-ea"/>
                        </a:rPr>
                        <a:t>绍兴古桥的结构</a:t>
                      </a:r>
                      <a:endParaRPr lang="zh-CN" altLang="en-US" sz="1200" b="0" spc="120">
                        <a:latin typeface="MiSans" panose="00000500000000000000" charset="-122"/>
                        <a:ea typeface="MiSans" panose="00000500000000000000" charset="-122"/>
                        <a:sym typeface="+mn-ea"/>
                      </a:endParaRPr>
                    </a:p>
                  </a:txBody>
                  <a:tcPr marL="177800" marR="177800" marT="107950" marB="107950" anchor="ctr"/>
                </a:tc>
                <a:tc>
                  <a:txBody>
                    <a:bodyPr/>
                    <a:lstStyle/>
                    <a:p>
                      <a:pPr algn="ctr">
                        <a:buNone/>
                      </a:pPr>
                      <a:r>
                        <a:rPr lang="zh-CN" altLang="en-US" sz="1200">
                          <a:solidFill>
                            <a:schemeClr val="bg1"/>
                          </a:solidFill>
                          <a:latin typeface="MiSans" panose="00000500000000000000" charset="-122"/>
                          <a:ea typeface="MiSans" panose="00000500000000000000" charset="-122"/>
                        </a:rPr>
                        <a:t>展示形式</a:t>
                      </a:r>
                      <a:endParaRPr lang="zh-CN" altLang="en-US" sz="1200">
                        <a:solidFill>
                          <a:schemeClr val="bg1"/>
                        </a:solidFill>
                        <a:latin typeface="MiSans" panose="00000500000000000000" charset="-122"/>
                        <a:ea typeface="MiSans" panose="00000500000000000000" charset="-122"/>
                      </a:endParaRPr>
                    </a:p>
                  </a:txBody>
                  <a:tcPr anchor="ctr">
                    <a:solidFill>
                      <a:schemeClr val="bg1">
                        <a:lumMod val="65000"/>
                      </a:schemeClr>
                    </a:solidFill>
                  </a:tcPr>
                </a:tc>
                <a:tc>
                  <a:txBody>
                    <a:bodyPr/>
                    <a:lstStyle/>
                    <a:p>
                      <a:pPr algn="ctr">
                        <a:buNone/>
                      </a:pPr>
                      <a:r>
                        <a:rPr lang="zh-CN" altLang="en-US" sz="1200">
                          <a:latin typeface="MiSans" panose="00000500000000000000" charset="-122"/>
                          <a:ea typeface="MiSans" panose="00000500000000000000" charset="-122"/>
                        </a:rPr>
                        <a:t>图文展板</a:t>
                      </a:r>
                      <a:endParaRPr lang="zh-CN" altLang="en-US" sz="1200">
                        <a:latin typeface="MiSans" panose="00000500000000000000" charset="-122"/>
                        <a:ea typeface="MiSans" panose="00000500000000000000" charset="-122"/>
                      </a:endParaRPr>
                    </a:p>
                  </a:txBody>
                  <a:tcPr anchor="ctr"/>
                </a:tc>
              </a:tr>
            </a:tbl>
          </a:graphicData>
        </a:graphic>
      </p:graphicFrame>
      <p:sp>
        <p:nvSpPr>
          <p:cNvPr id="22" name="文本框 21"/>
          <p:cNvSpPr txBox="1"/>
          <p:nvPr/>
        </p:nvSpPr>
        <p:spPr>
          <a:xfrm>
            <a:off x="414020" y="1826895"/>
            <a:ext cx="11383645" cy="4267835"/>
          </a:xfrm>
          <a:prstGeom prst="rect">
            <a:avLst/>
          </a:prstGeom>
          <a:noFill/>
        </p:spPr>
        <p:txBody>
          <a:bodyPr wrap="square" rtlCol="0">
            <a:noAutofit/>
          </a:bodyPr>
          <a:lstStyle/>
          <a:p>
            <a:pPr indent="0" fontAlgn="auto">
              <a:lnSpc>
                <a:spcPct val="150000"/>
              </a:lnSpc>
              <a:spcBef>
                <a:spcPts val="0"/>
              </a:spcBef>
              <a:buFont typeface="黑体" panose="02010609060101010101" charset="-122"/>
              <a:buNone/>
            </a:pPr>
            <a:r>
              <a:rPr lang="zh-CN" altLang="en-US" sz="1200" b="1" dirty="0">
                <a:latin typeface="MiSans" panose="00000500000000000000" charset="-122"/>
                <a:ea typeface="MiSans" panose="00000500000000000000" charset="-122"/>
                <a:cs typeface="MiSans" panose="00000500000000000000" charset="-122"/>
                <a:sym typeface="+mn-ea"/>
              </a:rPr>
              <a:t>展项描述：</a:t>
            </a:r>
            <a:endParaRPr lang="zh-CN" altLang="en-US" sz="1200" b="1" dirty="0">
              <a:solidFill>
                <a:schemeClr val="tx1"/>
              </a:solidFill>
              <a:latin typeface="MiSans" panose="00000500000000000000" charset="-122"/>
              <a:ea typeface="MiSans" panose="00000500000000000000" charset="-122"/>
              <a:cs typeface="MiSans" panose="00000500000000000000" charset="-122"/>
            </a:endParaRPr>
          </a:p>
          <a:p>
            <a:pPr indent="304800" fontAlgn="auto">
              <a:lnSpc>
                <a:spcPct val="150000"/>
              </a:lnSpc>
              <a:spcBef>
                <a:spcPts val="0"/>
              </a:spcBef>
              <a:buFont typeface="黑体" panose="02010609060101010101" charset="-122"/>
              <a:buNone/>
              <a:extLst>
                <a:ext uri="{35155182-B16C-46BC-9424-99874614C6A1}">
                  <wpsdc:indentchars xmlns:wpsdc="http://www.wps.cn/officeDocument/2017/drawingmlCustomData" val="200" checksum="1077528236"/>
                </a:ext>
              </a:extLst>
            </a:pPr>
            <a:r>
              <a:rPr lang="zh-CN" altLang="en-US" sz="1200" dirty="0">
                <a:latin typeface="MiSans" panose="00000500000000000000" charset="-122"/>
                <a:ea typeface="MiSans" panose="00000500000000000000" charset="-122"/>
                <a:cs typeface="MiSans" panose="00000500000000000000" charset="-122"/>
                <a:sym typeface="+mn-ea"/>
              </a:rPr>
              <a:t>展项主要由图文展板组成。</a:t>
            </a:r>
            <a:endParaRPr lang="zh-CN" altLang="en-US" sz="1200" dirty="0">
              <a:solidFill>
                <a:schemeClr val="tx1"/>
              </a:solidFill>
              <a:latin typeface="MiSans" panose="00000500000000000000" charset="-122"/>
              <a:ea typeface="MiSans" panose="00000500000000000000" charset="-122"/>
              <a:cs typeface="MiSans" panose="00000500000000000000" charset="-122"/>
              <a:sym typeface="+mn-ea"/>
            </a:endParaRPr>
          </a:p>
          <a:p>
            <a:pPr indent="304800" fontAlgn="auto">
              <a:lnSpc>
                <a:spcPct val="150000"/>
              </a:lnSpc>
              <a:spcBef>
                <a:spcPts val="0"/>
              </a:spcBef>
              <a:buFont typeface="黑体" panose="02010609060101010101" charset="-122"/>
              <a:buNone/>
              <a:extLst>
                <a:ext uri="{35155182-B16C-46BC-9424-99874614C6A1}">
                  <wpsdc:indentchars xmlns:wpsdc="http://www.wps.cn/officeDocument/2017/drawingmlCustomData" val="200" checksum="1077528236"/>
                </a:ext>
              </a:extLst>
            </a:pPr>
            <a:r>
              <a:rPr lang="zh-CN" altLang="en-US" sz="1200" dirty="0">
                <a:latin typeface="MiSans" panose="00000500000000000000" charset="-122"/>
                <a:ea typeface="MiSans" panose="00000500000000000000" charset="-122"/>
                <a:cs typeface="MiSans" panose="00000500000000000000" charset="-122"/>
                <a:sym typeface="+mn-ea"/>
              </a:rPr>
              <a:t>该区域从桥身、桥基、桥墩、桥栏杆、桥碑、桥亭</a:t>
            </a:r>
            <a:r>
              <a:rPr lang="en-US" altLang="zh-CN" sz="1200" dirty="0">
                <a:latin typeface="MiSans" panose="00000500000000000000" charset="-122"/>
                <a:ea typeface="MiSans" panose="00000500000000000000" charset="-122"/>
                <a:cs typeface="MiSans" panose="00000500000000000000" charset="-122"/>
                <a:sym typeface="+mn-ea"/>
              </a:rPr>
              <a:t>5</a:t>
            </a:r>
            <a:r>
              <a:rPr lang="zh-CN" altLang="en-US" sz="1200" dirty="0">
                <a:latin typeface="MiSans" panose="00000500000000000000" charset="-122"/>
                <a:ea typeface="MiSans" panose="00000500000000000000" charset="-122"/>
                <a:cs typeface="MiSans" panose="00000500000000000000" charset="-122"/>
                <a:sym typeface="+mn-ea"/>
              </a:rPr>
              <a:t>部分进行讲述。同时对其中的</a:t>
            </a:r>
            <a:r>
              <a:rPr lang="zh-CN" altLang="en-US" sz="1200" dirty="0">
                <a:solidFill>
                  <a:schemeClr val="tx1"/>
                </a:solidFill>
                <a:latin typeface="MiSans" panose="00000500000000000000" charset="-122"/>
                <a:ea typeface="MiSans" panose="00000500000000000000" charset="-122"/>
                <a:cs typeface="MiSans" panose="00000500000000000000" charset="-122"/>
                <a:sym typeface="+mn-ea"/>
              </a:rPr>
              <a:t>古桥桥体材料进行科学的分析，剖析青石板搭建出的桥梁都有哪些优点。</a:t>
            </a:r>
            <a:endParaRPr lang="zh-CN" altLang="en-US" sz="1200" dirty="0">
              <a:solidFill>
                <a:schemeClr val="tx1"/>
              </a:solidFill>
              <a:latin typeface="MiSans" panose="00000500000000000000" charset="-122"/>
              <a:ea typeface="MiSans" panose="00000500000000000000" charset="-122"/>
              <a:cs typeface="MiSans" panose="00000500000000000000" charset="-122"/>
              <a:sym typeface="+mn-ea"/>
            </a:endParaRPr>
          </a:p>
          <a:p>
            <a:pPr indent="304800" fontAlgn="auto">
              <a:lnSpc>
                <a:spcPct val="150000"/>
              </a:lnSpc>
              <a:spcBef>
                <a:spcPts val="0"/>
              </a:spcBef>
              <a:buFont typeface="黑体" panose="02010609060101010101" charset="-122"/>
              <a:buNone/>
              <a:extLst>
                <a:ext uri="{35155182-B16C-46BC-9424-99874614C6A1}">
                  <wpsdc:indentchars xmlns:wpsdc="http://www.wps.cn/officeDocument/2017/drawingmlCustomData" val="200" checksum="1077528236"/>
                </a:ext>
              </a:extLst>
            </a:pPr>
            <a:endParaRPr lang="zh-CN" altLang="en-US" sz="1200" dirty="0">
              <a:solidFill>
                <a:schemeClr val="tx1"/>
              </a:solidFill>
              <a:latin typeface="MiSans" panose="00000500000000000000" charset="-122"/>
              <a:ea typeface="MiSans" panose="00000500000000000000" charset="-122"/>
              <a:cs typeface="MiSans" panose="00000500000000000000" charset="-122"/>
              <a:sym typeface="+mn-ea"/>
            </a:endParaRPr>
          </a:p>
          <a:p>
            <a:pPr indent="0" fontAlgn="auto">
              <a:lnSpc>
                <a:spcPct val="150000"/>
              </a:lnSpc>
              <a:spcBef>
                <a:spcPts val="0"/>
              </a:spcBef>
              <a:buFont typeface="黑体" panose="02010609060101010101" charset="-122"/>
              <a:buNone/>
            </a:pPr>
            <a:r>
              <a:rPr lang="zh-CN" altLang="en-US" sz="1200" b="1" dirty="0">
                <a:latin typeface="MiSans" panose="00000500000000000000" charset="-122"/>
                <a:ea typeface="MiSans" panose="00000500000000000000" charset="-122"/>
                <a:cs typeface="MiSans" panose="00000500000000000000" charset="-122"/>
                <a:sym typeface="+mn-ea"/>
              </a:rPr>
              <a:t>展示目的：</a:t>
            </a:r>
            <a:r>
              <a:rPr lang="zh-CN" altLang="en-US" sz="1200" dirty="0">
                <a:latin typeface="MiSans" panose="00000500000000000000" charset="-122"/>
                <a:ea typeface="MiSans" panose="00000500000000000000" charset="-122"/>
                <a:cs typeface="MiSans" panose="00000500000000000000" charset="-122"/>
                <a:sym typeface="+mn-ea"/>
              </a:rPr>
              <a:t>通过桥体构件的艺术表达与科学设计，展现中国古代桥梁</a:t>
            </a:r>
            <a:r>
              <a:rPr lang="en-US" altLang="zh-CN" sz="1200" dirty="0">
                <a:latin typeface="MiSans" panose="00000500000000000000" charset="-122"/>
                <a:ea typeface="MiSans" panose="00000500000000000000" charset="-122"/>
                <a:cs typeface="MiSans" panose="00000500000000000000" charset="-122"/>
                <a:sym typeface="+mn-ea"/>
              </a:rPr>
              <a:t>“</a:t>
            </a:r>
            <a:r>
              <a:rPr lang="zh-CN" altLang="en-US" sz="1200" dirty="0">
                <a:latin typeface="MiSans" panose="00000500000000000000" charset="-122"/>
                <a:ea typeface="MiSans" panose="00000500000000000000" charset="-122"/>
                <a:cs typeface="MiSans" panose="00000500000000000000" charset="-122"/>
                <a:sym typeface="+mn-ea"/>
              </a:rPr>
              <a:t>以技载道、以工传世</a:t>
            </a:r>
            <a:r>
              <a:rPr lang="en-US" altLang="zh-CN" sz="1200" dirty="0">
                <a:latin typeface="MiSans" panose="00000500000000000000" charset="-122"/>
                <a:ea typeface="MiSans" panose="00000500000000000000" charset="-122"/>
                <a:cs typeface="MiSans" panose="00000500000000000000" charset="-122"/>
                <a:sym typeface="+mn-ea"/>
              </a:rPr>
              <a:t>”</a:t>
            </a:r>
            <a:r>
              <a:rPr lang="zh-CN" altLang="en-US" sz="1200" dirty="0">
                <a:latin typeface="MiSans" panose="00000500000000000000" charset="-122"/>
                <a:ea typeface="MiSans" panose="00000500000000000000" charset="-122"/>
                <a:cs typeface="MiSans" panose="00000500000000000000" charset="-122"/>
                <a:sym typeface="+mn-ea"/>
              </a:rPr>
              <a:t>的建造智慧与文化精神。</a:t>
            </a:r>
            <a:endParaRPr lang="zh-CN" altLang="en-US" sz="1200" dirty="0">
              <a:solidFill>
                <a:schemeClr val="tx1"/>
              </a:solidFill>
              <a:latin typeface="MiSans" panose="00000500000000000000" charset="-122"/>
              <a:ea typeface="MiSans" panose="00000500000000000000" charset="-122"/>
              <a:cs typeface="MiSans" panose="00000500000000000000" charset="-122"/>
              <a:sym typeface="+mn-ea"/>
            </a:endParaRPr>
          </a:p>
          <a:p>
            <a:pPr indent="0" fontAlgn="auto">
              <a:lnSpc>
                <a:spcPct val="150000"/>
              </a:lnSpc>
              <a:spcBef>
                <a:spcPts val="0"/>
              </a:spcBef>
              <a:buFont typeface="黑体" panose="02010609060101010101" charset="-122"/>
              <a:buNone/>
            </a:pPr>
            <a:endParaRPr lang="zh-CN" altLang="en-US" sz="1200" b="1" dirty="0">
              <a:solidFill>
                <a:schemeClr val="tx1"/>
              </a:solidFill>
              <a:latin typeface="MiSans" panose="00000500000000000000" charset="-122"/>
              <a:ea typeface="MiSans" panose="00000500000000000000" charset="-122"/>
              <a:cs typeface="MiSans" panose="00000500000000000000" charset="-122"/>
              <a:sym typeface="黑体" panose="02010609060101010101" charset="-122"/>
            </a:endParaRPr>
          </a:p>
          <a:p>
            <a:pPr>
              <a:lnSpc>
                <a:spcPct val="150000"/>
              </a:lnSpc>
            </a:pPr>
            <a:r>
              <a:rPr lang="zh-CN" altLang="en-US" sz="1200" b="1" dirty="0">
                <a:latin typeface="MiSans" panose="00000500000000000000" charset="-122"/>
                <a:ea typeface="MiSans" panose="00000500000000000000" charset="-122"/>
                <a:cs typeface="MiSans" panose="00000500000000000000" charset="-122"/>
                <a:sym typeface="黑体" panose="02010609060101010101" charset="-122"/>
              </a:rPr>
              <a:t>操作说明：</a:t>
            </a:r>
            <a:endParaRPr lang="zh-CN" altLang="en-US" sz="1200" b="1" dirty="0">
              <a:solidFill>
                <a:schemeClr val="tx1"/>
              </a:solidFill>
              <a:latin typeface="MiSans" panose="00000500000000000000" charset="-122"/>
              <a:ea typeface="MiSans" panose="00000500000000000000" charset="-122"/>
              <a:cs typeface="MiSans" panose="00000500000000000000" charset="-122"/>
              <a:sym typeface="黑体" panose="02010609060101010101" charset="-122"/>
            </a:endParaRPr>
          </a:p>
          <a:p>
            <a:pPr>
              <a:lnSpc>
                <a:spcPct val="150000"/>
              </a:lnSpc>
            </a:pPr>
            <a:r>
              <a:rPr lang="en-US" altLang="zh-CN" sz="1200" dirty="0">
                <a:latin typeface="MiSans" panose="00000500000000000000" charset="-122"/>
                <a:ea typeface="MiSans" panose="00000500000000000000" charset="-122"/>
                <a:cs typeface="MiSans" panose="00000500000000000000" charset="-122"/>
                <a:sym typeface="+mn-ea"/>
              </a:rPr>
              <a:t>1</a:t>
            </a:r>
            <a:r>
              <a:rPr lang="zh-CN" altLang="en-US" sz="1200" dirty="0">
                <a:latin typeface="MiSans" panose="00000500000000000000" charset="-122"/>
                <a:ea typeface="MiSans" panose="00000500000000000000" charset="-122"/>
                <a:cs typeface="MiSans" panose="00000500000000000000" charset="-122"/>
                <a:sym typeface="+mn-ea"/>
              </a:rPr>
              <a:t>、观众进入展区；</a:t>
            </a:r>
            <a:endParaRPr lang="zh-CN" altLang="en-US" sz="1200" dirty="0">
              <a:solidFill>
                <a:schemeClr val="tx1"/>
              </a:solidFill>
              <a:latin typeface="MiSans" panose="00000500000000000000" charset="-122"/>
              <a:ea typeface="MiSans" panose="00000500000000000000" charset="-122"/>
              <a:cs typeface="MiSans" panose="00000500000000000000" charset="-122"/>
            </a:endParaRPr>
          </a:p>
          <a:p>
            <a:pPr>
              <a:lnSpc>
                <a:spcPct val="150000"/>
              </a:lnSpc>
            </a:pPr>
            <a:r>
              <a:rPr lang="en-US" altLang="zh-CN" sz="1200" dirty="0">
                <a:latin typeface="MiSans" panose="00000500000000000000" charset="-122"/>
                <a:ea typeface="MiSans" panose="00000500000000000000" charset="-122"/>
                <a:cs typeface="MiSans" panose="00000500000000000000" charset="-122"/>
                <a:sym typeface="+mn-ea"/>
              </a:rPr>
              <a:t>2</a:t>
            </a:r>
            <a:r>
              <a:rPr lang="zh-CN" altLang="en-US" sz="1200" dirty="0">
                <a:latin typeface="MiSans" panose="00000500000000000000" charset="-122"/>
                <a:ea typeface="MiSans" panose="00000500000000000000" charset="-122"/>
                <a:cs typeface="MiSans" panose="00000500000000000000" charset="-122"/>
                <a:sym typeface="+mn-ea"/>
              </a:rPr>
              <a:t>、阅读图文展板；</a:t>
            </a:r>
            <a:endParaRPr lang="zh-CN" altLang="en-US" sz="1200" dirty="0">
              <a:latin typeface="MiSans" panose="00000500000000000000" charset="-122"/>
              <a:ea typeface="MiSans" panose="00000500000000000000" charset="-122"/>
              <a:cs typeface="MiSans" panose="00000500000000000000" charset="-122"/>
            </a:endParaRPr>
          </a:p>
        </p:txBody>
      </p:sp>
      <p:sp>
        <p:nvSpPr>
          <p:cNvPr id="2" name="文本框 1"/>
          <p:cNvSpPr txBox="1"/>
          <p:nvPr/>
        </p:nvSpPr>
        <p:spPr>
          <a:xfrm>
            <a:off x="8251825" y="346710"/>
            <a:ext cx="3532505" cy="398780"/>
          </a:xfrm>
          <a:prstGeom prst="rect">
            <a:avLst/>
          </a:prstGeom>
          <a:noFill/>
        </p:spPr>
        <p:txBody>
          <a:bodyPr wrap="square" rtlCol="0">
            <a:spAutoFit/>
          </a:bodyPr>
          <a:lstStyle/>
          <a:p>
            <a:pPr algn="r"/>
            <a:r>
              <a:rPr lang="zh-CN" altLang="en-US" sz="2000">
                <a:solidFill>
                  <a:srgbClr val="58654B"/>
                </a:solidFill>
                <a:latin typeface="京華老宋体_KingHwa_OldSong" panose="02000500000000000000" charset="-122"/>
                <a:ea typeface="京華老宋体_KingHwa_OldSong" panose="02000500000000000000" charset="-122"/>
                <a:cs typeface="仿宋" panose="02010609060101010101" charset="-122"/>
                <a:sym typeface="+mn-ea"/>
              </a:rPr>
              <a:t>绍兴文化里的科学基因</a:t>
            </a:r>
            <a:endParaRPr lang="zh-CN" altLang="en-US" sz="2000">
              <a:solidFill>
                <a:srgbClr val="58654B"/>
              </a:solidFill>
              <a:latin typeface="京華老宋体_KingHwa_OldSong" panose="02000500000000000000" charset="-122"/>
              <a:ea typeface="京華老宋体_KingHwa_OldSong" panose="02000500000000000000" charset="-122"/>
              <a:cs typeface="仿宋" panose="02010609060101010101" charset="-122"/>
              <a:sym typeface="+mn-ea"/>
            </a:endParaRPr>
          </a:p>
        </p:txBody>
      </p:sp>
      <p:pic>
        <p:nvPicPr>
          <p:cNvPr id="214" name="图片 105"/>
          <p:cNvPicPr>
            <a:picLocks noChangeAspect="1"/>
          </p:cNvPicPr>
          <p:nvPr/>
        </p:nvPicPr>
        <p:blipFill>
          <a:blip r:embed="rId4"/>
          <a:stretch>
            <a:fillRect/>
          </a:stretch>
        </p:blipFill>
        <p:spPr>
          <a:xfrm>
            <a:off x="8378825" y="3953510"/>
            <a:ext cx="3404870" cy="1923415"/>
          </a:xfrm>
          <a:prstGeom prst="rect">
            <a:avLst/>
          </a:prstGeom>
          <a:noFill/>
          <a:ln>
            <a:noFill/>
          </a:ln>
        </p:spPr>
      </p:pic>
      <p:grpSp>
        <p:nvGrpSpPr>
          <p:cNvPr id="3" name="组合 2"/>
          <p:cNvGrpSpPr/>
          <p:nvPr/>
        </p:nvGrpSpPr>
        <p:grpSpPr>
          <a:xfrm>
            <a:off x="0" y="6189345"/>
            <a:ext cx="12192000" cy="668655"/>
            <a:chOff x="0" y="9747"/>
            <a:chExt cx="19200" cy="1053"/>
          </a:xfrm>
        </p:grpSpPr>
        <p:sp>
          <p:nvSpPr>
            <p:cNvPr id="4" name="矩形 3"/>
            <p:cNvSpPr/>
            <p:nvPr>
              <p:custDataLst>
                <p:tags r:id="rId5"/>
              </p:custDataLst>
            </p:nvPr>
          </p:nvSpPr>
          <p:spPr>
            <a:xfrm>
              <a:off x="0" y="9747"/>
              <a:ext cx="19200" cy="1053"/>
            </a:xfrm>
            <a:prstGeom prst="rect">
              <a:avLst/>
            </a:prstGeom>
            <a:solidFill>
              <a:schemeClr val="bg2">
                <a:lumMod val="75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cs typeface="仿宋" panose="02010609060101010101" charset="-122"/>
              </a:endParaRPr>
            </a:p>
          </p:txBody>
        </p:sp>
        <p:pic>
          <p:nvPicPr>
            <p:cNvPr id="6" name="图片 5" descr="2"/>
            <p:cNvPicPr>
              <a:picLocks noChangeAspect="1"/>
            </p:cNvPicPr>
            <p:nvPr/>
          </p:nvPicPr>
          <p:blipFill>
            <a:blip r:embed="rId6">
              <a:alphaModFix amt="48000"/>
            </a:blip>
            <a:srcRect t="2036" b="82201"/>
            <a:stretch>
              <a:fillRect/>
            </a:stretch>
          </p:blipFill>
          <p:spPr>
            <a:xfrm>
              <a:off x="0" y="9747"/>
              <a:ext cx="19158" cy="1053"/>
            </a:xfrm>
            <a:prstGeom prst="rect">
              <a:avLst/>
            </a:prstGeom>
          </p:spPr>
        </p:pic>
      </p:grpSp>
    </p:spTree>
    <p:custDataLst>
      <p:tags r:id="rId7"/>
    </p:custData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lumMod val="75000"/>
            <a:alpha val="67000"/>
          </a:schemeClr>
        </a:solidFill>
        <a:effectLst/>
      </p:bgPr>
    </p:bg>
    <p:spTree>
      <p:nvGrpSpPr>
        <p:cNvPr id="1" name=""/>
        <p:cNvGrpSpPr/>
        <p:nvPr/>
      </p:nvGrpSpPr>
      <p:grpSpPr/>
      <p:sp>
        <p:nvSpPr>
          <p:cNvPr id="6" name="文本框 5"/>
          <p:cNvSpPr txBox="1"/>
          <p:nvPr/>
        </p:nvSpPr>
        <p:spPr>
          <a:xfrm>
            <a:off x="1629410" y="2571115"/>
            <a:ext cx="8933815" cy="1445260"/>
          </a:xfrm>
          <a:prstGeom prst="rect">
            <a:avLst/>
          </a:prstGeom>
          <a:noFill/>
          <a:effectLst>
            <a:outerShdw blurRad="50800" dist="101600" dir="13500000" algn="br" rotWithShape="0">
              <a:prstClr val="black">
                <a:alpha val="9000"/>
              </a:prstClr>
            </a:outerShdw>
            <a:reflection blurRad="6350" stA="15000" endA="300" endPos="87000" dir="5400000" sy="-100000" algn="bl" rotWithShape="0"/>
          </a:effectLst>
        </p:spPr>
        <p:txBody>
          <a:bodyPr wrap="square" rtlCol="0" anchor="t">
            <a:spAutoFit/>
          </a:bodyPr>
          <a:p>
            <a:pPr algn="l">
              <a:buClrTx/>
              <a:buSzTx/>
              <a:buFontTx/>
            </a:pPr>
            <a:r>
              <a:rPr lang="zh-CN" altLang="en-US" sz="8800">
                <a:solidFill>
                  <a:schemeClr val="tx1">
                    <a:lumMod val="85000"/>
                    <a:lumOff val="15000"/>
                  </a:schemeClr>
                </a:solidFill>
                <a:latin typeface="汉仪尚巍手书W" panose="00020600040101010101" charset="-122"/>
                <a:ea typeface="汉仪尚巍手书W" panose="00020600040101010101" charset="-122"/>
                <a:sym typeface="+mn-ea"/>
              </a:rPr>
              <a:t>古桥与船</a:t>
            </a:r>
            <a:r>
              <a:rPr lang="en-US" altLang="zh-CN" sz="8800">
                <a:solidFill>
                  <a:schemeClr val="tx1">
                    <a:lumMod val="85000"/>
                    <a:lumOff val="15000"/>
                  </a:schemeClr>
                </a:solidFill>
                <a:latin typeface="汉仪尚巍手书W" panose="00020600040101010101" charset="-122"/>
                <a:ea typeface="汉仪尚巍手书W" panose="00020600040101010101" charset="-122"/>
                <a:sym typeface="+mn-ea"/>
              </a:rPr>
              <a:t>:</a:t>
            </a:r>
            <a:r>
              <a:rPr lang="zh-CN" altLang="en-US" sz="8800">
                <a:solidFill>
                  <a:schemeClr val="tx1">
                    <a:lumMod val="85000"/>
                    <a:lumOff val="15000"/>
                  </a:schemeClr>
                </a:solidFill>
                <a:latin typeface="汉仪尚巍手书W" panose="00020600040101010101" charset="-122"/>
                <a:ea typeface="汉仪尚巍手书W" panose="00020600040101010101" charset="-122"/>
                <a:sym typeface="+mn-ea"/>
              </a:rPr>
              <a:t>为什么？</a:t>
            </a:r>
            <a:endParaRPr lang="zh-CN" altLang="en-US" sz="8800">
              <a:solidFill>
                <a:schemeClr val="tx1">
                  <a:lumMod val="85000"/>
                  <a:lumOff val="15000"/>
                </a:schemeClr>
              </a:solidFill>
              <a:latin typeface="汉仪尚巍手书W" panose="00020600040101010101" charset="-122"/>
              <a:ea typeface="汉仪尚巍手书W" panose="00020600040101010101" charset="-122"/>
              <a:sym typeface="+mn-ea"/>
            </a:endParaRPr>
          </a:p>
        </p:txBody>
      </p:sp>
    </p:spTree>
    <p:custDataLst>
      <p:tags r:id="rId1"/>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0E7DD">
            <a:alpha val="27000"/>
          </a:srgbClr>
        </a:solidFill>
        <a:effectLst/>
      </p:bgPr>
    </p:bg>
    <p:spTree>
      <p:nvGrpSpPr>
        <p:cNvPr id="1" name=""/>
        <p:cNvGrpSpPr/>
        <p:nvPr/>
      </p:nvGrpSpPr>
      <p:grpSpPr>
        <a:xfrm>
          <a:off x="0" y="0"/>
          <a:ext cx="0" cy="0"/>
          <a:chOff x="0" y="0"/>
          <a:chExt cx="0" cy="0"/>
        </a:xfrm>
      </p:grpSpPr>
      <p:cxnSp>
        <p:nvCxnSpPr>
          <p:cNvPr id="21" name="直接连接符 20"/>
          <p:cNvCxnSpPr/>
          <p:nvPr>
            <p:custDataLst>
              <p:tags r:id="rId1"/>
            </p:custDataLst>
          </p:nvPr>
        </p:nvCxnSpPr>
        <p:spPr>
          <a:xfrm>
            <a:off x="400685" y="738505"/>
            <a:ext cx="11383645" cy="6985"/>
          </a:xfrm>
          <a:prstGeom prst="line">
            <a:avLst/>
          </a:prstGeom>
          <a:ln w="28575" cmpd="sng">
            <a:solidFill>
              <a:srgbClr val="58654B"/>
            </a:solidFill>
            <a:prstDash val="solid"/>
          </a:ln>
        </p:spPr>
        <p:style>
          <a:lnRef idx="2">
            <a:schemeClr val="accent1"/>
          </a:lnRef>
          <a:fillRef idx="0">
            <a:srgbClr val="FFFFFF"/>
          </a:fillRef>
          <a:effectRef idx="0">
            <a:srgbClr val="FFFFFF"/>
          </a:effectRef>
          <a:fontRef idx="minor">
            <a:schemeClr val="tx1"/>
          </a:fontRef>
        </p:style>
      </p:cxnSp>
      <p:sp>
        <p:nvSpPr>
          <p:cNvPr id="5" name="文本框 4"/>
          <p:cNvSpPr txBox="1"/>
          <p:nvPr>
            <p:custDataLst>
              <p:tags r:id="rId2"/>
            </p:custDataLst>
          </p:nvPr>
        </p:nvSpPr>
        <p:spPr>
          <a:xfrm>
            <a:off x="400685" y="216535"/>
            <a:ext cx="5476875" cy="509270"/>
          </a:xfrm>
          <a:prstGeom prst="rect">
            <a:avLst/>
          </a:prstGeom>
          <a:noFill/>
        </p:spPr>
        <p:txBody>
          <a:bodyPr wrap="square" rtlCol="0">
            <a:noAutofit/>
          </a:bodyPr>
          <a:lstStyle/>
          <a:p>
            <a:r>
              <a:rPr lang="zh-CN" altLang="en-US" sz="3600" b="0">
                <a:solidFill>
                  <a:srgbClr val="58654B"/>
                </a:solidFill>
                <a:latin typeface="京華老宋体_KingHwa_OldSong" panose="02000500000000000000" charset="-122"/>
                <a:ea typeface="京華老宋体_KingHwa_OldSong" panose="02000500000000000000" charset="-122"/>
                <a:cs typeface="仿宋" panose="02010609060101010101" charset="-122"/>
                <a:sym typeface="+mn-ea"/>
              </a:rPr>
              <a:t>绍兴</a:t>
            </a:r>
            <a:r>
              <a:rPr lang="zh-CN" altLang="en-US" sz="3600">
                <a:solidFill>
                  <a:srgbClr val="58654B"/>
                </a:solidFill>
                <a:latin typeface="京華老宋体_KingHwa_OldSong" panose="02000500000000000000" charset="-122"/>
                <a:ea typeface="京華老宋体_KingHwa_OldSong" panose="02000500000000000000" charset="-122"/>
                <a:cs typeface="仿宋" panose="02010609060101010101" charset="-122"/>
                <a:sym typeface="+mn-ea"/>
              </a:rPr>
              <a:t>为什么这么多乌篷船？</a:t>
            </a:r>
            <a:endParaRPr lang="zh-CN" altLang="en-US" sz="3600" b="0">
              <a:solidFill>
                <a:srgbClr val="58654B"/>
              </a:solidFill>
              <a:latin typeface="京華老宋体_KingHwa_OldSong" panose="02000500000000000000" charset="-122"/>
              <a:ea typeface="京華老宋体_KingHwa_OldSong" panose="02000500000000000000" charset="-122"/>
              <a:cs typeface="仿宋" panose="02010609060101010101" charset="-122"/>
              <a:sym typeface="+mn-ea"/>
            </a:endParaRPr>
          </a:p>
          <a:p>
            <a:endParaRPr lang="zh-CN" altLang="en-US" sz="3600">
              <a:solidFill>
                <a:srgbClr val="58654B"/>
              </a:solidFill>
              <a:latin typeface="京華老宋体_KingHwa_OldSong" panose="02000500000000000000" charset="-122"/>
              <a:ea typeface="京華老宋体_KingHwa_OldSong" panose="02000500000000000000" charset="-122"/>
              <a:cs typeface="仿宋" panose="02010609060101010101" charset="-122"/>
            </a:endParaRPr>
          </a:p>
          <a:p>
            <a:endParaRPr lang="zh-CN" altLang="en-US" sz="3600">
              <a:solidFill>
                <a:srgbClr val="58654B"/>
              </a:solidFill>
              <a:latin typeface="京華老宋体_KingHwa_OldSong" panose="02000500000000000000" charset="-122"/>
              <a:ea typeface="京華老宋体_KingHwa_OldSong" panose="02000500000000000000" charset="-122"/>
              <a:cs typeface="仿宋" panose="02010609060101010101" charset="-122"/>
            </a:endParaRPr>
          </a:p>
        </p:txBody>
      </p:sp>
      <p:graphicFrame>
        <p:nvGraphicFramePr>
          <p:cNvPr id="8" name="表格 7"/>
          <p:cNvGraphicFramePr/>
          <p:nvPr>
            <p:custDataLst>
              <p:tags r:id="rId3"/>
            </p:custDataLst>
          </p:nvPr>
        </p:nvGraphicFramePr>
        <p:xfrm>
          <a:off x="400685" y="1163955"/>
          <a:ext cx="11383645" cy="434975"/>
        </p:xfrm>
        <a:graphic>
          <a:graphicData uri="http://schemas.openxmlformats.org/drawingml/2006/table">
            <a:tbl>
              <a:tblPr firstCol="1" bandCol="1">
                <a:tableStyleId>{B2A5736F-0B23-42C7-9033-99ABC36045BD}</a:tableStyleId>
              </a:tblPr>
              <a:tblGrid>
                <a:gridCol w="1452880"/>
                <a:gridCol w="1915795"/>
                <a:gridCol w="1897380"/>
                <a:gridCol w="2332355"/>
                <a:gridCol w="1887855"/>
                <a:gridCol w="1897380"/>
              </a:tblGrid>
              <a:tr h="434975">
                <a:tc>
                  <a:txBody>
                    <a:bodyPr/>
                    <a:lstStyle/>
                    <a:p>
                      <a:pPr algn="ctr">
                        <a:lnSpc>
                          <a:spcPct val="100000"/>
                        </a:lnSpc>
                        <a:spcBef>
                          <a:spcPts val="0"/>
                        </a:spcBef>
                        <a:buClrTx/>
                        <a:buSzTx/>
                        <a:buFontTx/>
                        <a:buNone/>
                      </a:pPr>
                      <a:r>
                        <a:rPr lang="zh-CN" altLang="en-US" sz="1200" b="0">
                          <a:latin typeface="MiSans" panose="00000500000000000000" charset="-122"/>
                          <a:ea typeface="MiSans" panose="00000500000000000000" charset="-122"/>
                        </a:rPr>
                        <a:t>展区名称</a:t>
                      </a:r>
                      <a:endParaRPr lang="zh-CN" altLang="en-US" sz="1200" b="0">
                        <a:latin typeface="MiSans" panose="00000500000000000000" charset="-122"/>
                        <a:ea typeface="MiSans" panose="00000500000000000000" charset="-122"/>
                      </a:endParaRPr>
                    </a:p>
                  </a:txBody>
                  <a:tcPr anchor="ctr">
                    <a:solidFill>
                      <a:schemeClr val="bg1">
                        <a:lumMod val="65000"/>
                      </a:schemeClr>
                    </a:solidFill>
                  </a:tcPr>
                </a:tc>
                <a:tc>
                  <a:txBody>
                    <a:bodyPr/>
                    <a:lstStyle/>
                    <a:p>
                      <a:pPr algn="l">
                        <a:lnSpc>
                          <a:spcPct val="120000"/>
                        </a:lnSpc>
                        <a:spcBef>
                          <a:spcPts val="0"/>
                        </a:spcBef>
                        <a:spcAft>
                          <a:spcPts val="0"/>
                        </a:spcAft>
                        <a:buClrTx/>
                        <a:buSzTx/>
                        <a:buFontTx/>
                        <a:buNone/>
                      </a:pPr>
                      <a:r>
                        <a:rPr lang="zh-CN" altLang="en-US" sz="1200" spc="120">
                          <a:latin typeface="MiSans" panose="00000500000000000000" charset="-122"/>
                          <a:ea typeface="MiSans" panose="00000500000000000000" charset="-122"/>
                        </a:rPr>
                        <a:t>古桥与船</a:t>
                      </a:r>
                      <a:endParaRPr lang="zh-CN" altLang="en-US" sz="1200" spc="120">
                        <a:latin typeface="MiSans" panose="00000500000000000000" charset="-122"/>
                        <a:ea typeface="MiSans" panose="00000500000000000000" charset="-122"/>
                      </a:endParaRPr>
                    </a:p>
                  </a:txBody>
                  <a:tcPr anchor="ctr"/>
                </a:tc>
                <a:tc>
                  <a:txBody>
                    <a:bodyPr/>
                    <a:lstStyle/>
                    <a:p>
                      <a:pPr algn="ctr">
                        <a:buNone/>
                      </a:pPr>
                      <a:r>
                        <a:rPr lang="zh-CN" altLang="en-US" sz="1200">
                          <a:solidFill>
                            <a:schemeClr val="bg1"/>
                          </a:solidFill>
                          <a:latin typeface="MiSans" panose="00000500000000000000" charset="-122"/>
                          <a:ea typeface="MiSans" panose="00000500000000000000" charset="-122"/>
                        </a:rPr>
                        <a:t>展品名称</a:t>
                      </a:r>
                      <a:endParaRPr lang="zh-CN" altLang="en-US" sz="1200">
                        <a:solidFill>
                          <a:schemeClr val="bg1"/>
                        </a:solidFill>
                        <a:latin typeface="MiSans" panose="00000500000000000000" charset="-122"/>
                        <a:ea typeface="MiSans" panose="00000500000000000000" charset="-122"/>
                      </a:endParaRPr>
                    </a:p>
                  </a:txBody>
                  <a:tcPr anchor="ctr">
                    <a:solidFill>
                      <a:schemeClr val="bg1">
                        <a:lumMod val="65000"/>
                      </a:schemeClr>
                    </a:solidFill>
                  </a:tcPr>
                </a:tc>
                <a:tc>
                  <a:txBody>
                    <a:bodyPr/>
                    <a:lstStyle/>
                    <a:p>
                      <a:pPr indent="0" algn="l">
                        <a:lnSpc>
                          <a:spcPct val="120000"/>
                        </a:lnSpc>
                        <a:spcBef>
                          <a:spcPts val="0"/>
                        </a:spcBef>
                        <a:spcAft>
                          <a:spcPts val="0"/>
                        </a:spcAft>
                        <a:buNone/>
                      </a:pPr>
                      <a:r>
                        <a:rPr lang="zh-CN" altLang="en-US" sz="1200" b="0" spc="120">
                          <a:latin typeface="MiSans" panose="00000500000000000000" charset="-122"/>
                          <a:ea typeface="MiSans" panose="00000500000000000000" charset="-122"/>
                          <a:sym typeface="+mn-ea"/>
                        </a:rPr>
                        <a:t>绍兴为什么这么多乌篷船？</a:t>
                      </a:r>
                      <a:endParaRPr lang="zh-CN" altLang="en-US" sz="1200" b="0" spc="120">
                        <a:latin typeface="MiSans" panose="00000500000000000000" charset="-122"/>
                        <a:ea typeface="MiSans" panose="00000500000000000000" charset="-122"/>
                        <a:sym typeface="+mn-ea"/>
                      </a:endParaRPr>
                    </a:p>
                  </a:txBody>
                  <a:tcPr marL="177800" marR="177800" marT="107950" marB="107950" anchor="ctr"/>
                </a:tc>
                <a:tc>
                  <a:txBody>
                    <a:bodyPr/>
                    <a:lstStyle/>
                    <a:p>
                      <a:pPr algn="ctr">
                        <a:buNone/>
                      </a:pPr>
                      <a:r>
                        <a:rPr lang="zh-CN" altLang="en-US" sz="1200">
                          <a:solidFill>
                            <a:schemeClr val="bg1"/>
                          </a:solidFill>
                          <a:latin typeface="MiSans" panose="00000500000000000000" charset="-122"/>
                          <a:ea typeface="MiSans" panose="00000500000000000000" charset="-122"/>
                        </a:rPr>
                        <a:t>展示形式</a:t>
                      </a:r>
                      <a:endParaRPr lang="zh-CN" altLang="en-US" sz="1200">
                        <a:solidFill>
                          <a:schemeClr val="bg1"/>
                        </a:solidFill>
                        <a:latin typeface="MiSans" panose="00000500000000000000" charset="-122"/>
                        <a:ea typeface="MiSans" panose="00000500000000000000" charset="-122"/>
                      </a:endParaRPr>
                    </a:p>
                  </a:txBody>
                  <a:tcPr anchor="ctr">
                    <a:solidFill>
                      <a:schemeClr val="bg1">
                        <a:lumMod val="65000"/>
                      </a:schemeClr>
                    </a:solidFill>
                  </a:tcPr>
                </a:tc>
                <a:tc>
                  <a:txBody>
                    <a:bodyPr/>
                    <a:lstStyle/>
                    <a:p>
                      <a:pPr algn="ctr">
                        <a:buNone/>
                      </a:pPr>
                      <a:r>
                        <a:rPr lang="zh-CN" altLang="en-US" sz="1200">
                          <a:latin typeface="MiSans" panose="00000500000000000000" charset="-122"/>
                          <a:ea typeface="MiSans" panose="00000500000000000000" charset="-122"/>
                        </a:rPr>
                        <a:t>图文展板</a:t>
                      </a:r>
                      <a:endParaRPr lang="zh-CN" altLang="en-US" sz="1200">
                        <a:latin typeface="MiSans" panose="00000500000000000000" charset="-122"/>
                        <a:ea typeface="MiSans" panose="00000500000000000000" charset="-122"/>
                      </a:endParaRPr>
                    </a:p>
                  </a:txBody>
                  <a:tcPr anchor="ctr"/>
                </a:tc>
              </a:tr>
            </a:tbl>
          </a:graphicData>
        </a:graphic>
      </p:graphicFrame>
      <p:sp>
        <p:nvSpPr>
          <p:cNvPr id="22" name="文本框 21"/>
          <p:cNvSpPr txBox="1"/>
          <p:nvPr/>
        </p:nvSpPr>
        <p:spPr>
          <a:xfrm>
            <a:off x="414020" y="1826895"/>
            <a:ext cx="11383645" cy="4267835"/>
          </a:xfrm>
          <a:prstGeom prst="rect">
            <a:avLst/>
          </a:prstGeom>
          <a:noFill/>
        </p:spPr>
        <p:txBody>
          <a:bodyPr wrap="square" rtlCol="0">
            <a:noAutofit/>
          </a:bodyPr>
          <a:lstStyle/>
          <a:p>
            <a:pPr indent="0" fontAlgn="auto">
              <a:lnSpc>
                <a:spcPct val="150000"/>
              </a:lnSpc>
              <a:spcBef>
                <a:spcPts val="0"/>
              </a:spcBef>
              <a:buFont typeface="黑体" panose="02010609060101010101" charset="-122"/>
              <a:buNone/>
            </a:pPr>
            <a:r>
              <a:rPr lang="zh-CN" altLang="en-US" sz="1200" b="1" dirty="0">
                <a:latin typeface="MiSans" panose="00000500000000000000" charset="-122"/>
                <a:ea typeface="MiSans" panose="00000500000000000000" charset="-122"/>
                <a:cs typeface="MiSans" panose="00000500000000000000" charset="-122"/>
                <a:sym typeface="+mn-ea"/>
              </a:rPr>
              <a:t>展项描述：</a:t>
            </a:r>
            <a:endParaRPr lang="zh-CN" altLang="en-US" sz="1200" b="1" dirty="0">
              <a:solidFill>
                <a:schemeClr val="tx1"/>
              </a:solidFill>
              <a:latin typeface="MiSans" panose="00000500000000000000" charset="-122"/>
              <a:ea typeface="MiSans" panose="00000500000000000000" charset="-122"/>
              <a:cs typeface="MiSans" panose="00000500000000000000" charset="-122"/>
            </a:endParaRPr>
          </a:p>
          <a:p>
            <a:pPr indent="304800" fontAlgn="auto">
              <a:lnSpc>
                <a:spcPct val="150000"/>
              </a:lnSpc>
              <a:spcBef>
                <a:spcPts val="0"/>
              </a:spcBef>
              <a:buFont typeface="黑体" panose="02010609060101010101" charset="-122"/>
              <a:buNone/>
              <a:extLst>
                <a:ext uri="{35155182-B16C-46BC-9424-99874614C6A1}">
                  <wpsdc:indentchars xmlns:wpsdc="http://www.wps.cn/officeDocument/2017/drawingmlCustomData" val="200" checksum="1077528236"/>
                </a:ext>
              </a:extLst>
            </a:pPr>
            <a:r>
              <a:rPr lang="zh-CN" altLang="en-US" sz="1200" dirty="0">
                <a:latin typeface="MiSans" panose="00000500000000000000" charset="-122"/>
                <a:ea typeface="MiSans" panose="00000500000000000000" charset="-122"/>
                <a:cs typeface="MiSans" panose="00000500000000000000" charset="-122"/>
                <a:sym typeface="+mn-ea"/>
              </a:rPr>
              <a:t>展项主要由图文展板组成。</a:t>
            </a:r>
            <a:endParaRPr lang="zh-CN" altLang="en-US" sz="1200" dirty="0">
              <a:solidFill>
                <a:schemeClr val="tx1"/>
              </a:solidFill>
              <a:latin typeface="MiSans" panose="00000500000000000000" charset="-122"/>
              <a:ea typeface="MiSans" panose="00000500000000000000" charset="-122"/>
              <a:cs typeface="MiSans" panose="00000500000000000000" charset="-122"/>
              <a:sym typeface="+mn-ea"/>
            </a:endParaRPr>
          </a:p>
          <a:p>
            <a:pPr indent="304800" fontAlgn="auto">
              <a:lnSpc>
                <a:spcPct val="150000"/>
              </a:lnSpc>
              <a:spcBef>
                <a:spcPts val="0"/>
              </a:spcBef>
              <a:buFont typeface="黑体" panose="02010609060101010101" charset="-122"/>
              <a:buNone/>
              <a:extLst>
                <a:ext uri="{35155182-B16C-46BC-9424-99874614C6A1}">
                  <wpsdc:indentchars xmlns:wpsdc="http://www.wps.cn/officeDocument/2017/drawingmlCustomData" val="200" checksum="1077528236"/>
                </a:ext>
              </a:extLst>
            </a:pPr>
            <a:r>
              <a:rPr lang="zh-CN" altLang="en-US" sz="1200" dirty="0">
                <a:solidFill>
                  <a:schemeClr val="tx1"/>
                </a:solidFill>
                <a:latin typeface="MiSans" panose="00000500000000000000" charset="-122"/>
                <a:ea typeface="MiSans" panose="00000500000000000000" charset="-122"/>
                <a:cs typeface="MiSans" panose="00000500000000000000" charset="-122"/>
                <a:sym typeface="+mn-ea"/>
              </a:rPr>
              <a:t>本展项揭示绍兴乌篷船盛行原因：</a:t>
            </a:r>
            <a:r>
              <a:rPr lang="en-US" altLang="zh-CN" sz="1200" dirty="0">
                <a:solidFill>
                  <a:schemeClr val="tx1"/>
                </a:solidFill>
                <a:latin typeface="MiSans" panose="00000500000000000000" charset="-122"/>
                <a:ea typeface="MiSans" panose="00000500000000000000" charset="-122"/>
                <a:cs typeface="MiSans" panose="00000500000000000000" charset="-122"/>
                <a:sym typeface="+mn-ea"/>
              </a:rPr>
              <a:t>1</a:t>
            </a:r>
            <a:r>
              <a:rPr lang="zh-CN" altLang="en-US" sz="1200" dirty="0">
                <a:solidFill>
                  <a:schemeClr val="tx1"/>
                </a:solidFill>
                <a:latin typeface="MiSans" panose="00000500000000000000" charset="-122"/>
                <a:ea typeface="MiSans" panose="00000500000000000000" charset="-122"/>
                <a:cs typeface="MiSans" panose="00000500000000000000" charset="-122"/>
                <a:sym typeface="+mn-ea"/>
              </a:rPr>
              <a:t>地理环境（水网密布，舟楫为车）</a:t>
            </a:r>
            <a:r>
              <a:rPr lang="en-US" altLang="zh-CN" sz="1200" dirty="0">
                <a:solidFill>
                  <a:schemeClr val="tx1"/>
                </a:solidFill>
                <a:latin typeface="MiSans" panose="00000500000000000000" charset="-122"/>
                <a:ea typeface="MiSans" panose="00000500000000000000" charset="-122"/>
                <a:cs typeface="MiSans" panose="00000500000000000000" charset="-122"/>
                <a:sym typeface="+mn-ea"/>
              </a:rPr>
              <a:t>2</a:t>
            </a:r>
            <a:r>
              <a:rPr lang="zh-CN" altLang="en-US" sz="1200" dirty="0">
                <a:solidFill>
                  <a:schemeClr val="tx1"/>
                </a:solidFill>
                <a:latin typeface="MiSans" panose="00000500000000000000" charset="-122"/>
                <a:ea typeface="MiSans" panose="00000500000000000000" charset="-122"/>
                <a:cs typeface="MiSans" panose="00000500000000000000" charset="-122"/>
                <a:sym typeface="+mn-ea"/>
              </a:rPr>
              <a:t>精巧设计（低窄船身、防雨</a:t>
            </a:r>
            <a:r>
              <a:rPr lang="zh-CN" altLang="en-US" sz="1200" dirty="0">
                <a:solidFill>
                  <a:schemeClr val="tx1"/>
                </a:solidFill>
                <a:latin typeface="MiSans" panose="00000500000000000000" charset="-122"/>
                <a:ea typeface="MiSans" panose="00000500000000000000" charset="-122"/>
                <a:cs typeface="MiSans" panose="00000500000000000000" charset="-122"/>
                <a:sym typeface="+mn-ea"/>
              </a:rPr>
              <a:t>防漏），完美契合水乡密集河网与低矮古桥的独特地理环境，并深度融入当地生产生活、民俗活动与文化精神，成为不可或缺的水乡生活智慧与文化符号。</a:t>
            </a:r>
            <a:endParaRPr lang="zh-CN" altLang="en-US" sz="1200" dirty="0">
              <a:solidFill>
                <a:schemeClr val="tx1"/>
              </a:solidFill>
              <a:latin typeface="MiSans" panose="00000500000000000000" charset="-122"/>
              <a:ea typeface="MiSans" panose="00000500000000000000" charset="-122"/>
              <a:cs typeface="MiSans" panose="00000500000000000000" charset="-122"/>
              <a:sym typeface="+mn-ea"/>
            </a:endParaRPr>
          </a:p>
          <a:p>
            <a:pPr indent="304800" fontAlgn="auto">
              <a:lnSpc>
                <a:spcPct val="150000"/>
              </a:lnSpc>
              <a:spcBef>
                <a:spcPts val="0"/>
              </a:spcBef>
              <a:buFont typeface="黑体" panose="02010609060101010101" charset="-122"/>
              <a:buNone/>
              <a:extLst>
                <a:ext uri="{35155182-B16C-46BC-9424-99874614C6A1}">
                  <wpsdc:indentchars xmlns:wpsdc="http://www.wps.cn/officeDocument/2017/drawingmlCustomData" val="200" checksum="1077528236"/>
                </a:ext>
              </a:extLst>
            </a:pPr>
            <a:endParaRPr lang="zh-CN" altLang="en-US" sz="1200" dirty="0">
              <a:solidFill>
                <a:schemeClr val="tx1"/>
              </a:solidFill>
              <a:latin typeface="MiSans" panose="00000500000000000000" charset="-122"/>
              <a:ea typeface="MiSans" panose="00000500000000000000" charset="-122"/>
              <a:cs typeface="MiSans" panose="00000500000000000000" charset="-122"/>
              <a:sym typeface="+mn-ea"/>
            </a:endParaRPr>
          </a:p>
          <a:p>
            <a:pPr indent="0" fontAlgn="auto">
              <a:lnSpc>
                <a:spcPct val="150000"/>
              </a:lnSpc>
              <a:spcBef>
                <a:spcPts val="0"/>
              </a:spcBef>
              <a:buFont typeface="黑体" panose="02010609060101010101" charset="-122"/>
              <a:buNone/>
            </a:pPr>
            <a:r>
              <a:rPr lang="zh-CN" altLang="en-US" sz="1200" b="1" dirty="0">
                <a:latin typeface="MiSans" panose="00000500000000000000" charset="-122"/>
                <a:ea typeface="MiSans" panose="00000500000000000000" charset="-122"/>
                <a:cs typeface="MiSans" panose="00000500000000000000" charset="-122"/>
                <a:sym typeface="+mn-ea"/>
              </a:rPr>
              <a:t>展示目的：</a:t>
            </a:r>
            <a:r>
              <a:rPr lang="en-US" altLang="zh-CN" sz="1200" dirty="0">
                <a:solidFill>
                  <a:schemeClr val="tx1"/>
                </a:solidFill>
                <a:latin typeface="MiSans" panose="00000500000000000000" charset="-122"/>
                <a:ea typeface="MiSans" panose="00000500000000000000" charset="-122"/>
                <a:cs typeface="MiSans" panose="00000500000000000000" charset="-122"/>
                <a:sym typeface="+mn-ea"/>
              </a:rPr>
              <a:t> </a:t>
            </a:r>
            <a:r>
              <a:rPr lang="zh-CN" altLang="en-US" sz="1200" dirty="0">
                <a:solidFill>
                  <a:schemeClr val="tx1"/>
                </a:solidFill>
                <a:latin typeface="MiSans" panose="00000500000000000000" charset="-122"/>
                <a:ea typeface="MiSans" panose="00000500000000000000" charset="-122"/>
                <a:cs typeface="MiSans" panose="00000500000000000000" charset="-122"/>
                <a:sym typeface="+mn-ea"/>
              </a:rPr>
              <a:t>旨在阐释乌篷船在绍兴的普遍性是其适应地理需求、服务经济社会、承载民俗情感并升华为地域精神象征（</a:t>
            </a:r>
            <a:r>
              <a:rPr lang="en-US" altLang="zh-CN" sz="1200" dirty="0">
                <a:solidFill>
                  <a:schemeClr val="tx1"/>
                </a:solidFill>
                <a:latin typeface="MiSans" panose="00000500000000000000" charset="-122"/>
                <a:ea typeface="MiSans" panose="00000500000000000000" charset="-122"/>
                <a:cs typeface="MiSans" panose="00000500000000000000" charset="-122"/>
                <a:sym typeface="+mn-ea"/>
              </a:rPr>
              <a:t>“</a:t>
            </a:r>
            <a:r>
              <a:rPr lang="zh-CN" altLang="en-US" sz="1200" dirty="0">
                <a:solidFill>
                  <a:schemeClr val="tx1"/>
                </a:solidFill>
                <a:latin typeface="MiSans" panose="00000500000000000000" charset="-122"/>
                <a:ea typeface="MiSans" panose="00000500000000000000" charset="-122"/>
                <a:cs typeface="MiSans" panose="00000500000000000000" charset="-122"/>
                <a:sym typeface="+mn-ea"/>
              </a:rPr>
              <a:t>绍兴三乌</a:t>
            </a:r>
            <a:r>
              <a:rPr lang="en-US" altLang="zh-CN" sz="1200" dirty="0">
                <a:solidFill>
                  <a:schemeClr val="tx1"/>
                </a:solidFill>
                <a:latin typeface="MiSans" panose="00000500000000000000" charset="-122"/>
                <a:ea typeface="MiSans" panose="00000500000000000000" charset="-122"/>
                <a:cs typeface="MiSans" panose="00000500000000000000" charset="-122"/>
                <a:sym typeface="+mn-ea"/>
              </a:rPr>
              <a:t>”</a:t>
            </a:r>
            <a:r>
              <a:rPr lang="zh-CN" altLang="en-US" sz="1200" dirty="0">
                <a:solidFill>
                  <a:schemeClr val="tx1"/>
                </a:solidFill>
                <a:latin typeface="MiSans" panose="00000500000000000000" charset="-122"/>
                <a:ea typeface="MiSans" panose="00000500000000000000" charset="-122"/>
                <a:cs typeface="MiSans" panose="00000500000000000000" charset="-122"/>
                <a:sym typeface="+mn-ea"/>
              </a:rPr>
              <a:t>之一）的综合体现，彰显水乡人地关系的和谐共生与文化的活态传承。</a:t>
            </a:r>
            <a:endParaRPr lang="zh-CN" altLang="en-US" sz="1200" dirty="0">
              <a:solidFill>
                <a:schemeClr val="tx1"/>
              </a:solidFill>
              <a:latin typeface="MiSans" panose="00000500000000000000" charset="-122"/>
              <a:ea typeface="MiSans" panose="00000500000000000000" charset="-122"/>
              <a:cs typeface="MiSans" panose="00000500000000000000" charset="-122"/>
              <a:sym typeface="+mn-ea"/>
            </a:endParaRPr>
          </a:p>
          <a:p>
            <a:pPr indent="0" fontAlgn="auto">
              <a:lnSpc>
                <a:spcPct val="150000"/>
              </a:lnSpc>
              <a:spcBef>
                <a:spcPts val="0"/>
              </a:spcBef>
              <a:buFont typeface="黑体" panose="02010609060101010101" charset="-122"/>
              <a:buNone/>
            </a:pPr>
            <a:endParaRPr lang="zh-CN" altLang="en-US" sz="1200" b="1" dirty="0">
              <a:solidFill>
                <a:schemeClr val="tx1"/>
              </a:solidFill>
              <a:latin typeface="MiSans" panose="00000500000000000000" charset="-122"/>
              <a:ea typeface="MiSans" panose="00000500000000000000" charset="-122"/>
              <a:cs typeface="MiSans" panose="00000500000000000000" charset="-122"/>
              <a:sym typeface="黑体" panose="02010609060101010101" charset="-122"/>
            </a:endParaRPr>
          </a:p>
          <a:p>
            <a:pPr>
              <a:lnSpc>
                <a:spcPct val="150000"/>
              </a:lnSpc>
            </a:pPr>
            <a:r>
              <a:rPr lang="zh-CN" altLang="en-US" sz="1200" b="1" dirty="0">
                <a:latin typeface="MiSans" panose="00000500000000000000" charset="-122"/>
                <a:ea typeface="MiSans" panose="00000500000000000000" charset="-122"/>
                <a:cs typeface="MiSans" panose="00000500000000000000" charset="-122"/>
                <a:sym typeface="黑体" panose="02010609060101010101" charset="-122"/>
              </a:rPr>
              <a:t>操作说明：</a:t>
            </a:r>
            <a:endParaRPr lang="zh-CN" altLang="en-US" sz="1200" b="1" dirty="0">
              <a:solidFill>
                <a:schemeClr val="tx1"/>
              </a:solidFill>
              <a:latin typeface="MiSans" panose="00000500000000000000" charset="-122"/>
              <a:ea typeface="MiSans" panose="00000500000000000000" charset="-122"/>
              <a:cs typeface="MiSans" panose="00000500000000000000" charset="-122"/>
              <a:sym typeface="黑体" panose="02010609060101010101" charset="-122"/>
            </a:endParaRPr>
          </a:p>
          <a:p>
            <a:pPr>
              <a:lnSpc>
                <a:spcPct val="150000"/>
              </a:lnSpc>
            </a:pPr>
            <a:r>
              <a:rPr lang="en-US" altLang="zh-CN" sz="1200" dirty="0">
                <a:latin typeface="MiSans" panose="00000500000000000000" charset="-122"/>
                <a:ea typeface="MiSans" panose="00000500000000000000" charset="-122"/>
                <a:cs typeface="MiSans" panose="00000500000000000000" charset="-122"/>
                <a:sym typeface="+mn-ea"/>
              </a:rPr>
              <a:t>1</a:t>
            </a:r>
            <a:r>
              <a:rPr lang="zh-CN" altLang="en-US" sz="1200" dirty="0">
                <a:latin typeface="MiSans" panose="00000500000000000000" charset="-122"/>
                <a:ea typeface="MiSans" panose="00000500000000000000" charset="-122"/>
                <a:cs typeface="MiSans" panose="00000500000000000000" charset="-122"/>
                <a:sym typeface="+mn-ea"/>
              </a:rPr>
              <a:t>、观众进入展区；</a:t>
            </a:r>
            <a:endParaRPr lang="zh-CN" altLang="en-US" sz="1200" dirty="0">
              <a:solidFill>
                <a:schemeClr val="tx1"/>
              </a:solidFill>
              <a:latin typeface="MiSans" panose="00000500000000000000" charset="-122"/>
              <a:ea typeface="MiSans" panose="00000500000000000000" charset="-122"/>
              <a:cs typeface="MiSans" panose="00000500000000000000" charset="-122"/>
            </a:endParaRPr>
          </a:p>
          <a:p>
            <a:pPr>
              <a:lnSpc>
                <a:spcPct val="150000"/>
              </a:lnSpc>
            </a:pPr>
            <a:r>
              <a:rPr lang="en-US" altLang="zh-CN" sz="1200" dirty="0">
                <a:latin typeface="MiSans" panose="00000500000000000000" charset="-122"/>
                <a:ea typeface="MiSans" panose="00000500000000000000" charset="-122"/>
                <a:cs typeface="MiSans" panose="00000500000000000000" charset="-122"/>
                <a:sym typeface="+mn-ea"/>
              </a:rPr>
              <a:t>2</a:t>
            </a:r>
            <a:r>
              <a:rPr lang="zh-CN" altLang="en-US" sz="1200" dirty="0">
                <a:latin typeface="MiSans" panose="00000500000000000000" charset="-122"/>
                <a:ea typeface="MiSans" panose="00000500000000000000" charset="-122"/>
                <a:cs typeface="MiSans" panose="00000500000000000000" charset="-122"/>
                <a:sym typeface="+mn-ea"/>
              </a:rPr>
              <a:t>、阅读图文展板；</a:t>
            </a:r>
            <a:endParaRPr lang="zh-CN" altLang="en-US" sz="1200" dirty="0">
              <a:latin typeface="MiSans" panose="00000500000000000000" charset="-122"/>
              <a:ea typeface="MiSans" panose="00000500000000000000" charset="-122"/>
              <a:cs typeface="MiSans" panose="00000500000000000000" charset="-122"/>
            </a:endParaRPr>
          </a:p>
        </p:txBody>
      </p:sp>
      <p:sp>
        <p:nvSpPr>
          <p:cNvPr id="2" name="文本框 1"/>
          <p:cNvSpPr txBox="1"/>
          <p:nvPr/>
        </p:nvSpPr>
        <p:spPr>
          <a:xfrm>
            <a:off x="8251825" y="346710"/>
            <a:ext cx="3532505" cy="398780"/>
          </a:xfrm>
          <a:prstGeom prst="rect">
            <a:avLst/>
          </a:prstGeom>
          <a:noFill/>
        </p:spPr>
        <p:txBody>
          <a:bodyPr wrap="square" rtlCol="0">
            <a:spAutoFit/>
          </a:bodyPr>
          <a:lstStyle/>
          <a:p>
            <a:pPr algn="r"/>
            <a:r>
              <a:rPr lang="zh-CN" altLang="en-US" sz="2000">
                <a:solidFill>
                  <a:srgbClr val="58654B"/>
                </a:solidFill>
                <a:latin typeface="京華老宋体_KingHwa_OldSong" panose="02000500000000000000" charset="-122"/>
                <a:ea typeface="京華老宋体_KingHwa_OldSong" panose="02000500000000000000" charset="-122"/>
                <a:cs typeface="仿宋" panose="02010609060101010101" charset="-122"/>
                <a:sym typeface="+mn-ea"/>
              </a:rPr>
              <a:t>绍兴文化里的科学基因</a:t>
            </a:r>
            <a:endParaRPr lang="zh-CN" altLang="en-US" sz="2000">
              <a:solidFill>
                <a:srgbClr val="58654B"/>
              </a:solidFill>
              <a:latin typeface="京華老宋体_KingHwa_OldSong" panose="02000500000000000000" charset="-122"/>
              <a:ea typeface="京華老宋体_KingHwa_OldSong" panose="02000500000000000000" charset="-122"/>
              <a:cs typeface="仿宋" panose="02010609060101010101" charset="-122"/>
              <a:sym typeface="+mn-ea"/>
            </a:endParaRPr>
          </a:p>
        </p:txBody>
      </p:sp>
      <p:grpSp>
        <p:nvGrpSpPr>
          <p:cNvPr id="3" name="组合 2"/>
          <p:cNvGrpSpPr/>
          <p:nvPr/>
        </p:nvGrpSpPr>
        <p:grpSpPr>
          <a:xfrm>
            <a:off x="0" y="6189345"/>
            <a:ext cx="12192000" cy="668655"/>
            <a:chOff x="0" y="9747"/>
            <a:chExt cx="19200" cy="1053"/>
          </a:xfrm>
        </p:grpSpPr>
        <p:sp>
          <p:nvSpPr>
            <p:cNvPr id="4" name="矩形 3"/>
            <p:cNvSpPr/>
            <p:nvPr>
              <p:custDataLst>
                <p:tags r:id="rId4"/>
              </p:custDataLst>
            </p:nvPr>
          </p:nvSpPr>
          <p:spPr>
            <a:xfrm>
              <a:off x="0" y="9747"/>
              <a:ext cx="19200" cy="1053"/>
            </a:xfrm>
            <a:prstGeom prst="rect">
              <a:avLst/>
            </a:prstGeom>
            <a:solidFill>
              <a:schemeClr val="bg2">
                <a:lumMod val="75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cs typeface="仿宋" panose="02010609060101010101" charset="-122"/>
              </a:endParaRPr>
            </a:p>
          </p:txBody>
        </p:sp>
        <p:pic>
          <p:nvPicPr>
            <p:cNvPr id="6" name="图片 5" descr="2"/>
            <p:cNvPicPr>
              <a:picLocks noChangeAspect="1"/>
            </p:cNvPicPr>
            <p:nvPr/>
          </p:nvPicPr>
          <p:blipFill>
            <a:blip r:embed="rId5">
              <a:alphaModFix amt="48000"/>
            </a:blip>
            <a:srcRect t="2036" b="82201"/>
            <a:stretch>
              <a:fillRect/>
            </a:stretch>
          </p:blipFill>
          <p:spPr>
            <a:xfrm>
              <a:off x="0" y="9747"/>
              <a:ext cx="19158" cy="1053"/>
            </a:xfrm>
            <a:prstGeom prst="rect">
              <a:avLst/>
            </a:prstGeom>
          </p:spPr>
        </p:pic>
      </p:grpSp>
      <p:pic>
        <p:nvPicPr>
          <p:cNvPr id="7" name="图片 6"/>
          <p:cNvPicPr>
            <a:picLocks noChangeAspect="1"/>
          </p:cNvPicPr>
          <p:nvPr/>
        </p:nvPicPr>
        <p:blipFill>
          <a:blip r:embed="rId6"/>
          <a:stretch>
            <a:fillRect/>
          </a:stretch>
        </p:blipFill>
        <p:spPr>
          <a:xfrm>
            <a:off x="10544175" y="4549140"/>
            <a:ext cx="1240155" cy="1531620"/>
          </a:xfrm>
          <a:prstGeom prst="rect">
            <a:avLst/>
          </a:prstGeom>
        </p:spPr>
      </p:pic>
    </p:spTree>
    <p:custDataLst>
      <p:tags r:id="rId7"/>
    </p:custData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0E7DD">
            <a:alpha val="27000"/>
          </a:srgbClr>
        </a:solidFill>
        <a:effectLst/>
      </p:bgPr>
    </p:bg>
    <p:spTree>
      <p:nvGrpSpPr>
        <p:cNvPr id="1" name=""/>
        <p:cNvGrpSpPr/>
        <p:nvPr/>
      </p:nvGrpSpPr>
      <p:grpSpPr>
        <a:xfrm>
          <a:off x="0" y="0"/>
          <a:ext cx="0" cy="0"/>
          <a:chOff x="0" y="0"/>
          <a:chExt cx="0" cy="0"/>
        </a:xfrm>
      </p:grpSpPr>
      <p:cxnSp>
        <p:nvCxnSpPr>
          <p:cNvPr id="21" name="直接连接符 20"/>
          <p:cNvCxnSpPr/>
          <p:nvPr>
            <p:custDataLst>
              <p:tags r:id="rId1"/>
            </p:custDataLst>
          </p:nvPr>
        </p:nvCxnSpPr>
        <p:spPr>
          <a:xfrm>
            <a:off x="400685" y="738505"/>
            <a:ext cx="11383645" cy="6985"/>
          </a:xfrm>
          <a:prstGeom prst="line">
            <a:avLst/>
          </a:prstGeom>
          <a:ln w="28575" cmpd="sng">
            <a:solidFill>
              <a:srgbClr val="58654B"/>
            </a:solidFill>
            <a:prstDash val="solid"/>
          </a:ln>
        </p:spPr>
        <p:style>
          <a:lnRef idx="2">
            <a:schemeClr val="accent1"/>
          </a:lnRef>
          <a:fillRef idx="0">
            <a:srgbClr val="FFFFFF"/>
          </a:fillRef>
          <a:effectRef idx="0">
            <a:srgbClr val="FFFFFF"/>
          </a:effectRef>
          <a:fontRef idx="minor">
            <a:schemeClr val="tx1"/>
          </a:fontRef>
        </p:style>
      </p:cxnSp>
      <p:sp>
        <p:nvSpPr>
          <p:cNvPr id="5" name="文本框 4"/>
          <p:cNvSpPr txBox="1"/>
          <p:nvPr>
            <p:custDataLst>
              <p:tags r:id="rId2"/>
            </p:custDataLst>
          </p:nvPr>
        </p:nvSpPr>
        <p:spPr>
          <a:xfrm>
            <a:off x="400685" y="216535"/>
            <a:ext cx="5476875" cy="509270"/>
          </a:xfrm>
          <a:prstGeom prst="rect">
            <a:avLst/>
          </a:prstGeom>
          <a:noFill/>
        </p:spPr>
        <p:txBody>
          <a:bodyPr wrap="square" rtlCol="0">
            <a:noAutofit/>
          </a:bodyPr>
          <a:lstStyle/>
          <a:p>
            <a:r>
              <a:rPr lang="zh-CN" altLang="en-US" sz="3600" b="0">
                <a:solidFill>
                  <a:srgbClr val="58654B"/>
                </a:solidFill>
                <a:latin typeface="京華老宋体_KingHwa_OldSong" panose="02000500000000000000" charset="-122"/>
                <a:ea typeface="京華老宋体_KingHwa_OldSong" panose="02000500000000000000" charset="-122"/>
                <a:cs typeface="仿宋" panose="02010609060101010101" charset="-122"/>
                <a:sym typeface="+mn-ea"/>
              </a:rPr>
              <a:t>绍兴</a:t>
            </a:r>
            <a:r>
              <a:rPr lang="zh-CN" altLang="en-US" sz="3600">
                <a:solidFill>
                  <a:srgbClr val="58654B"/>
                </a:solidFill>
                <a:latin typeface="京華老宋体_KingHwa_OldSong" panose="02000500000000000000" charset="-122"/>
                <a:ea typeface="京華老宋体_KingHwa_OldSong" panose="02000500000000000000" charset="-122"/>
                <a:cs typeface="仿宋" panose="02010609060101010101" charset="-122"/>
                <a:sym typeface="+mn-ea"/>
              </a:rPr>
              <a:t>古桥为什么这么建？</a:t>
            </a:r>
            <a:endParaRPr lang="zh-CN" altLang="en-US" sz="3600" b="0">
              <a:solidFill>
                <a:srgbClr val="58654B"/>
              </a:solidFill>
              <a:latin typeface="京華老宋体_KingHwa_OldSong" panose="02000500000000000000" charset="-122"/>
              <a:ea typeface="京華老宋体_KingHwa_OldSong" panose="02000500000000000000" charset="-122"/>
              <a:cs typeface="仿宋" panose="02010609060101010101" charset="-122"/>
              <a:sym typeface="+mn-ea"/>
            </a:endParaRPr>
          </a:p>
          <a:p>
            <a:endParaRPr lang="zh-CN" altLang="en-US" sz="3600">
              <a:solidFill>
                <a:srgbClr val="58654B"/>
              </a:solidFill>
              <a:latin typeface="京華老宋体_KingHwa_OldSong" panose="02000500000000000000" charset="-122"/>
              <a:ea typeface="京華老宋体_KingHwa_OldSong" panose="02000500000000000000" charset="-122"/>
              <a:cs typeface="仿宋" panose="02010609060101010101" charset="-122"/>
            </a:endParaRPr>
          </a:p>
          <a:p>
            <a:endParaRPr lang="zh-CN" altLang="en-US" sz="3600">
              <a:solidFill>
                <a:srgbClr val="58654B"/>
              </a:solidFill>
              <a:latin typeface="京華老宋体_KingHwa_OldSong" panose="02000500000000000000" charset="-122"/>
              <a:ea typeface="京華老宋体_KingHwa_OldSong" panose="02000500000000000000" charset="-122"/>
              <a:cs typeface="仿宋" panose="02010609060101010101" charset="-122"/>
            </a:endParaRPr>
          </a:p>
        </p:txBody>
      </p:sp>
      <p:graphicFrame>
        <p:nvGraphicFramePr>
          <p:cNvPr id="8" name="表格 7"/>
          <p:cNvGraphicFramePr/>
          <p:nvPr>
            <p:custDataLst>
              <p:tags r:id="rId3"/>
            </p:custDataLst>
          </p:nvPr>
        </p:nvGraphicFramePr>
        <p:xfrm>
          <a:off x="400685" y="1163955"/>
          <a:ext cx="11383645" cy="434975"/>
        </p:xfrm>
        <a:graphic>
          <a:graphicData uri="http://schemas.openxmlformats.org/drawingml/2006/table">
            <a:tbl>
              <a:tblPr firstCol="1" bandCol="1">
                <a:tableStyleId>{B2A5736F-0B23-42C7-9033-99ABC36045BD}</a:tableStyleId>
              </a:tblPr>
              <a:tblGrid>
                <a:gridCol w="1452880"/>
                <a:gridCol w="1915795"/>
                <a:gridCol w="1897380"/>
                <a:gridCol w="2332355"/>
                <a:gridCol w="1887855"/>
                <a:gridCol w="1897380"/>
              </a:tblGrid>
              <a:tr h="434975">
                <a:tc>
                  <a:txBody>
                    <a:bodyPr/>
                    <a:lstStyle/>
                    <a:p>
                      <a:pPr algn="ctr">
                        <a:lnSpc>
                          <a:spcPct val="100000"/>
                        </a:lnSpc>
                        <a:spcBef>
                          <a:spcPts val="0"/>
                        </a:spcBef>
                        <a:buClrTx/>
                        <a:buSzTx/>
                        <a:buFontTx/>
                        <a:buNone/>
                      </a:pPr>
                      <a:r>
                        <a:rPr lang="zh-CN" altLang="en-US" sz="1200" b="0">
                          <a:latin typeface="MiSans" panose="00000500000000000000" charset="-122"/>
                          <a:ea typeface="MiSans" panose="00000500000000000000" charset="-122"/>
                        </a:rPr>
                        <a:t>展区名称</a:t>
                      </a:r>
                      <a:endParaRPr lang="zh-CN" altLang="en-US" sz="1200" b="0">
                        <a:latin typeface="MiSans" panose="00000500000000000000" charset="-122"/>
                        <a:ea typeface="MiSans" panose="00000500000000000000" charset="-122"/>
                      </a:endParaRPr>
                    </a:p>
                  </a:txBody>
                  <a:tcPr anchor="ctr">
                    <a:solidFill>
                      <a:schemeClr val="bg1">
                        <a:lumMod val="65000"/>
                      </a:schemeClr>
                    </a:solidFill>
                  </a:tcPr>
                </a:tc>
                <a:tc>
                  <a:txBody>
                    <a:bodyPr/>
                    <a:lstStyle/>
                    <a:p>
                      <a:pPr algn="l">
                        <a:lnSpc>
                          <a:spcPct val="120000"/>
                        </a:lnSpc>
                        <a:spcBef>
                          <a:spcPts val="0"/>
                        </a:spcBef>
                        <a:spcAft>
                          <a:spcPts val="0"/>
                        </a:spcAft>
                        <a:buClrTx/>
                        <a:buSzTx/>
                        <a:buFontTx/>
                        <a:buNone/>
                      </a:pPr>
                      <a:r>
                        <a:rPr lang="zh-CN" altLang="en-US" sz="1200" spc="120">
                          <a:latin typeface="MiSans" panose="00000500000000000000" charset="-122"/>
                          <a:ea typeface="MiSans" panose="00000500000000000000" charset="-122"/>
                        </a:rPr>
                        <a:t>古桥与船</a:t>
                      </a:r>
                      <a:endParaRPr lang="zh-CN" altLang="en-US" sz="1200" spc="120">
                        <a:latin typeface="MiSans" panose="00000500000000000000" charset="-122"/>
                        <a:ea typeface="MiSans" panose="00000500000000000000" charset="-122"/>
                      </a:endParaRPr>
                    </a:p>
                  </a:txBody>
                  <a:tcPr anchor="ctr"/>
                </a:tc>
                <a:tc>
                  <a:txBody>
                    <a:bodyPr/>
                    <a:lstStyle/>
                    <a:p>
                      <a:pPr algn="ctr">
                        <a:buNone/>
                      </a:pPr>
                      <a:r>
                        <a:rPr lang="zh-CN" altLang="en-US" sz="1200">
                          <a:solidFill>
                            <a:schemeClr val="bg1"/>
                          </a:solidFill>
                          <a:latin typeface="MiSans" panose="00000500000000000000" charset="-122"/>
                          <a:ea typeface="MiSans" panose="00000500000000000000" charset="-122"/>
                        </a:rPr>
                        <a:t>展品名称</a:t>
                      </a:r>
                      <a:endParaRPr lang="zh-CN" altLang="en-US" sz="1200">
                        <a:solidFill>
                          <a:schemeClr val="bg1"/>
                        </a:solidFill>
                        <a:latin typeface="MiSans" panose="00000500000000000000" charset="-122"/>
                        <a:ea typeface="MiSans" panose="00000500000000000000" charset="-122"/>
                      </a:endParaRPr>
                    </a:p>
                  </a:txBody>
                  <a:tcPr anchor="ctr">
                    <a:solidFill>
                      <a:schemeClr val="bg1">
                        <a:lumMod val="65000"/>
                      </a:schemeClr>
                    </a:solidFill>
                  </a:tcPr>
                </a:tc>
                <a:tc>
                  <a:txBody>
                    <a:bodyPr/>
                    <a:lstStyle/>
                    <a:p>
                      <a:pPr indent="0" algn="l">
                        <a:lnSpc>
                          <a:spcPct val="120000"/>
                        </a:lnSpc>
                        <a:spcBef>
                          <a:spcPts val="0"/>
                        </a:spcBef>
                        <a:spcAft>
                          <a:spcPts val="0"/>
                        </a:spcAft>
                        <a:buNone/>
                      </a:pPr>
                      <a:r>
                        <a:rPr lang="zh-CN" altLang="en-US" sz="1200" b="0" spc="120">
                          <a:latin typeface="MiSans" panose="00000500000000000000" charset="-122"/>
                          <a:ea typeface="MiSans" panose="00000500000000000000" charset="-122"/>
                          <a:sym typeface="+mn-ea"/>
                        </a:rPr>
                        <a:t>绍兴古桥为什么这么建？</a:t>
                      </a:r>
                      <a:endParaRPr lang="zh-CN" altLang="en-US" sz="1200" b="0" spc="120">
                        <a:latin typeface="MiSans" panose="00000500000000000000" charset="-122"/>
                        <a:ea typeface="MiSans" panose="00000500000000000000" charset="-122"/>
                        <a:sym typeface="+mn-ea"/>
                      </a:endParaRPr>
                    </a:p>
                  </a:txBody>
                  <a:tcPr marL="177800" marR="177800" marT="107950" marB="107950" anchor="ctr"/>
                </a:tc>
                <a:tc>
                  <a:txBody>
                    <a:bodyPr/>
                    <a:lstStyle/>
                    <a:p>
                      <a:pPr algn="ctr">
                        <a:buNone/>
                      </a:pPr>
                      <a:r>
                        <a:rPr lang="zh-CN" altLang="en-US" sz="1200">
                          <a:solidFill>
                            <a:schemeClr val="bg1"/>
                          </a:solidFill>
                          <a:latin typeface="MiSans" panose="00000500000000000000" charset="-122"/>
                          <a:ea typeface="MiSans" panose="00000500000000000000" charset="-122"/>
                        </a:rPr>
                        <a:t>展示形式</a:t>
                      </a:r>
                      <a:endParaRPr lang="zh-CN" altLang="en-US" sz="1200">
                        <a:solidFill>
                          <a:schemeClr val="bg1"/>
                        </a:solidFill>
                        <a:latin typeface="MiSans" panose="00000500000000000000" charset="-122"/>
                        <a:ea typeface="MiSans" panose="00000500000000000000" charset="-122"/>
                      </a:endParaRPr>
                    </a:p>
                  </a:txBody>
                  <a:tcPr anchor="ctr">
                    <a:solidFill>
                      <a:schemeClr val="bg1">
                        <a:lumMod val="65000"/>
                      </a:schemeClr>
                    </a:solidFill>
                  </a:tcPr>
                </a:tc>
                <a:tc>
                  <a:txBody>
                    <a:bodyPr/>
                    <a:lstStyle/>
                    <a:p>
                      <a:pPr algn="ctr">
                        <a:buNone/>
                      </a:pPr>
                      <a:r>
                        <a:rPr lang="zh-CN" altLang="en-US" sz="1200">
                          <a:latin typeface="MiSans" panose="00000500000000000000" charset="-122"/>
                          <a:ea typeface="MiSans" panose="00000500000000000000" charset="-122"/>
                        </a:rPr>
                        <a:t>图文展板</a:t>
                      </a:r>
                      <a:endParaRPr lang="zh-CN" altLang="en-US" sz="1200">
                        <a:latin typeface="MiSans" panose="00000500000000000000" charset="-122"/>
                        <a:ea typeface="MiSans" panose="00000500000000000000" charset="-122"/>
                      </a:endParaRPr>
                    </a:p>
                  </a:txBody>
                  <a:tcPr anchor="ctr"/>
                </a:tc>
              </a:tr>
            </a:tbl>
          </a:graphicData>
        </a:graphic>
      </p:graphicFrame>
      <p:sp>
        <p:nvSpPr>
          <p:cNvPr id="22" name="文本框 21"/>
          <p:cNvSpPr txBox="1"/>
          <p:nvPr/>
        </p:nvSpPr>
        <p:spPr>
          <a:xfrm>
            <a:off x="414020" y="1826895"/>
            <a:ext cx="11383645" cy="4267835"/>
          </a:xfrm>
          <a:prstGeom prst="rect">
            <a:avLst/>
          </a:prstGeom>
          <a:noFill/>
        </p:spPr>
        <p:txBody>
          <a:bodyPr wrap="square" rtlCol="0">
            <a:noAutofit/>
          </a:bodyPr>
          <a:lstStyle/>
          <a:p>
            <a:pPr indent="0" fontAlgn="auto">
              <a:lnSpc>
                <a:spcPct val="150000"/>
              </a:lnSpc>
              <a:spcBef>
                <a:spcPts val="0"/>
              </a:spcBef>
              <a:buFont typeface="黑体" panose="02010609060101010101" charset="-122"/>
              <a:buNone/>
            </a:pPr>
            <a:r>
              <a:rPr lang="zh-CN" altLang="en-US" sz="1200" b="1" dirty="0">
                <a:latin typeface="MiSans" panose="00000500000000000000" charset="-122"/>
                <a:ea typeface="MiSans" panose="00000500000000000000" charset="-122"/>
                <a:cs typeface="MiSans" panose="00000500000000000000" charset="-122"/>
                <a:sym typeface="+mn-ea"/>
              </a:rPr>
              <a:t>展项描述：</a:t>
            </a:r>
            <a:endParaRPr lang="zh-CN" altLang="en-US" sz="1200" b="1" dirty="0">
              <a:solidFill>
                <a:schemeClr val="tx1"/>
              </a:solidFill>
              <a:latin typeface="MiSans" panose="00000500000000000000" charset="-122"/>
              <a:ea typeface="MiSans" panose="00000500000000000000" charset="-122"/>
              <a:cs typeface="MiSans" panose="00000500000000000000" charset="-122"/>
            </a:endParaRPr>
          </a:p>
          <a:p>
            <a:pPr indent="304800" fontAlgn="auto">
              <a:lnSpc>
                <a:spcPct val="150000"/>
              </a:lnSpc>
              <a:spcBef>
                <a:spcPts val="0"/>
              </a:spcBef>
              <a:buFont typeface="黑体" panose="02010609060101010101" charset="-122"/>
              <a:buNone/>
              <a:extLst>
                <a:ext uri="{35155182-B16C-46BC-9424-99874614C6A1}">
                  <wpsdc:indentchars xmlns:wpsdc="http://www.wps.cn/officeDocument/2017/drawingmlCustomData" val="200" checksum="1077528236"/>
                </a:ext>
              </a:extLst>
            </a:pPr>
            <a:r>
              <a:rPr lang="zh-CN" altLang="en-US" sz="1200" dirty="0">
                <a:latin typeface="MiSans" panose="00000500000000000000" charset="-122"/>
                <a:ea typeface="MiSans" panose="00000500000000000000" charset="-122"/>
                <a:cs typeface="MiSans" panose="00000500000000000000" charset="-122"/>
                <a:sym typeface="+mn-ea"/>
              </a:rPr>
              <a:t>展项主要由图文展板组成。</a:t>
            </a:r>
            <a:endParaRPr lang="zh-CN" altLang="en-US" sz="1200" dirty="0">
              <a:solidFill>
                <a:schemeClr val="tx1"/>
              </a:solidFill>
              <a:latin typeface="MiSans" panose="00000500000000000000" charset="-122"/>
              <a:ea typeface="MiSans" panose="00000500000000000000" charset="-122"/>
              <a:cs typeface="MiSans" panose="00000500000000000000" charset="-122"/>
              <a:sym typeface="+mn-ea"/>
            </a:endParaRPr>
          </a:p>
          <a:p>
            <a:pPr indent="304800" fontAlgn="auto">
              <a:lnSpc>
                <a:spcPct val="150000"/>
              </a:lnSpc>
              <a:spcBef>
                <a:spcPts val="0"/>
              </a:spcBef>
              <a:buFont typeface="黑体" panose="02010609060101010101" charset="-122"/>
              <a:buNone/>
              <a:extLst>
                <a:ext uri="{35155182-B16C-46BC-9424-99874614C6A1}">
                  <wpsdc:indentchars xmlns:wpsdc="http://www.wps.cn/officeDocument/2017/drawingmlCustomData" val="200" checksum="1077528236"/>
                </a:ext>
              </a:extLst>
            </a:pPr>
            <a:r>
              <a:rPr lang="zh-CN" altLang="en-US" sz="1200" dirty="0">
                <a:solidFill>
                  <a:schemeClr val="tx1"/>
                </a:solidFill>
                <a:latin typeface="MiSans" panose="00000500000000000000" charset="-122"/>
                <a:ea typeface="MiSans" panose="00000500000000000000" charset="-122"/>
                <a:cs typeface="MiSans" panose="00000500000000000000" charset="-122"/>
                <a:sym typeface="+mn-ea"/>
              </a:rPr>
              <a:t>本展项将介绍绍兴各类古桥为何而建，根据城市水网分布的地形与桥梁布局、山洪频发的水文特征与桥梁结构、地址结构条件与桥基处理、水陆交通催生特殊</a:t>
            </a:r>
            <a:r>
              <a:rPr lang="zh-CN" altLang="en-US" sz="1200" dirty="0">
                <a:solidFill>
                  <a:schemeClr val="tx1"/>
                </a:solidFill>
                <a:latin typeface="MiSans" panose="00000500000000000000" charset="-122"/>
                <a:ea typeface="MiSans" panose="00000500000000000000" charset="-122"/>
                <a:cs typeface="MiSans" panose="00000500000000000000" charset="-122"/>
                <a:sym typeface="+mn-ea"/>
              </a:rPr>
              <a:t>桥型，绍兴古桥的多重形态，可分别适用于不同水利时期，深挖这些桥体建造背后的科学原理。</a:t>
            </a:r>
            <a:endParaRPr lang="zh-CN" altLang="en-US" sz="1200" dirty="0">
              <a:solidFill>
                <a:schemeClr val="tx1"/>
              </a:solidFill>
              <a:latin typeface="MiSans" panose="00000500000000000000" charset="-122"/>
              <a:ea typeface="MiSans" panose="00000500000000000000" charset="-122"/>
              <a:cs typeface="MiSans" panose="00000500000000000000" charset="-122"/>
              <a:sym typeface="+mn-ea"/>
            </a:endParaRPr>
          </a:p>
          <a:p>
            <a:pPr indent="304800" fontAlgn="auto">
              <a:lnSpc>
                <a:spcPct val="150000"/>
              </a:lnSpc>
              <a:spcBef>
                <a:spcPts val="0"/>
              </a:spcBef>
              <a:buFont typeface="黑体" panose="02010609060101010101" charset="-122"/>
              <a:buNone/>
              <a:extLst>
                <a:ext uri="{35155182-B16C-46BC-9424-99874614C6A1}">
                  <wpsdc:indentchars xmlns:wpsdc="http://www.wps.cn/officeDocument/2017/drawingmlCustomData" val="200" checksum="1077528236"/>
                </a:ext>
              </a:extLst>
            </a:pPr>
            <a:endParaRPr lang="zh-CN" altLang="en-US" sz="1200" dirty="0">
              <a:solidFill>
                <a:schemeClr val="tx1"/>
              </a:solidFill>
              <a:latin typeface="MiSans" panose="00000500000000000000" charset="-122"/>
              <a:ea typeface="MiSans" panose="00000500000000000000" charset="-122"/>
              <a:cs typeface="MiSans" panose="00000500000000000000" charset="-122"/>
              <a:sym typeface="+mn-ea"/>
            </a:endParaRPr>
          </a:p>
          <a:p>
            <a:pPr indent="0" fontAlgn="auto">
              <a:lnSpc>
                <a:spcPct val="150000"/>
              </a:lnSpc>
              <a:spcBef>
                <a:spcPts val="0"/>
              </a:spcBef>
              <a:buFont typeface="黑体" panose="02010609060101010101" charset="-122"/>
              <a:buNone/>
            </a:pPr>
            <a:r>
              <a:rPr lang="zh-CN" altLang="en-US" sz="1200" b="1" dirty="0">
                <a:latin typeface="MiSans" panose="00000500000000000000" charset="-122"/>
                <a:ea typeface="MiSans" panose="00000500000000000000" charset="-122"/>
                <a:cs typeface="MiSans" panose="00000500000000000000" charset="-122"/>
                <a:sym typeface="+mn-ea"/>
              </a:rPr>
              <a:t>展示目的：</a:t>
            </a:r>
            <a:r>
              <a:rPr lang="en-US" altLang="zh-CN" sz="1200" dirty="0">
                <a:solidFill>
                  <a:schemeClr val="tx1"/>
                </a:solidFill>
                <a:latin typeface="MiSans" panose="00000500000000000000" charset="-122"/>
                <a:ea typeface="MiSans" panose="00000500000000000000" charset="-122"/>
                <a:cs typeface="MiSans" panose="00000500000000000000" charset="-122"/>
                <a:sym typeface="+mn-ea"/>
              </a:rPr>
              <a:t> </a:t>
            </a:r>
            <a:r>
              <a:rPr lang="zh-CN" altLang="en-US" sz="1200" dirty="0">
                <a:solidFill>
                  <a:schemeClr val="tx1"/>
                </a:solidFill>
                <a:latin typeface="MiSans" panose="00000500000000000000" charset="-122"/>
                <a:ea typeface="MiSans" panose="00000500000000000000" charset="-122"/>
                <a:cs typeface="MiSans" panose="00000500000000000000" charset="-122"/>
                <a:sym typeface="+mn-ea"/>
              </a:rPr>
              <a:t>科普绍兴古桥的建造逻辑，了解不同古桥之间的区别，深挖其中的科学原理。</a:t>
            </a:r>
            <a:endParaRPr lang="zh-CN" altLang="en-US" sz="1200" dirty="0">
              <a:solidFill>
                <a:schemeClr val="tx1"/>
              </a:solidFill>
              <a:latin typeface="MiSans" panose="00000500000000000000" charset="-122"/>
              <a:ea typeface="MiSans" panose="00000500000000000000" charset="-122"/>
              <a:cs typeface="MiSans" panose="00000500000000000000" charset="-122"/>
              <a:sym typeface="+mn-ea"/>
            </a:endParaRPr>
          </a:p>
          <a:p>
            <a:pPr indent="0" fontAlgn="auto">
              <a:lnSpc>
                <a:spcPct val="150000"/>
              </a:lnSpc>
              <a:spcBef>
                <a:spcPts val="0"/>
              </a:spcBef>
              <a:buFont typeface="黑体" panose="02010609060101010101" charset="-122"/>
              <a:buNone/>
            </a:pPr>
            <a:endParaRPr lang="zh-CN" altLang="en-US" sz="1200" b="1" dirty="0">
              <a:solidFill>
                <a:schemeClr val="tx1"/>
              </a:solidFill>
              <a:latin typeface="MiSans" panose="00000500000000000000" charset="-122"/>
              <a:ea typeface="MiSans" panose="00000500000000000000" charset="-122"/>
              <a:cs typeface="MiSans" panose="00000500000000000000" charset="-122"/>
              <a:sym typeface="黑体" panose="02010609060101010101" charset="-122"/>
            </a:endParaRPr>
          </a:p>
          <a:p>
            <a:pPr>
              <a:lnSpc>
                <a:spcPct val="150000"/>
              </a:lnSpc>
            </a:pPr>
            <a:r>
              <a:rPr lang="zh-CN" altLang="en-US" sz="1200" b="1" dirty="0">
                <a:latin typeface="MiSans" panose="00000500000000000000" charset="-122"/>
                <a:ea typeface="MiSans" panose="00000500000000000000" charset="-122"/>
                <a:cs typeface="MiSans" panose="00000500000000000000" charset="-122"/>
                <a:sym typeface="黑体" panose="02010609060101010101" charset="-122"/>
              </a:rPr>
              <a:t>操作说明：</a:t>
            </a:r>
            <a:endParaRPr lang="zh-CN" altLang="en-US" sz="1200" b="1" dirty="0">
              <a:solidFill>
                <a:schemeClr val="tx1"/>
              </a:solidFill>
              <a:latin typeface="MiSans" panose="00000500000000000000" charset="-122"/>
              <a:ea typeface="MiSans" panose="00000500000000000000" charset="-122"/>
              <a:cs typeface="MiSans" panose="00000500000000000000" charset="-122"/>
              <a:sym typeface="黑体" panose="02010609060101010101" charset="-122"/>
            </a:endParaRPr>
          </a:p>
          <a:p>
            <a:pPr>
              <a:lnSpc>
                <a:spcPct val="150000"/>
              </a:lnSpc>
            </a:pPr>
            <a:r>
              <a:rPr lang="en-US" altLang="zh-CN" sz="1200" dirty="0">
                <a:latin typeface="MiSans" panose="00000500000000000000" charset="-122"/>
                <a:ea typeface="MiSans" panose="00000500000000000000" charset="-122"/>
                <a:cs typeface="MiSans" panose="00000500000000000000" charset="-122"/>
                <a:sym typeface="+mn-ea"/>
              </a:rPr>
              <a:t>1</a:t>
            </a:r>
            <a:r>
              <a:rPr lang="zh-CN" altLang="en-US" sz="1200" dirty="0">
                <a:latin typeface="MiSans" panose="00000500000000000000" charset="-122"/>
                <a:ea typeface="MiSans" panose="00000500000000000000" charset="-122"/>
                <a:cs typeface="MiSans" panose="00000500000000000000" charset="-122"/>
                <a:sym typeface="+mn-ea"/>
              </a:rPr>
              <a:t>、观众进入展区；</a:t>
            </a:r>
            <a:endParaRPr lang="zh-CN" altLang="en-US" sz="1200" dirty="0">
              <a:solidFill>
                <a:schemeClr val="tx1"/>
              </a:solidFill>
              <a:latin typeface="MiSans" panose="00000500000000000000" charset="-122"/>
              <a:ea typeface="MiSans" panose="00000500000000000000" charset="-122"/>
              <a:cs typeface="MiSans" panose="00000500000000000000" charset="-122"/>
            </a:endParaRPr>
          </a:p>
          <a:p>
            <a:pPr>
              <a:lnSpc>
                <a:spcPct val="150000"/>
              </a:lnSpc>
            </a:pPr>
            <a:r>
              <a:rPr lang="en-US" altLang="zh-CN" sz="1200" dirty="0">
                <a:latin typeface="MiSans" panose="00000500000000000000" charset="-122"/>
                <a:ea typeface="MiSans" panose="00000500000000000000" charset="-122"/>
                <a:cs typeface="MiSans" panose="00000500000000000000" charset="-122"/>
                <a:sym typeface="+mn-ea"/>
              </a:rPr>
              <a:t>2</a:t>
            </a:r>
            <a:r>
              <a:rPr lang="zh-CN" altLang="en-US" sz="1200" dirty="0">
                <a:latin typeface="MiSans" panose="00000500000000000000" charset="-122"/>
                <a:ea typeface="MiSans" panose="00000500000000000000" charset="-122"/>
                <a:cs typeface="MiSans" panose="00000500000000000000" charset="-122"/>
                <a:sym typeface="+mn-ea"/>
              </a:rPr>
              <a:t>、阅读图文展板；</a:t>
            </a:r>
            <a:endParaRPr lang="zh-CN" altLang="en-US" sz="1200" dirty="0">
              <a:latin typeface="MiSans" panose="00000500000000000000" charset="-122"/>
              <a:ea typeface="MiSans" panose="00000500000000000000" charset="-122"/>
              <a:cs typeface="MiSans" panose="00000500000000000000" charset="-122"/>
            </a:endParaRPr>
          </a:p>
        </p:txBody>
      </p:sp>
      <p:sp>
        <p:nvSpPr>
          <p:cNvPr id="2" name="文本框 1"/>
          <p:cNvSpPr txBox="1"/>
          <p:nvPr/>
        </p:nvSpPr>
        <p:spPr>
          <a:xfrm>
            <a:off x="8251825" y="346710"/>
            <a:ext cx="3532505" cy="398780"/>
          </a:xfrm>
          <a:prstGeom prst="rect">
            <a:avLst/>
          </a:prstGeom>
          <a:noFill/>
        </p:spPr>
        <p:txBody>
          <a:bodyPr wrap="square" rtlCol="0">
            <a:spAutoFit/>
          </a:bodyPr>
          <a:lstStyle/>
          <a:p>
            <a:pPr algn="r"/>
            <a:r>
              <a:rPr lang="zh-CN" altLang="en-US" sz="2000">
                <a:solidFill>
                  <a:srgbClr val="58654B"/>
                </a:solidFill>
                <a:latin typeface="京華老宋体_KingHwa_OldSong" panose="02000500000000000000" charset="-122"/>
                <a:ea typeface="京華老宋体_KingHwa_OldSong" panose="02000500000000000000" charset="-122"/>
                <a:cs typeface="仿宋" panose="02010609060101010101" charset="-122"/>
                <a:sym typeface="+mn-ea"/>
              </a:rPr>
              <a:t>绍兴文化里的科学基因</a:t>
            </a:r>
            <a:endParaRPr lang="zh-CN" altLang="en-US" sz="2000">
              <a:solidFill>
                <a:srgbClr val="58654B"/>
              </a:solidFill>
              <a:latin typeface="京華老宋体_KingHwa_OldSong" panose="02000500000000000000" charset="-122"/>
              <a:ea typeface="京華老宋体_KingHwa_OldSong" panose="02000500000000000000" charset="-122"/>
              <a:cs typeface="仿宋" panose="02010609060101010101" charset="-122"/>
              <a:sym typeface="+mn-ea"/>
            </a:endParaRPr>
          </a:p>
        </p:txBody>
      </p:sp>
      <p:grpSp>
        <p:nvGrpSpPr>
          <p:cNvPr id="3" name="组合 2"/>
          <p:cNvGrpSpPr/>
          <p:nvPr/>
        </p:nvGrpSpPr>
        <p:grpSpPr>
          <a:xfrm>
            <a:off x="0" y="6189345"/>
            <a:ext cx="12192000" cy="668655"/>
            <a:chOff x="0" y="9747"/>
            <a:chExt cx="19200" cy="1053"/>
          </a:xfrm>
        </p:grpSpPr>
        <p:sp>
          <p:nvSpPr>
            <p:cNvPr id="4" name="矩形 3"/>
            <p:cNvSpPr/>
            <p:nvPr>
              <p:custDataLst>
                <p:tags r:id="rId4"/>
              </p:custDataLst>
            </p:nvPr>
          </p:nvSpPr>
          <p:spPr>
            <a:xfrm>
              <a:off x="0" y="9747"/>
              <a:ext cx="19200" cy="1053"/>
            </a:xfrm>
            <a:prstGeom prst="rect">
              <a:avLst/>
            </a:prstGeom>
            <a:solidFill>
              <a:schemeClr val="bg2">
                <a:lumMod val="75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cs typeface="仿宋" panose="02010609060101010101" charset="-122"/>
              </a:endParaRPr>
            </a:p>
          </p:txBody>
        </p:sp>
        <p:pic>
          <p:nvPicPr>
            <p:cNvPr id="6" name="图片 5" descr="2"/>
            <p:cNvPicPr>
              <a:picLocks noChangeAspect="1"/>
            </p:cNvPicPr>
            <p:nvPr/>
          </p:nvPicPr>
          <p:blipFill>
            <a:blip r:embed="rId5">
              <a:alphaModFix amt="48000"/>
            </a:blip>
            <a:srcRect t="2036" b="82201"/>
            <a:stretch>
              <a:fillRect/>
            </a:stretch>
          </p:blipFill>
          <p:spPr>
            <a:xfrm>
              <a:off x="0" y="9747"/>
              <a:ext cx="19158" cy="1053"/>
            </a:xfrm>
            <a:prstGeom prst="rect">
              <a:avLst/>
            </a:prstGeom>
          </p:spPr>
        </p:pic>
      </p:grpSp>
      <p:pic>
        <p:nvPicPr>
          <p:cNvPr id="9" name="图片 8"/>
          <p:cNvPicPr>
            <a:picLocks noChangeAspect="1"/>
          </p:cNvPicPr>
          <p:nvPr/>
        </p:nvPicPr>
        <p:blipFill>
          <a:blip r:embed="rId6"/>
          <a:stretch>
            <a:fillRect/>
          </a:stretch>
        </p:blipFill>
        <p:spPr>
          <a:xfrm>
            <a:off x="10107930" y="4940935"/>
            <a:ext cx="1676400" cy="1022985"/>
          </a:xfrm>
          <a:prstGeom prst="rect">
            <a:avLst/>
          </a:prstGeom>
        </p:spPr>
      </p:pic>
    </p:spTree>
    <p:custDataLst>
      <p:tags r:id="rId7"/>
    </p:custData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0E7DD">
            <a:alpha val="27000"/>
          </a:srgbClr>
        </a:solidFill>
        <a:effectLst/>
      </p:bgPr>
    </p:bg>
    <p:spTree>
      <p:nvGrpSpPr>
        <p:cNvPr id="1" name=""/>
        <p:cNvGrpSpPr/>
        <p:nvPr/>
      </p:nvGrpSpPr>
      <p:grpSpPr>
        <a:xfrm>
          <a:off x="0" y="0"/>
          <a:ext cx="0" cy="0"/>
          <a:chOff x="0" y="0"/>
          <a:chExt cx="0" cy="0"/>
        </a:xfrm>
      </p:grpSpPr>
      <p:cxnSp>
        <p:nvCxnSpPr>
          <p:cNvPr id="21" name="直接连接符 20"/>
          <p:cNvCxnSpPr/>
          <p:nvPr>
            <p:custDataLst>
              <p:tags r:id="rId1"/>
            </p:custDataLst>
          </p:nvPr>
        </p:nvCxnSpPr>
        <p:spPr>
          <a:xfrm>
            <a:off x="400685" y="738505"/>
            <a:ext cx="11383645" cy="6985"/>
          </a:xfrm>
          <a:prstGeom prst="line">
            <a:avLst/>
          </a:prstGeom>
          <a:ln w="28575" cmpd="sng">
            <a:solidFill>
              <a:srgbClr val="58654B"/>
            </a:solidFill>
            <a:prstDash val="solid"/>
          </a:ln>
        </p:spPr>
        <p:style>
          <a:lnRef idx="2">
            <a:schemeClr val="accent1"/>
          </a:lnRef>
          <a:fillRef idx="0">
            <a:srgbClr val="FFFFFF"/>
          </a:fillRef>
          <a:effectRef idx="0">
            <a:srgbClr val="FFFFFF"/>
          </a:effectRef>
          <a:fontRef idx="minor">
            <a:schemeClr val="tx1"/>
          </a:fontRef>
        </p:style>
      </p:cxnSp>
      <p:sp>
        <p:nvSpPr>
          <p:cNvPr id="5" name="文本框 4"/>
          <p:cNvSpPr txBox="1"/>
          <p:nvPr>
            <p:custDataLst>
              <p:tags r:id="rId2"/>
            </p:custDataLst>
          </p:nvPr>
        </p:nvSpPr>
        <p:spPr>
          <a:xfrm>
            <a:off x="400685" y="216535"/>
            <a:ext cx="5601970" cy="509270"/>
          </a:xfrm>
          <a:prstGeom prst="rect">
            <a:avLst/>
          </a:prstGeom>
          <a:noFill/>
        </p:spPr>
        <p:txBody>
          <a:bodyPr wrap="square" rtlCol="0">
            <a:noAutofit/>
          </a:bodyPr>
          <a:lstStyle/>
          <a:p>
            <a:r>
              <a:rPr lang="zh-CN" altLang="en-US" sz="3600" b="0">
                <a:solidFill>
                  <a:srgbClr val="58654B"/>
                </a:solidFill>
                <a:latin typeface="京華老宋体_KingHwa_OldSong" panose="02000500000000000000" charset="-122"/>
                <a:ea typeface="京華老宋体_KingHwa_OldSong" panose="02000500000000000000" charset="-122"/>
                <a:cs typeface="仿宋" panose="02010609060101010101" charset="-122"/>
                <a:sym typeface="+mn-ea"/>
              </a:rPr>
              <a:t>绍兴古桥为什么享有盛名？</a:t>
            </a:r>
            <a:endParaRPr lang="zh-CN" altLang="en-US" sz="3600" b="0">
              <a:solidFill>
                <a:srgbClr val="58654B"/>
              </a:solidFill>
              <a:latin typeface="京華老宋体_KingHwa_OldSong" panose="02000500000000000000" charset="-122"/>
              <a:ea typeface="京華老宋体_KingHwa_OldSong" panose="02000500000000000000" charset="-122"/>
              <a:cs typeface="仿宋" panose="02010609060101010101" charset="-122"/>
              <a:sym typeface="+mn-ea"/>
            </a:endParaRPr>
          </a:p>
          <a:p>
            <a:endParaRPr lang="zh-CN" altLang="en-US" sz="3600">
              <a:solidFill>
                <a:srgbClr val="58654B"/>
              </a:solidFill>
              <a:latin typeface="京華老宋体_KingHwa_OldSong" panose="02000500000000000000" charset="-122"/>
              <a:ea typeface="京華老宋体_KingHwa_OldSong" panose="02000500000000000000" charset="-122"/>
              <a:cs typeface="仿宋" panose="02010609060101010101" charset="-122"/>
            </a:endParaRPr>
          </a:p>
          <a:p>
            <a:endParaRPr lang="zh-CN" altLang="en-US" sz="3600">
              <a:solidFill>
                <a:srgbClr val="58654B"/>
              </a:solidFill>
              <a:latin typeface="京華老宋体_KingHwa_OldSong" panose="02000500000000000000" charset="-122"/>
              <a:ea typeface="京華老宋体_KingHwa_OldSong" panose="02000500000000000000" charset="-122"/>
              <a:cs typeface="仿宋" panose="02010609060101010101" charset="-122"/>
            </a:endParaRPr>
          </a:p>
        </p:txBody>
      </p:sp>
      <p:graphicFrame>
        <p:nvGraphicFramePr>
          <p:cNvPr id="8" name="表格 7"/>
          <p:cNvGraphicFramePr/>
          <p:nvPr>
            <p:custDataLst>
              <p:tags r:id="rId3"/>
            </p:custDataLst>
          </p:nvPr>
        </p:nvGraphicFramePr>
        <p:xfrm>
          <a:off x="400685" y="1163955"/>
          <a:ext cx="11383645" cy="434975"/>
        </p:xfrm>
        <a:graphic>
          <a:graphicData uri="http://schemas.openxmlformats.org/drawingml/2006/table">
            <a:tbl>
              <a:tblPr firstCol="1" bandCol="1">
                <a:tableStyleId>{B2A5736F-0B23-42C7-9033-99ABC36045BD}</a:tableStyleId>
              </a:tblPr>
              <a:tblGrid>
                <a:gridCol w="1452880"/>
                <a:gridCol w="1915795"/>
                <a:gridCol w="1808480"/>
                <a:gridCol w="2270125"/>
                <a:gridCol w="2038985"/>
                <a:gridCol w="1897380"/>
              </a:tblGrid>
              <a:tr h="381000">
                <a:tc>
                  <a:txBody>
                    <a:bodyPr/>
                    <a:lstStyle/>
                    <a:p>
                      <a:pPr algn="ctr">
                        <a:lnSpc>
                          <a:spcPct val="100000"/>
                        </a:lnSpc>
                        <a:spcBef>
                          <a:spcPts val="0"/>
                        </a:spcBef>
                        <a:buClrTx/>
                        <a:buSzTx/>
                        <a:buFontTx/>
                        <a:buNone/>
                      </a:pPr>
                      <a:r>
                        <a:rPr lang="zh-CN" altLang="en-US" sz="1200" b="0">
                          <a:latin typeface="MiSans" panose="00000500000000000000" charset="-122"/>
                          <a:ea typeface="MiSans" panose="00000500000000000000" charset="-122"/>
                        </a:rPr>
                        <a:t>展区名称</a:t>
                      </a:r>
                      <a:endParaRPr lang="zh-CN" altLang="en-US" sz="1200" b="0">
                        <a:latin typeface="MiSans" panose="00000500000000000000" charset="-122"/>
                        <a:ea typeface="MiSans" panose="00000500000000000000" charset="-122"/>
                      </a:endParaRPr>
                    </a:p>
                  </a:txBody>
                  <a:tcPr anchor="ctr">
                    <a:solidFill>
                      <a:schemeClr val="bg1">
                        <a:lumMod val="65000"/>
                      </a:schemeClr>
                    </a:solidFill>
                  </a:tcPr>
                </a:tc>
                <a:tc>
                  <a:txBody>
                    <a:bodyPr/>
                    <a:lstStyle/>
                    <a:p>
                      <a:pPr algn="l">
                        <a:lnSpc>
                          <a:spcPct val="120000"/>
                        </a:lnSpc>
                        <a:spcBef>
                          <a:spcPts val="0"/>
                        </a:spcBef>
                        <a:spcAft>
                          <a:spcPts val="0"/>
                        </a:spcAft>
                        <a:buClrTx/>
                        <a:buSzTx/>
                        <a:buFontTx/>
                        <a:buNone/>
                      </a:pPr>
                      <a:r>
                        <a:rPr lang="zh-CN" altLang="en-US" sz="1200" spc="120">
                          <a:latin typeface="MiSans" panose="00000500000000000000" charset="-122"/>
                          <a:ea typeface="MiSans" panose="00000500000000000000" charset="-122"/>
                        </a:rPr>
                        <a:t>古桥与船</a:t>
                      </a:r>
                      <a:endParaRPr lang="zh-CN" altLang="en-US" sz="1200" spc="120">
                        <a:latin typeface="MiSans" panose="00000500000000000000" charset="-122"/>
                        <a:ea typeface="MiSans" panose="00000500000000000000" charset="-122"/>
                      </a:endParaRPr>
                    </a:p>
                  </a:txBody>
                  <a:tcPr anchor="ctr"/>
                </a:tc>
                <a:tc>
                  <a:txBody>
                    <a:bodyPr/>
                    <a:lstStyle/>
                    <a:p>
                      <a:pPr algn="ctr">
                        <a:buNone/>
                      </a:pPr>
                      <a:r>
                        <a:rPr lang="zh-CN" altLang="en-US" sz="1200">
                          <a:solidFill>
                            <a:schemeClr val="bg1"/>
                          </a:solidFill>
                          <a:latin typeface="MiSans" panose="00000500000000000000" charset="-122"/>
                          <a:ea typeface="MiSans" panose="00000500000000000000" charset="-122"/>
                        </a:rPr>
                        <a:t>展品名称</a:t>
                      </a:r>
                      <a:endParaRPr lang="zh-CN" altLang="en-US" sz="1200">
                        <a:solidFill>
                          <a:schemeClr val="bg1"/>
                        </a:solidFill>
                        <a:latin typeface="MiSans" panose="00000500000000000000" charset="-122"/>
                        <a:ea typeface="MiSans" panose="00000500000000000000" charset="-122"/>
                      </a:endParaRPr>
                    </a:p>
                  </a:txBody>
                  <a:tcPr anchor="ctr">
                    <a:solidFill>
                      <a:schemeClr val="bg1">
                        <a:lumMod val="65000"/>
                      </a:schemeClr>
                    </a:solidFill>
                  </a:tcPr>
                </a:tc>
                <a:tc>
                  <a:txBody>
                    <a:bodyPr/>
                    <a:lstStyle/>
                    <a:p>
                      <a:pPr indent="0" algn="l">
                        <a:lnSpc>
                          <a:spcPct val="120000"/>
                        </a:lnSpc>
                        <a:spcBef>
                          <a:spcPts val="0"/>
                        </a:spcBef>
                        <a:spcAft>
                          <a:spcPts val="0"/>
                        </a:spcAft>
                        <a:buNone/>
                      </a:pPr>
                      <a:r>
                        <a:rPr lang="zh-CN" altLang="en-US" sz="1200" b="0" spc="120">
                          <a:latin typeface="MiSans" panose="00000500000000000000" charset="-122"/>
                          <a:ea typeface="MiSans" panose="00000500000000000000" charset="-122"/>
                          <a:sym typeface="+mn-ea"/>
                        </a:rPr>
                        <a:t>绍兴古桥为什么享有盛名？</a:t>
                      </a:r>
                      <a:endParaRPr lang="zh-CN" altLang="en-US" sz="1200" b="0" spc="120">
                        <a:latin typeface="MiSans" panose="00000500000000000000" charset="-122"/>
                        <a:ea typeface="MiSans" panose="00000500000000000000" charset="-122"/>
                        <a:sym typeface="+mn-ea"/>
                      </a:endParaRPr>
                    </a:p>
                  </a:txBody>
                  <a:tcPr marL="177800" marR="177800" marT="107950" marB="107950" anchor="ctr"/>
                </a:tc>
                <a:tc>
                  <a:txBody>
                    <a:bodyPr/>
                    <a:lstStyle/>
                    <a:p>
                      <a:pPr algn="ctr">
                        <a:buNone/>
                      </a:pPr>
                      <a:r>
                        <a:rPr lang="zh-CN" altLang="en-US" sz="1200">
                          <a:solidFill>
                            <a:schemeClr val="bg1"/>
                          </a:solidFill>
                          <a:latin typeface="MiSans" panose="00000500000000000000" charset="-122"/>
                          <a:ea typeface="MiSans" panose="00000500000000000000" charset="-122"/>
                        </a:rPr>
                        <a:t>展示形式</a:t>
                      </a:r>
                      <a:endParaRPr lang="zh-CN" altLang="en-US" sz="1200">
                        <a:solidFill>
                          <a:schemeClr val="bg1"/>
                        </a:solidFill>
                        <a:latin typeface="MiSans" panose="00000500000000000000" charset="-122"/>
                        <a:ea typeface="MiSans" panose="00000500000000000000" charset="-122"/>
                      </a:endParaRPr>
                    </a:p>
                  </a:txBody>
                  <a:tcPr anchor="ctr">
                    <a:solidFill>
                      <a:schemeClr val="bg1">
                        <a:lumMod val="65000"/>
                      </a:schemeClr>
                    </a:solidFill>
                  </a:tcPr>
                </a:tc>
                <a:tc>
                  <a:txBody>
                    <a:bodyPr/>
                    <a:lstStyle/>
                    <a:p>
                      <a:pPr algn="ctr">
                        <a:buNone/>
                      </a:pPr>
                      <a:r>
                        <a:rPr lang="zh-CN" altLang="en-US" sz="1200">
                          <a:latin typeface="MiSans" panose="00000500000000000000" charset="-122"/>
                          <a:ea typeface="MiSans" panose="00000500000000000000" charset="-122"/>
                        </a:rPr>
                        <a:t>图文展板</a:t>
                      </a:r>
                      <a:endParaRPr lang="zh-CN" altLang="en-US" sz="1200">
                        <a:latin typeface="MiSans" panose="00000500000000000000" charset="-122"/>
                        <a:ea typeface="MiSans" panose="00000500000000000000" charset="-122"/>
                      </a:endParaRPr>
                    </a:p>
                  </a:txBody>
                  <a:tcPr anchor="ctr"/>
                </a:tc>
              </a:tr>
            </a:tbl>
          </a:graphicData>
        </a:graphic>
      </p:graphicFrame>
      <p:sp>
        <p:nvSpPr>
          <p:cNvPr id="22" name="文本框 21"/>
          <p:cNvSpPr txBox="1"/>
          <p:nvPr/>
        </p:nvSpPr>
        <p:spPr>
          <a:xfrm>
            <a:off x="414020" y="1812925"/>
            <a:ext cx="11383645" cy="3015615"/>
          </a:xfrm>
          <a:prstGeom prst="rect">
            <a:avLst/>
          </a:prstGeom>
          <a:noFill/>
        </p:spPr>
        <p:txBody>
          <a:bodyPr wrap="square" rtlCol="0">
            <a:noAutofit/>
          </a:bodyPr>
          <a:lstStyle/>
          <a:p>
            <a:pPr indent="0" fontAlgn="auto">
              <a:lnSpc>
                <a:spcPct val="150000"/>
              </a:lnSpc>
              <a:spcBef>
                <a:spcPts val="0"/>
              </a:spcBef>
              <a:buFont typeface="黑体" panose="02010609060101010101" charset="-122"/>
              <a:buNone/>
            </a:pPr>
            <a:r>
              <a:rPr lang="zh-CN" altLang="en-US" sz="1200" b="1" dirty="0">
                <a:solidFill>
                  <a:schemeClr val="tx1"/>
                </a:solidFill>
                <a:latin typeface="MiSans" panose="00000500000000000000" charset="-122"/>
                <a:ea typeface="MiSans" panose="00000500000000000000" charset="-122"/>
                <a:cs typeface="MiSans" panose="00000500000000000000" charset="-122"/>
                <a:sym typeface="+mn-ea"/>
              </a:rPr>
              <a:t>展项描述：</a:t>
            </a:r>
            <a:endParaRPr lang="zh-CN" altLang="en-US" sz="1200" b="1" dirty="0">
              <a:solidFill>
                <a:schemeClr val="tx1"/>
              </a:solidFill>
              <a:latin typeface="MiSans" panose="00000500000000000000" charset="-122"/>
              <a:ea typeface="MiSans" panose="00000500000000000000" charset="-122"/>
              <a:cs typeface="MiSans" panose="00000500000000000000" charset="-122"/>
            </a:endParaRPr>
          </a:p>
          <a:p>
            <a:pPr indent="304800" fontAlgn="auto">
              <a:lnSpc>
                <a:spcPct val="150000"/>
              </a:lnSpc>
              <a:spcBef>
                <a:spcPts val="0"/>
              </a:spcBef>
              <a:buFont typeface="黑体" panose="02010609060101010101" charset="-122"/>
              <a:buNone/>
              <a:extLst>
                <a:ext uri="{35155182-B16C-46BC-9424-99874614C6A1}">
                  <wpsdc:indentchars xmlns:wpsdc="http://www.wps.cn/officeDocument/2017/drawingmlCustomData" val="200" checksum="1077528236"/>
                </a:ext>
              </a:extLst>
            </a:pPr>
            <a:r>
              <a:rPr lang="zh-CN" altLang="en-US" sz="1200" dirty="0">
                <a:solidFill>
                  <a:schemeClr val="tx1"/>
                </a:solidFill>
                <a:latin typeface="MiSans" panose="00000500000000000000" charset="-122"/>
                <a:ea typeface="MiSans" panose="00000500000000000000" charset="-122"/>
                <a:cs typeface="MiSans" panose="00000500000000000000" charset="-122"/>
                <a:sym typeface="+mn-ea"/>
              </a:rPr>
              <a:t>展项主要由图文展板组成。</a:t>
            </a:r>
            <a:endParaRPr lang="zh-CN" altLang="en-US" sz="1200" dirty="0">
              <a:solidFill>
                <a:schemeClr val="tx1"/>
              </a:solidFill>
              <a:latin typeface="MiSans" panose="00000500000000000000" charset="-122"/>
              <a:ea typeface="MiSans" panose="00000500000000000000" charset="-122"/>
              <a:cs typeface="MiSans" panose="00000500000000000000" charset="-122"/>
              <a:sym typeface="+mn-ea"/>
            </a:endParaRPr>
          </a:p>
          <a:p>
            <a:pPr indent="304800" fontAlgn="auto">
              <a:lnSpc>
                <a:spcPct val="150000"/>
              </a:lnSpc>
              <a:spcBef>
                <a:spcPts val="0"/>
              </a:spcBef>
              <a:buFont typeface="黑体" panose="02010609060101010101" charset="-122"/>
              <a:buNone/>
              <a:extLst>
                <a:ext uri="{35155182-B16C-46BC-9424-99874614C6A1}">
                  <wpsdc:indentchars xmlns:wpsdc="http://www.wps.cn/officeDocument/2017/drawingmlCustomData" val="200" checksum="1077528236"/>
                </a:ext>
              </a:extLst>
            </a:pPr>
            <a:r>
              <a:rPr lang="zh-CN" altLang="en-US" sz="1200" dirty="0">
                <a:solidFill>
                  <a:schemeClr val="tx1"/>
                </a:solidFill>
                <a:latin typeface="MiSans" panose="00000500000000000000" charset="-122"/>
                <a:ea typeface="MiSans" panose="00000500000000000000" charset="-122"/>
                <a:cs typeface="MiSans" panose="00000500000000000000" charset="-122"/>
                <a:sym typeface="+mn-ea"/>
              </a:rPr>
              <a:t>该区域首先介绍绍兴古桥的悠久历史，随后对绍兴古桥的</a:t>
            </a:r>
            <a:r>
              <a:rPr lang="en-US" altLang="zh-CN" sz="1200" dirty="0">
                <a:solidFill>
                  <a:schemeClr val="tx1"/>
                </a:solidFill>
                <a:latin typeface="MiSans" panose="00000500000000000000" charset="-122"/>
                <a:ea typeface="MiSans" panose="00000500000000000000" charset="-122"/>
                <a:cs typeface="MiSans" panose="00000500000000000000" charset="-122"/>
                <a:sym typeface="+mn-ea"/>
              </a:rPr>
              <a:t>“</a:t>
            </a:r>
            <a:r>
              <a:rPr lang="zh-CN" altLang="en-US" sz="1200" dirty="0">
                <a:solidFill>
                  <a:schemeClr val="tx1"/>
                </a:solidFill>
                <a:latin typeface="MiSans" panose="00000500000000000000" charset="-122"/>
                <a:ea typeface="MiSans" panose="00000500000000000000" charset="-122"/>
                <a:cs typeface="MiSans" panose="00000500000000000000" charset="-122"/>
                <a:sym typeface="+mn-ea"/>
              </a:rPr>
              <a:t>中国之最</a:t>
            </a:r>
            <a:r>
              <a:rPr lang="en-US" altLang="zh-CN" sz="1200" dirty="0">
                <a:solidFill>
                  <a:schemeClr val="tx1"/>
                </a:solidFill>
                <a:latin typeface="MiSans" panose="00000500000000000000" charset="-122"/>
                <a:ea typeface="MiSans" panose="00000500000000000000" charset="-122"/>
                <a:cs typeface="MiSans" panose="00000500000000000000" charset="-122"/>
                <a:sym typeface="+mn-ea"/>
              </a:rPr>
              <a:t>”</a:t>
            </a:r>
            <a:r>
              <a:rPr lang="zh-CN" altLang="en-US" sz="1200" dirty="0">
                <a:solidFill>
                  <a:schemeClr val="tx1"/>
                </a:solidFill>
                <a:latin typeface="MiSans" panose="00000500000000000000" charset="-122"/>
                <a:ea typeface="MiSans" panose="00000500000000000000" charset="-122"/>
                <a:cs typeface="MiSans" panose="00000500000000000000" charset="-122"/>
                <a:sym typeface="+mn-ea"/>
              </a:rPr>
              <a:t>进行集中展示，包含历史之最、技术之最、结构之最三部分内容。</a:t>
            </a:r>
            <a:endParaRPr lang="zh-CN" altLang="en-US" sz="1200" dirty="0">
              <a:solidFill>
                <a:schemeClr val="tx1"/>
              </a:solidFill>
              <a:latin typeface="MiSans" panose="00000500000000000000" charset="-122"/>
              <a:ea typeface="MiSans" panose="00000500000000000000" charset="-122"/>
              <a:cs typeface="MiSans" panose="00000500000000000000" charset="-122"/>
              <a:sym typeface="+mn-ea"/>
            </a:endParaRPr>
          </a:p>
          <a:p>
            <a:pPr indent="304800" fontAlgn="auto">
              <a:lnSpc>
                <a:spcPct val="150000"/>
              </a:lnSpc>
              <a:spcBef>
                <a:spcPts val="0"/>
              </a:spcBef>
              <a:buFont typeface="黑体" panose="02010609060101010101" charset="-122"/>
              <a:buNone/>
              <a:extLst>
                <a:ext uri="{35155182-B16C-46BC-9424-99874614C6A1}">
                  <wpsdc:indentchars xmlns:wpsdc="http://www.wps.cn/officeDocument/2017/drawingmlCustomData" val="200" checksum="1077528236"/>
                </a:ext>
              </a:extLst>
            </a:pPr>
            <a:endParaRPr lang="zh-CN" altLang="en-US" sz="1200" dirty="0">
              <a:solidFill>
                <a:schemeClr val="tx1"/>
              </a:solidFill>
              <a:latin typeface="MiSans" panose="00000500000000000000" charset="-122"/>
              <a:ea typeface="MiSans" panose="00000500000000000000" charset="-122"/>
              <a:cs typeface="MiSans" panose="00000500000000000000" charset="-122"/>
              <a:sym typeface="+mn-ea"/>
            </a:endParaRPr>
          </a:p>
          <a:p>
            <a:pPr indent="0" fontAlgn="auto">
              <a:lnSpc>
                <a:spcPct val="150000"/>
              </a:lnSpc>
              <a:spcBef>
                <a:spcPts val="0"/>
              </a:spcBef>
              <a:buFont typeface="黑体" panose="02010609060101010101" charset="-122"/>
              <a:buNone/>
            </a:pPr>
            <a:r>
              <a:rPr lang="zh-CN" altLang="en-US" sz="1200" b="1" dirty="0">
                <a:solidFill>
                  <a:schemeClr val="tx1"/>
                </a:solidFill>
                <a:latin typeface="MiSans" panose="00000500000000000000" charset="-122"/>
                <a:ea typeface="MiSans" panose="00000500000000000000" charset="-122"/>
                <a:cs typeface="MiSans" panose="00000500000000000000" charset="-122"/>
                <a:sym typeface="+mn-ea"/>
              </a:rPr>
              <a:t>展示目的：</a:t>
            </a:r>
            <a:r>
              <a:rPr lang="zh-CN" altLang="en-US" sz="1200" dirty="0">
                <a:solidFill>
                  <a:schemeClr val="tx1"/>
                </a:solidFill>
                <a:latin typeface="MiSans" panose="00000500000000000000" charset="-122"/>
                <a:ea typeface="MiSans" panose="00000500000000000000" charset="-122"/>
                <a:cs typeface="MiSans" panose="00000500000000000000" charset="-122"/>
                <a:sym typeface="+mn-ea"/>
              </a:rPr>
              <a:t>通过展现中国之最的桥梁成就，凸显绍兴古桥在全国古桥史中的标杆地位。</a:t>
            </a:r>
            <a:endParaRPr lang="zh-CN" altLang="en-US" sz="1200" dirty="0">
              <a:solidFill>
                <a:schemeClr val="tx1"/>
              </a:solidFill>
              <a:latin typeface="MiSans" panose="00000500000000000000" charset="-122"/>
              <a:ea typeface="MiSans" panose="00000500000000000000" charset="-122"/>
              <a:cs typeface="MiSans" panose="00000500000000000000" charset="-122"/>
              <a:sym typeface="+mn-ea"/>
            </a:endParaRPr>
          </a:p>
          <a:p>
            <a:pPr indent="0" fontAlgn="auto">
              <a:lnSpc>
                <a:spcPct val="150000"/>
              </a:lnSpc>
              <a:spcBef>
                <a:spcPts val="0"/>
              </a:spcBef>
              <a:buFont typeface="黑体" panose="02010609060101010101" charset="-122"/>
              <a:buNone/>
            </a:pPr>
            <a:endParaRPr lang="zh-CN" altLang="en-US" sz="1200" b="1" dirty="0">
              <a:solidFill>
                <a:schemeClr val="tx1"/>
              </a:solidFill>
              <a:latin typeface="MiSans" panose="00000500000000000000" charset="-122"/>
              <a:ea typeface="MiSans" panose="00000500000000000000" charset="-122"/>
              <a:cs typeface="MiSans" panose="00000500000000000000" charset="-122"/>
              <a:sym typeface="黑体" panose="02010609060101010101" charset="-122"/>
            </a:endParaRPr>
          </a:p>
          <a:p>
            <a:pPr>
              <a:lnSpc>
                <a:spcPct val="150000"/>
              </a:lnSpc>
            </a:pPr>
            <a:r>
              <a:rPr lang="zh-CN" altLang="en-US" sz="1200" b="1" dirty="0">
                <a:solidFill>
                  <a:schemeClr val="tx1"/>
                </a:solidFill>
                <a:latin typeface="MiSans" panose="00000500000000000000" charset="-122"/>
                <a:ea typeface="MiSans" panose="00000500000000000000" charset="-122"/>
                <a:cs typeface="MiSans" panose="00000500000000000000" charset="-122"/>
                <a:sym typeface="黑体" panose="02010609060101010101" charset="-122"/>
              </a:rPr>
              <a:t>操作说明：</a:t>
            </a:r>
            <a:endParaRPr lang="zh-CN" altLang="en-US" sz="1200" b="1" dirty="0">
              <a:solidFill>
                <a:schemeClr val="tx1"/>
              </a:solidFill>
              <a:latin typeface="MiSans" panose="00000500000000000000" charset="-122"/>
              <a:ea typeface="MiSans" panose="00000500000000000000" charset="-122"/>
              <a:cs typeface="MiSans" panose="00000500000000000000" charset="-122"/>
              <a:sym typeface="黑体" panose="02010609060101010101" charset="-122"/>
            </a:endParaRPr>
          </a:p>
          <a:p>
            <a:pPr>
              <a:lnSpc>
                <a:spcPct val="150000"/>
              </a:lnSpc>
            </a:pPr>
            <a:r>
              <a:rPr lang="en-US" altLang="zh-CN" sz="1200" dirty="0">
                <a:solidFill>
                  <a:schemeClr val="tx1"/>
                </a:solidFill>
                <a:latin typeface="MiSans" panose="00000500000000000000" charset="-122"/>
                <a:ea typeface="MiSans" panose="00000500000000000000" charset="-122"/>
                <a:cs typeface="MiSans" panose="00000500000000000000" charset="-122"/>
                <a:sym typeface="+mn-ea"/>
              </a:rPr>
              <a:t>1</a:t>
            </a:r>
            <a:r>
              <a:rPr lang="zh-CN" altLang="en-US" sz="1200" dirty="0">
                <a:solidFill>
                  <a:schemeClr val="tx1"/>
                </a:solidFill>
                <a:latin typeface="MiSans" panose="00000500000000000000" charset="-122"/>
                <a:ea typeface="MiSans" panose="00000500000000000000" charset="-122"/>
                <a:cs typeface="MiSans" panose="00000500000000000000" charset="-122"/>
                <a:sym typeface="+mn-ea"/>
              </a:rPr>
              <a:t>、观众进入展区；</a:t>
            </a:r>
            <a:endParaRPr lang="zh-CN" altLang="en-US" sz="1200" dirty="0">
              <a:solidFill>
                <a:schemeClr val="tx1"/>
              </a:solidFill>
              <a:latin typeface="MiSans" panose="00000500000000000000" charset="-122"/>
              <a:ea typeface="MiSans" panose="00000500000000000000" charset="-122"/>
              <a:cs typeface="MiSans" panose="00000500000000000000" charset="-122"/>
            </a:endParaRPr>
          </a:p>
          <a:p>
            <a:pPr>
              <a:lnSpc>
                <a:spcPct val="150000"/>
              </a:lnSpc>
            </a:pPr>
            <a:r>
              <a:rPr lang="en-US" altLang="zh-CN" sz="1200" dirty="0">
                <a:solidFill>
                  <a:schemeClr val="tx1"/>
                </a:solidFill>
                <a:latin typeface="MiSans" panose="00000500000000000000" charset="-122"/>
                <a:ea typeface="MiSans" panose="00000500000000000000" charset="-122"/>
                <a:cs typeface="MiSans" panose="00000500000000000000" charset="-122"/>
                <a:sym typeface="+mn-ea"/>
              </a:rPr>
              <a:t>2</a:t>
            </a:r>
            <a:r>
              <a:rPr lang="zh-CN" altLang="en-US" sz="1200" dirty="0">
                <a:solidFill>
                  <a:schemeClr val="tx1"/>
                </a:solidFill>
                <a:latin typeface="MiSans" panose="00000500000000000000" charset="-122"/>
                <a:ea typeface="MiSans" panose="00000500000000000000" charset="-122"/>
                <a:cs typeface="MiSans" panose="00000500000000000000" charset="-122"/>
                <a:sym typeface="+mn-ea"/>
              </a:rPr>
              <a:t>、阅读图文展板；</a:t>
            </a:r>
            <a:endParaRPr lang="zh-CN" altLang="en-US" sz="1200" dirty="0">
              <a:solidFill>
                <a:schemeClr val="tx1"/>
              </a:solidFill>
              <a:latin typeface="MiSans" panose="00000500000000000000" charset="-122"/>
              <a:ea typeface="MiSans" panose="00000500000000000000" charset="-122"/>
              <a:cs typeface="MiSans" panose="00000500000000000000" charset="-122"/>
              <a:sym typeface="+mn-ea"/>
            </a:endParaRPr>
          </a:p>
        </p:txBody>
      </p:sp>
      <p:sp>
        <p:nvSpPr>
          <p:cNvPr id="2" name="文本框 1"/>
          <p:cNvSpPr txBox="1"/>
          <p:nvPr/>
        </p:nvSpPr>
        <p:spPr>
          <a:xfrm>
            <a:off x="8251825" y="346710"/>
            <a:ext cx="3532505" cy="398780"/>
          </a:xfrm>
          <a:prstGeom prst="rect">
            <a:avLst/>
          </a:prstGeom>
          <a:noFill/>
        </p:spPr>
        <p:txBody>
          <a:bodyPr wrap="square" rtlCol="0">
            <a:spAutoFit/>
          </a:bodyPr>
          <a:lstStyle/>
          <a:p>
            <a:pPr algn="r"/>
            <a:r>
              <a:rPr lang="zh-CN" altLang="en-US" sz="2000">
                <a:solidFill>
                  <a:srgbClr val="58654B"/>
                </a:solidFill>
                <a:latin typeface="京華老宋体_KingHwa_OldSong" panose="02000500000000000000" charset="-122"/>
                <a:ea typeface="京華老宋体_KingHwa_OldSong" panose="02000500000000000000" charset="-122"/>
                <a:cs typeface="仿宋" panose="02010609060101010101" charset="-122"/>
                <a:sym typeface="+mn-ea"/>
              </a:rPr>
              <a:t>绍兴文化里的科学基因</a:t>
            </a:r>
            <a:endParaRPr lang="zh-CN" altLang="en-US" sz="2000">
              <a:solidFill>
                <a:srgbClr val="58654B"/>
              </a:solidFill>
              <a:latin typeface="京華老宋体_KingHwa_OldSong" panose="02000500000000000000" charset="-122"/>
              <a:ea typeface="京華老宋体_KingHwa_OldSong" panose="02000500000000000000" charset="-122"/>
              <a:cs typeface="仿宋" panose="02010609060101010101" charset="-122"/>
              <a:sym typeface="+mn-ea"/>
            </a:endParaRPr>
          </a:p>
        </p:txBody>
      </p:sp>
      <p:pic>
        <p:nvPicPr>
          <p:cNvPr id="212" name="图片 106"/>
          <p:cNvPicPr>
            <a:picLocks noChangeAspect="1"/>
          </p:cNvPicPr>
          <p:nvPr/>
        </p:nvPicPr>
        <p:blipFill>
          <a:blip r:embed="rId4"/>
          <a:stretch>
            <a:fillRect/>
          </a:stretch>
        </p:blipFill>
        <p:spPr>
          <a:xfrm>
            <a:off x="8354060" y="3689985"/>
            <a:ext cx="3328035" cy="2205990"/>
          </a:xfrm>
          <a:prstGeom prst="rect">
            <a:avLst/>
          </a:prstGeom>
          <a:noFill/>
          <a:ln>
            <a:noFill/>
          </a:ln>
        </p:spPr>
      </p:pic>
      <p:grpSp>
        <p:nvGrpSpPr>
          <p:cNvPr id="3" name="组合 2"/>
          <p:cNvGrpSpPr/>
          <p:nvPr/>
        </p:nvGrpSpPr>
        <p:grpSpPr>
          <a:xfrm>
            <a:off x="0" y="6189345"/>
            <a:ext cx="12192000" cy="668655"/>
            <a:chOff x="0" y="9747"/>
            <a:chExt cx="19200" cy="1053"/>
          </a:xfrm>
        </p:grpSpPr>
        <p:sp>
          <p:nvSpPr>
            <p:cNvPr id="4" name="矩形 3"/>
            <p:cNvSpPr/>
            <p:nvPr>
              <p:custDataLst>
                <p:tags r:id="rId5"/>
              </p:custDataLst>
            </p:nvPr>
          </p:nvSpPr>
          <p:spPr>
            <a:xfrm>
              <a:off x="0" y="9747"/>
              <a:ext cx="19200" cy="1053"/>
            </a:xfrm>
            <a:prstGeom prst="rect">
              <a:avLst/>
            </a:prstGeom>
            <a:solidFill>
              <a:schemeClr val="bg2">
                <a:lumMod val="75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cs typeface="仿宋" panose="02010609060101010101" charset="-122"/>
              </a:endParaRPr>
            </a:p>
          </p:txBody>
        </p:sp>
        <p:pic>
          <p:nvPicPr>
            <p:cNvPr id="6" name="图片 5" descr="2"/>
            <p:cNvPicPr>
              <a:picLocks noChangeAspect="1"/>
            </p:cNvPicPr>
            <p:nvPr/>
          </p:nvPicPr>
          <p:blipFill>
            <a:blip r:embed="rId6">
              <a:alphaModFix amt="48000"/>
            </a:blip>
            <a:srcRect t="2036" b="82201"/>
            <a:stretch>
              <a:fillRect/>
            </a:stretch>
          </p:blipFill>
          <p:spPr>
            <a:xfrm>
              <a:off x="0" y="9747"/>
              <a:ext cx="19158" cy="1053"/>
            </a:xfrm>
            <a:prstGeom prst="rect">
              <a:avLst/>
            </a:prstGeom>
          </p:spPr>
        </p:pic>
      </p:grpSp>
    </p:spTree>
    <p:custDataLst>
      <p:tags r:id="rId7"/>
    </p:custData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0E7DD">
            <a:alpha val="27000"/>
          </a:srgbClr>
        </a:solidFill>
        <a:effectLst/>
      </p:bgPr>
    </p:bg>
    <p:spTree>
      <p:nvGrpSpPr>
        <p:cNvPr id="1" name=""/>
        <p:cNvGrpSpPr/>
        <p:nvPr/>
      </p:nvGrpSpPr>
      <p:grpSpPr>
        <a:xfrm>
          <a:off x="0" y="0"/>
          <a:ext cx="0" cy="0"/>
          <a:chOff x="0" y="0"/>
          <a:chExt cx="0" cy="0"/>
        </a:xfrm>
      </p:grpSpPr>
      <p:cxnSp>
        <p:nvCxnSpPr>
          <p:cNvPr id="21" name="直接连接符 20"/>
          <p:cNvCxnSpPr/>
          <p:nvPr>
            <p:custDataLst>
              <p:tags r:id="rId1"/>
            </p:custDataLst>
          </p:nvPr>
        </p:nvCxnSpPr>
        <p:spPr>
          <a:xfrm>
            <a:off x="400685" y="738505"/>
            <a:ext cx="11383645" cy="6985"/>
          </a:xfrm>
          <a:prstGeom prst="line">
            <a:avLst/>
          </a:prstGeom>
          <a:ln w="28575" cmpd="sng">
            <a:solidFill>
              <a:srgbClr val="58654B"/>
            </a:solidFill>
            <a:prstDash val="solid"/>
          </a:ln>
        </p:spPr>
        <p:style>
          <a:lnRef idx="2">
            <a:schemeClr val="accent1"/>
          </a:lnRef>
          <a:fillRef idx="0">
            <a:srgbClr val="FFFFFF"/>
          </a:fillRef>
          <a:effectRef idx="0">
            <a:srgbClr val="FFFFFF"/>
          </a:effectRef>
          <a:fontRef idx="minor">
            <a:schemeClr val="tx1"/>
          </a:fontRef>
        </p:style>
      </p:cxnSp>
      <p:sp>
        <p:nvSpPr>
          <p:cNvPr id="4" name="文本框 3"/>
          <p:cNvSpPr txBox="1"/>
          <p:nvPr/>
        </p:nvSpPr>
        <p:spPr>
          <a:xfrm>
            <a:off x="8251825" y="346710"/>
            <a:ext cx="3532505" cy="398780"/>
          </a:xfrm>
          <a:prstGeom prst="rect">
            <a:avLst/>
          </a:prstGeom>
          <a:noFill/>
        </p:spPr>
        <p:txBody>
          <a:bodyPr wrap="square" rtlCol="0">
            <a:spAutoFit/>
          </a:bodyPr>
          <a:lstStyle/>
          <a:p>
            <a:pPr algn="r"/>
            <a:r>
              <a:rPr lang="zh-CN" altLang="en-US" sz="2000">
                <a:solidFill>
                  <a:srgbClr val="58654B"/>
                </a:solidFill>
                <a:latin typeface="京華老宋体_KingHwa_OldSong" panose="02000500000000000000" charset="-122"/>
                <a:ea typeface="京華老宋体_KingHwa_OldSong" panose="02000500000000000000" charset="-122"/>
                <a:cs typeface="仿宋" panose="02010609060101010101" charset="-122"/>
                <a:sym typeface="+mn-ea"/>
              </a:rPr>
              <a:t>绍兴文化里的科学基因</a:t>
            </a:r>
            <a:endParaRPr lang="zh-CN" altLang="en-US" sz="2000">
              <a:solidFill>
                <a:srgbClr val="58654B"/>
              </a:solidFill>
              <a:latin typeface="京華老宋体_KingHwa_OldSong" panose="02000500000000000000" charset="-122"/>
              <a:ea typeface="京華老宋体_KingHwa_OldSong" panose="02000500000000000000" charset="-122"/>
              <a:cs typeface="仿宋" panose="02010609060101010101" charset="-122"/>
              <a:sym typeface="+mn-ea"/>
            </a:endParaRPr>
          </a:p>
        </p:txBody>
      </p:sp>
      <p:sp>
        <p:nvSpPr>
          <p:cNvPr id="5" name="文本框 4"/>
          <p:cNvSpPr txBox="1"/>
          <p:nvPr>
            <p:custDataLst>
              <p:tags r:id="rId2"/>
            </p:custDataLst>
          </p:nvPr>
        </p:nvSpPr>
        <p:spPr>
          <a:xfrm>
            <a:off x="400685" y="216535"/>
            <a:ext cx="2120265" cy="509270"/>
          </a:xfrm>
          <a:prstGeom prst="rect">
            <a:avLst/>
          </a:prstGeom>
          <a:noFill/>
        </p:spPr>
        <p:txBody>
          <a:bodyPr wrap="square" rtlCol="0">
            <a:noAutofit/>
          </a:bodyPr>
          <a:lstStyle/>
          <a:p>
            <a:r>
              <a:rPr lang="zh-CN" altLang="en-US" sz="3600">
                <a:solidFill>
                  <a:srgbClr val="58654B"/>
                </a:solidFill>
                <a:latin typeface="京華老宋体_KingHwa_OldSong" panose="02000500000000000000" charset="-122"/>
                <a:ea typeface="京華老宋体_KingHwa_OldSong" panose="02000500000000000000" charset="-122"/>
                <a:cs typeface="仿宋" panose="02010609060101010101" charset="-122"/>
                <a:sym typeface="+mn-ea"/>
              </a:rPr>
              <a:t>政策指引</a:t>
            </a:r>
            <a:endParaRPr lang="zh-CN" altLang="en-US" sz="3600">
              <a:solidFill>
                <a:srgbClr val="58654B"/>
              </a:solidFill>
              <a:latin typeface="京華老宋体_KingHwa_OldSong" panose="02000500000000000000" charset="-122"/>
              <a:ea typeface="京華老宋体_KingHwa_OldSong" panose="02000500000000000000" charset="-122"/>
              <a:cs typeface="仿宋" panose="02010609060101010101" charset="-122"/>
            </a:endParaRPr>
          </a:p>
        </p:txBody>
      </p:sp>
      <p:sp>
        <p:nvSpPr>
          <p:cNvPr id="7" name="矩形 6"/>
          <p:cNvSpPr/>
          <p:nvPr>
            <p:custDataLst>
              <p:tags r:id="rId3"/>
            </p:custDataLst>
          </p:nvPr>
        </p:nvSpPr>
        <p:spPr>
          <a:xfrm>
            <a:off x="0" y="6189345"/>
            <a:ext cx="12192000" cy="668655"/>
          </a:xfrm>
          <a:prstGeom prst="rect">
            <a:avLst/>
          </a:prstGeom>
          <a:solidFill>
            <a:srgbClr val="58654B"/>
          </a:soli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cs typeface="仿宋" panose="02010609060101010101" charset="-122"/>
            </a:endParaRPr>
          </a:p>
        </p:txBody>
      </p:sp>
      <p:pic>
        <p:nvPicPr>
          <p:cNvPr id="15" name="图片 14" descr="2"/>
          <p:cNvPicPr>
            <a:picLocks noChangeAspect="1"/>
          </p:cNvPicPr>
          <p:nvPr/>
        </p:nvPicPr>
        <p:blipFill>
          <a:blip r:embed="rId4">
            <a:alphaModFix amt="48000"/>
          </a:blip>
          <a:srcRect t="2036" b="82201"/>
          <a:stretch>
            <a:fillRect/>
          </a:stretch>
        </p:blipFill>
        <p:spPr>
          <a:xfrm>
            <a:off x="0" y="6189345"/>
            <a:ext cx="12165330" cy="668655"/>
          </a:xfrm>
          <a:prstGeom prst="rect">
            <a:avLst/>
          </a:prstGeom>
        </p:spPr>
      </p:pic>
      <p:sp>
        <p:nvSpPr>
          <p:cNvPr id="2" name="文本框 1"/>
          <p:cNvSpPr txBox="1"/>
          <p:nvPr/>
        </p:nvSpPr>
        <p:spPr>
          <a:xfrm>
            <a:off x="2056765" y="2118360"/>
            <a:ext cx="7799070" cy="2194560"/>
          </a:xfrm>
          <a:prstGeom prst="rect">
            <a:avLst/>
          </a:prstGeom>
          <a:noFill/>
        </p:spPr>
        <p:txBody>
          <a:bodyPr wrap="square" rtlCol="0">
            <a:spAutoFit/>
          </a:bodyPr>
          <a:p>
            <a:pPr indent="406400" algn="l" fontAlgn="auto">
              <a:lnSpc>
                <a:spcPct val="150000"/>
              </a:lnSpc>
              <a:spcAft>
                <a:spcPts val="2000"/>
              </a:spcAft>
              <a:buClrTx/>
              <a:buSzTx/>
              <a:buNone/>
              <a:extLst>
                <a:ext uri="{35155182-B16C-46BC-9424-99874614C6A1}">
                  <wpsdc:indentchars xmlns:wpsdc="http://www.wps.cn/officeDocument/2017/drawingmlCustomData" val="200" checksum="1740828767"/>
                </a:ext>
              </a:extLst>
            </a:pPr>
            <a:r>
              <a:rPr lang="zh-CN" altLang="en-US" sz="1600">
                <a:solidFill>
                  <a:srgbClr val="58654B"/>
                </a:solidFill>
                <a:latin typeface="MiSans" panose="00000500000000000000" charset="-122"/>
                <a:ea typeface="MiSans" panose="00000500000000000000" charset="-122"/>
                <a:cs typeface="仿宋" panose="02010609060101010101" charset="-122"/>
              </a:rPr>
              <a:t>坚持以习近平新时代中国特色社会主义思想为指导，深入践行习近平文化思想和习近平总书记考察浙江重要讲话、考察绍兴重要指示精神。</a:t>
            </a:r>
            <a:endParaRPr lang="zh-CN" altLang="en-US" sz="1600">
              <a:solidFill>
                <a:srgbClr val="58654B"/>
              </a:solidFill>
              <a:latin typeface="MiSans" panose="00000500000000000000" charset="-122"/>
              <a:ea typeface="MiSans" panose="00000500000000000000" charset="-122"/>
              <a:cs typeface="仿宋" panose="02010609060101010101" charset="-122"/>
            </a:endParaRPr>
          </a:p>
          <a:p>
            <a:pPr indent="406400" algn="l" fontAlgn="auto">
              <a:lnSpc>
                <a:spcPct val="150000"/>
              </a:lnSpc>
              <a:spcAft>
                <a:spcPts val="2000"/>
              </a:spcAft>
              <a:buClrTx/>
              <a:buSzTx/>
              <a:buNone/>
              <a:extLst>
                <a:ext uri="{35155182-B16C-46BC-9424-99874614C6A1}">
                  <wpsdc:indentchars xmlns:wpsdc="http://www.wps.cn/officeDocument/2017/drawingmlCustomData" val="200" checksum="1740828767"/>
                </a:ext>
              </a:extLst>
            </a:pPr>
            <a:r>
              <a:rPr lang="zh-CN" altLang="en-US" sz="1600">
                <a:solidFill>
                  <a:srgbClr val="58654B"/>
                </a:solidFill>
                <a:latin typeface="MiSans" panose="00000500000000000000" charset="-122"/>
                <a:ea typeface="MiSans" panose="00000500000000000000" charset="-122"/>
                <a:cs typeface="仿宋" panose="02010609060101010101" charset="-122"/>
              </a:rPr>
              <a:t>全面贯彻新发展理念，打造新时代全面展示中国特色社会主义制度优越性的重要窗口，坚持一张蓝图绘到底，持续推动</a:t>
            </a:r>
            <a:r>
              <a:rPr lang="en-US" altLang="zh-CN" sz="1600">
                <a:solidFill>
                  <a:srgbClr val="58654B"/>
                </a:solidFill>
                <a:latin typeface="MiSans" panose="00000500000000000000" charset="-122"/>
                <a:ea typeface="MiSans" panose="00000500000000000000" charset="-122"/>
                <a:cs typeface="仿宋" panose="02010609060101010101" charset="-122"/>
              </a:rPr>
              <a:t>“</a:t>
            </a:r>
            <a:r>
              <a:rPr lang="zh-CN" altLang="en-US" sz="1600">
                <a:solidFill>
                  <a:srgbClr val="58654B"/>
                </a:solidFill>
                <a:latin typeface="MiSans" panose="00000500000000000000" charset="-122"/>
                <a:ea typeface="MiSans" panose="00000500000000000000" charset="-122"/>
                <a:cs typeface="仿宋" panose="02010609060101010101" charset="-122"/>
              </a:rPr>
              <a:t>八八战略</a:t>
            </a:r>
            <a:r>
              <a:rPr lang="en-US" altLang="zh-CN" sz="1600">
                <a:solidFill>
                  <a:srgbClr val="58654B"/>
                </a:solidFill>
                <a:latin typeface="MiSans" panose="00000500000000000000" charset="-122"/>
                <a:ea typeface="MiSans" panose="00000500000000000000" charset="-122"/>
                <a:cs typeface="仿宋" panose="02010609060101010101" charset="-122"/>
              </a:rPr>
              <a:t>”</a:t>
            </a:r>
            <a:r>
              <a:rPr lang="zh-CN" altLang="en-US" sz="1600">
                <a:solidFill>
                  <a:srgbClr val="58654B"/>
                </a:solidFill>
                <a:latin typeface="MiSans" panose="00000500000000000000" charset="-122"/>
                <a:ea typeface="MiSans" panose="00000500000000000000" charset="-122"/>
                <a:cs typeface="仿宋" panose="02010609060101010101" charset="-122"/>
              </a:rPr>
              <a:t>走深走实，奋力谱写中国式现代化浙江新篇章。</a:t>
            </a:r>
            <a:r>
              <a:rPr lang="en-US" altLang="zh-CN" sz="1600">
                <a:solidFill>
                  <a:srgbClr val="58654B"/>
                </a:solidFill>
                <a:latin typeface="MiSans" panose="00000500000000000000" charset="-122"/>
                <a:ea typeface="MiSans" panose="00000500000000000000" charset="-122"/>
                <a:cs typeface="仿宋" panose="02010609060101010101" charset="-122"/>
              </a:rPr>
              <a:t> </a:t>
            </a:r>
            <a:endParaRPr lang="en-US" altLang="zh-CN" sz="1600">
              <a:solidFill>
                <a:srgbClr val="58654B"/>
              </a:solidFill>
              <a:latin typeface="MiSans" panose="00000500000000000000" charset="-122"/>
              <a:ea typeface="MiSans" panose="00000500000000000000" charset="-122"/>
              <a:cs typeface="仿宋" panose="02010609060101010101" charset="-122"/>
            </a:endParaRPr>
          </a:p>
        </p:txBody>
      </p:sp>
    </p:spTree>
    <p:custDataLst>
      <p:tags r:id="rId5"/>
    </p:custData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0E7DD">
            <a:alpha val="27000"/>
          </a:srgbClr>
        </a:solidFill>
        <a:effectLst/>
      </p:bgPr>
    </p:bg>
    <p:spTree>
      <p:nvGrpSpPr>
        <p:cNvPr id="1" name=""/>
        <p:cNvGrpSpPr/>
        <p:nvPr/>
      </p:nvGrpSpPr>
      <p:grpSpPr>
        <a:xfrm>
          <a:off x="0" y="0"/>
          <a:ext cx="0" cy="0"/>
          <a:chOff x="0" y="0"/>
          <a:chExt cx="0" cy="0"/>
        </a:xfrm>
      </p:grpSpPr>
      <p:cxnSp>
        <p:nvCxnSpPr>
          <p:cNvPr id="21" name="直接连接符 20"/>
          <p:cNvCxnSpPr/>
          <p:nvPr>
            <p:custDataLst>
              <p:tags r:id="rId1"/>
            </p:custDataLst>
          </p:nvPr>
        </p:nvCxnSpPr>
        <p:spPr>
          <a:xfrm>
            <a:off x="400685" y="738505"/>
            <a:ext cx="11383645" cy="6985"/>
          </a:xfrm>
          <a:prstGeom prst="line">
            <a:avLst/>
          </a:prstGeom>
          <a:ln w="28575" cmpd="sng">
            <a:solidFill>
              <a:srgbClr val="58654B"/>
            </a:solidFill>
            <a:prstDash val="solid"/>
          </a:ln>
        </p:spPr>
        <p:style>
          <a:lnRef idx="2">
            <a:schemeClr val="accent1"/>
          </a:lnRef>
          <a:fillRef idx="0">
            <a:srgbClr val="FFFFFF"/>
          </a:fillRef>
          <a:effectRef idx="0">
            <a:srgbClr val="FFFFFF"/>
          </a:effectRef>
          <a:fontRef idx="minor">
            <a:schemeClr val="tx1"/>
          </a:fontRef>
        </p:style>
      </p:cxnSp>
      <p:sp>
        <p:nvSpPr>
          <p:cNvPr id="5" name="文本框 4"/>
          <p:cNvSpPr txBox="1"/>
          <p:nvPr>
            <p:custDataLst>
              <p:tags r:id="rId2"/>
            </p:custDataLst>
          </p:nvPr>
        </p:nvSpPr>
        <p:spPr>
          <a:xfrm>
            <a:off x="400685" y="216535"/>
            <a:ext cx="3003550" cy="509270"/>
          </a:xfrm>
          <a:prstGeom prst="rect">
            <a:avLst/>
          </a:prstGeom>
          <a:noFill/>
        </p:spPr>
        <p:txBody>
          <a:bodyPr wrap="square" rtlCol="0">
            <a:noAutofit/>
          </a:bodyPr>
          <a:lstStyle/>
          <a:p>
            <a:r>
              <a:rPr lang="zh-CN" altLang="en-US" sz="3600">
                <a:solidFill>
                  <a:srgbClr val="58654B"/>
                </a:solidFill>
                <a:latin typeface="京華老宋体_KingHwa_OldSong" panose="02000500000000000000" charset="-122"/>
                <a:ea typeface="京華老宋体_KingHwa_OldSong" panose="02000500000000000000" charset="-122"/>
                <a:cs typeface="仿宋" panose="02010609060101010101" charset="-122"/>
              </a:rPr>
              <a:t>绍兴古桥群</a:t>
            </a:r>
            <a:endParaRPr lang="zh-CN" altLang="en-US" sz="3600">
              <a:solidFill>
                <a:srgbClr val="58654B"/>
              </a:solidFill>
              <a:latin typeface="京華老宋体_KingHwa_OldSong" panose="02000500000000000000" charset="-122"/>
              <a:ea typeface="京華老宋体_KingHwa_OldSong" panose="02000500000000000000" charset="-122"/>
              <a:cs typeface="仿宋" panose="02010609060101010101" charset="-122"/>
            </a:endParaRPr>
          </a:p>
        </p:txBody>
      </p:sp>
      <p:graphicFrame>
        <p:nvGraphicFramePr>
          <p:cNvPr id="8" name="表格 7"/>
          <p:cNvGraphicFramePr/>
          <p:nvPr>
            <p:custDataLst>
              <p:tags r:id="rId3"/>
            </p:custDataLst>
          </p:nvPr>
        </p:nvGraphicFramePr>
        <p:xfrm>
          <a:off x="400685" y="1163955"/>
          <a:ext cx="11383645" cy="398780"/>
        </p:xfrm>
        <a:graphic>
          <a:graphicData uri="http://schemas.openxmlformats.org/drawingml/2006/table">
            <a:tbl>
              <a:tblPr firstCol="1" bandCol="1">
                <a:tableStyleId>{B2A5736F-0B23-42C7-9033-99ABC36045BD}</a:tableStyleId>
              </a:tblPr>
              <a:tblGrid>
                <a:gridCol w="1452880"/>
                <a:gridCol w="1915795"/>
                <a:gridCol w="1897380"/>
                <a:gridCol w="2181225"/>
                <a:gridCol w="2038985"/>
                <a:gridCol w="1897380"/>
              </a:tblGrid>
              <a:tr h="381000">
                <a:tc>
                  <a:txBody>
                    <a:bodyPr/>
                    <a:lstStyle/>
                    <a:p>
                      <a:pPr algn="ctr">
                        <a:lnSpc>
                          <a:spcPct val="100000"/>
                        </a:lnSpc>
                        <a:spcBef>
                          <a:spcPts val="0"/>
                        </a:spcBef>
                        <a:buClrTx/>
                        <a:buSzTx/>
                        <a:buFontTx/>
                        <a:buNone/>
                      </a:pPr>
                      <a:r>
                        <a:rPr lang="zh-CN" altLang="en-US" sz="1200" b="0">
                          <a:latin typeface="MiSans" panose="00000500000000000000" charset="-122"/>
                          <a:ea typeface="MiSans" panose="00000500000000000000" charset="-122"/>
                          <a:sym typeface="+mn-ea"/>
                        </a:rPr>
                        <a:t>展区名称</a:t>
                      </a:r>
                      <a:endParaRPr lang="zh-CN" altLang="en-US" sz="1200" b="0">
                        <a:latin typeface="MiSans" panose="00000500000000000000" charset="-122"/>
                        <a:ea typeface="MiSans" panose="00000500000000000000" charset="-122"/>
                      </a:endParaRPr>
                    </a:p>
                  </a:txBody>
                  <a:tcPr anchor="ctr">
                    <a:solidFill>
                      <a:schemeClr val="bg1">
                        <a:lumMod val="65000"/>
                      </a:schemeClr>
                    </a:solidFill>
                  </a:tcPr>
                </a:tc>
                <a:tc>
                  <a:txBody>
                    <a:bodyPr/>
                    <a:lstStyle/>
                    <a:p>
                      <a:pPr algn="l">
                        <a:lnSpc>
                          <a:spcPct val="120000"/>
                        </a:lnSpc>
                        <a:spcBef>
                          <a:spcPts val="0"/>
                        </a:spcBef>
                        <a:spcAft>
                          <a:spcPts val="0"/>
                        </a:spcAft>
                        <a:buClrTx/>
                        <a:buSzTx/>
                        <a:buFontTx/>
                        <a:buNone/>
                      </a:pPr>
                      <a:r>
                        <a:rPr lang="zh-CN" altLang="en-US" sz="1200" spc="120">
                          <a:latin typeface="MiSans" panose="00000500000000000000" charset="-122"/>
                          <a:ea typeface="MiSans" panose="00000500000000000000" charset="-122"/>
                        </a:rPr>
                        <a:t>古桥与船</a:t>
                      </a:r>
                      <a:endParaRPr lang="zh-CN" altLang="en-US" sz="1200" spc="120">
                        <a:latin typeface="MiSans" panose="00000500000000000000" charset="-122"/>
                        <a:ea typeface="MiSans" panose="00000500000000000000" charset="-122"/>
                      </a:endParaRPr>
                    </a:p>
                  </a:txBody>
                  <a:tcPr anchor="ctr"/>
                </a:tc>
                <a:tc>
                  <a:txBody>
                    <a:bodyPr/>
                    <a:lstStyle/>
                    <a:p>
                      <a:pPr algn="ctr">
                        <a:buNone/>
                      </a:pPr>
                      <a:r>
                        <a:rPr lang="zh-CN" altLang="en-US" sz="1200">
                          <a:solidFill>
                            <a:schemeClr val="bg1"/>
                          </a:solidFill>
                          <a:latin typeface="MiSans" panose="00000500000000000000" charset="-122"/>
                          <a:ea typeface="MiSans" panose="00000500000000000000" charset="-122"/>
                        </a:rPr>
                        <a:t>展品名称</a:t>
                      </a:r>
                      <a:endParaRPr lang="zh-CN" altLang="en-US" sz="1200">
                        <a:solidFill>
                          <a:schemeClr val="bg1"/>
                        </a:solidFill>
                        <a:latin typeface="MiSans" panose="00000500000000000000" charset="-122"/>
                        <a:ea typeface="MiSans" panose="00000500000000000000" charset="-122"/>
                      </a:endParaRPr>
                    </a:p>
                  </a:txBody>
                  <a:tcPr anchor="ctr">
                    <a:solidFill>
                      <a:schemeClr val="bg1">
                        <a:lumMod val="65000"/>
                      </a:schemeClr>
                    </a:solidFill>
                  </a:tcPr>
                </a:tc>
                <a:tc>
                  <a:txBody>
                    <a:bodyPr/>
                    <a:lstStyle/>
                    <a:p>
                      <a:pPr algn="l">
                        <a:lnSpc>
                          <a:spcPct val="120000"/>
                        </a:lnSpc>
                        <a:spcBef>
                          <a:spcPts val="0"/>
                        </a:spcBef>
                        <a:spcAft>
                          <a:spcPts val="0"/>
                        </a:spcAft>
                        <a:buClrTx/>
                        <a:buSzTx/>
                        <a:buFontTx/>
                        <a:buNone/>
                      </a:pPr>
                      <a:r>
                        <a:rPr lang="zh-CN" altLang="en-US" sz="1200" b="0" spc="120">
                          <a:latin typeface="MiSans" panose="00000500000000000000" charset="-122"/>
                          <a:ea typeface="MiSans" panose="00000500000000000000" charset="-122"/>
                          <a:sym typeface="+mn-ea"/>
                        </a:rPr>
                        <a:t>绍兴古桥群</a:t>
                      </a:r>
                      <a:endParaRPr lang="zh-CN" altLang="en-US" sz="1200" b="0" spc="120">
                        <a:latin typeface="MiSans" panose="00000500000000000000" charset="-122"/>
                        <a:ea typeface="MiSans" panose="00000500000000000000" charset="-122"/>
                        <a:sym typeface="+mn-ea"/>
                      </a:endParaRPr>
                    </a:p>
                  </a:txBody>
                  <a:tcPr marL="177800" marR="177800" marT="107950" marB="107950" anchor="ctr"/>
                </a:tc>
                <a:tc>
                  <a:txBody>
                    <a:bodyPr/>
                    <a:lstStyle/>
                    <a:p>
                      <a:pPr algn="ctr">
                        <a:buNone/>
                      </a:pPr>
                      <a:r>
                        <a:rPr lang="zh-CN" altLang="en-US" sz="1200">
                          <a:solidFill>
                            <a:schemeClr val="bg1"/>
                          </a:solidFill>
                          <a:latin typeface="MiSans" panose="00000500000000000000" charset="-122"/>
                          <a:ea typeface="MiSans" panose="00000500000000000000" charset="-122"/>
                        </a:rPr>
                        <a:t>展示形式</a:t>
                      </a:r>
                      <a:endParaRPr lang="zh-CN" altLang="en-US" sz="1200">
                        <a:solidFill>
                          <a:schemeClr val="bg1"/>
                        </a:solidFill>
                        <a:latin typeface="MiSans" panose="00000500000000000000" charset="-122"/>
                        <a:ea typeface="MiSans" panose="00000500000000000000" charset="-122"/>
                      </a:endParaRPr>
                    </a:p>
                  </a:txBody>
                  <a:tcPr anchor="ctr">
                    <a:solidFill>
                      <a:schemeClr val="bg1">
                        <a:lumMod val="65000"/>
                      </a:schemeClr>
                    </a:solidFill>
                  </a:tcPr>
                </a:tc>
                <a:tc>
                  <a:txBody>
                    <a:bodyPr/>
                    <a:lstStyle/>
                    <a:p>
                      <a:pPr algn="ctr">
                        <a:buNone/>
                      </a:pPr>
                      <a:r>
                        <a:rPr lang="zh-CN" altLang="en-US" sz="1200">
                          <a:latin typeface="MiSans" panose="00000500000000000000" charset="-122"/>
                          <a:ea typeface="MiSans" panose="00000500000000000000" charset="-122"/>
                        </a:rPr>
                        <a:t>模型</a:t>
                      </a:r>
                      <a:r>
                        <a:rPr lang="en-US" altLang="zh-CN" sz="1200">
                          <a:latin typeface="MiSans" panose="00000500000000000000" charset="-122"/>
                          <a:ea typeface="MiSans" panose="00000500000000000000" charset="-122"/>
                        </a:rPr>
                        <a:t>+</a:t>
                      </a:r>
                      <a:r>
                        <a:rPr lang="zh-CN" altLang="en-US" sz="1200">
                          <a:latin typeface="MiSans" panose="00000500000000000000" charset="-122"/>
                          <a:ea typeface="MiSans" panose="00000500000000000000" charset="-122"/>
                        </a:rPr>
                        <a:t>图文</a:t>
                      </a:r>
                      <a:endParaRPr lang="zh-CN" altLang="en-US" sz="1200">
                        <a:latin typeface="MiSans" panose="00000500000000000000" charset="-122"/>
                        <a:ea typeface="MiSans" panose="00000500000000000000" charset="-122"/>
                      </a:endParaRPr>
                    </a:p>
                  </a:txBody>
                  <a:tcPr anchor="ctr"/>
                </a:tc>
              </a:tr>
            </a:tbl>
          </a:graphicData>
        </a:graphic>
      </p:graphicFrame>
      <p:cxnSp>
        <p:nvCxnSpPr>
          <p:cNvPr id="25" name="直接连接符 24"/>
          <p:cNvCxnSpPr/>
          <p:nvPr>
            <p:custDataLst>
              <p:tags r:id="rId4"/>
            </p:custDataLst>
          </p:nvPr>
        </p:nvCxnSpPr>
        <p:spPr>
          <a:xfrm>
            <a:off x="5648960" y="1812608"/>
            <a:ext cx="0" cy="4008120"/>
          </a:xfrm>
          <a:prstGeom prst="line">
            <a:avLst/>
          </a:prstGeom>
          <a:ln w="31750" cap="rnd">
            <a:solidFill>
              <a:srgbClr val="58654B"/>
            </a:solidFill>
            <a:prstDash val="sysDot"/>
            <a:round/>
          </a:ln>
        </p:spPr>
        <p:style>
          <a:lnRef idx="0">
            <a:srgbClr val="FFFFFF"/>
          </a:lnRef>
          <a:fillRef idx="0">
            <a:srgbClr val="FFFFFF"/>
          </a:fillRef>
          <a:effectRef idx="0">
            <a:srgbClr val="FFFFFF"/>
          </a:effectRef>
          <a:fontRef idx="minor">
            <a:schemeClr val="tx1"/>
          </a:fontRef>
        </p:style>
      </p:cxnSp>
      <p:sp>
        <p:nvSpPr>
          <p:cNvPr id="22" name="文本框 21"/>
          <p:cNvSpPr txBox="1"/>
          <p:nvPr/>
        </p:nvSpPr>
        <p:spPr>
          <a:xfrm>
            <a:off x="400050" y="1812925"/>
            <a:ext cx="4988560" cy="4267835"/>
          </a:xfrm>
          <a:prstGeom prst="rect">
            <a:avLst/>
          </a:prstGeom>
          <a:noFill/>
        </p:spPr>
        <p:txBody>
          <a:bodyPr wrap="square" rtlCol="0">
            <a:noAutofit/>
          </a:bodyPr>
          <a:lstStyle/>
          <a:p>
            <a:pPr fontAlgn="auto">
              <a:lnSpc>
                <a:spcPct val="150000"/>
              </a:lnSpc>
              <a:spcBef>
                <a:spcPts val="0"/>
              </a:spcBef>
              <a:buFont typeface="黑体" panose="02010609060101010101" charset="-122"/>
              <a:buNone/>
            </a:pPr>
            <a:r>
              <a:rPr lang="zh-CN" altLang="en-US" sz="1200" b="1" dirty="0">
                <a:latin typeface="MiSans" panose="00000500000000000000" charset="-122"/>
                <a:ea typeface="MiSans" panose="00000500000000000000" charset="-122"/>
                <a:cs typeface="MiSans" panose="00000500000000000000" charset="-122"/>
                <a:sym typeface="+mn-ea"/>
              </a:rPr>
              <a:t>展项描述：</a:t>
            </a:r>
            <a:endParaRPr lang="zh-CN" altLang="en-US" sz="1200" b="1" dirty="0">
              <a:latin typeface="MiSans" panose="00000500000000000000" charset="-122"/>
              <a:ea typeface="MiSans" panose="00000500000000000000" charset="-122"/>
              <a:cs typeface="MiSans" panose="00000500000000000000" charset="-122"/>
            </a:endParaRPr>
          </a:p>
          <a:p>
            <a:pPr indent="254000" fontAlgn="auto">
              <a:lnSpc>
                <a:spcPct val="150000"/>
              </a:lnSpc>
              <a:spcBef>
                <a:spcPts val="0"/>
              </a:spcBef>
              <a:buFont typeface="黑体" panose="02010609060101010101" charset="-122"/>
              <a:buNone/>
            </a:pPr>
            <a:r>
              <a:rPr lang="zh-CN" altLang="en-US" sz="1200" dirty="0">
                <a:latin typeface="MiSans" panose="00000500000000000000" charset="-122"/>
                <a:ea typeface="MiSans" panose="00000500000000000000" charset="-122"/>
                <a:cs typeface="MiSans" panose="00000500000000000000" charset="-122"/>
                <a:sym typeface="+mn-ea"/>
              </a:rPr>
              <a:t>展项主要由古桥模型、图文等内容组成。</a:t>
            </a:r>
            <a:endParaRPr lang="zh-CN" altLang="en-US" sz="1200" dirty="0">
              <a:latin typeface="MiSans" panose="00000500000000000000" charset="-122"/>
              <a:ea typeface="MiSans" panose="00000500000000000000" charset="-122"/>
              <a:cs typeface="MiSans" panose="00000500000000000000" charset="-122"/>
              <a:sym typeface="+mn-ea"/>
            </a:endParaRPr>
          </a:p>
          <a:p>
            <a:pPr indent="254000" fontAlgn="auto">
              <a:lnSpc>
                <a:spcPct val="150000"/>
              </a:lnSpc>
              <a:spcBef>
                <a:spcPts val="0"/>
              </a:spcBef>
              <a:buFont typeface="黑体" panose="02010609060101010101" charset="-122"/>
              <a:buNone/>
            </a:pPr>
            <a:r>
              <a:rPr lang="zh-CN" altLang="en-US" sz="1200" dirty="0">
                <a:latin typeface="MiSans" panose="00000500000000000000" charset="-122"/>
                <a:ea typeface="MiSans" panose="00000500000000000000" charset="-122"/>
                <a:cs typeface="MiSans" panose="00000500000000000000" charset="-122"/>
                <a:sym typeface="+mn-ea"/>
              </a:rPr>
              <a:t>八字桥于</a:t>
            </a:r>
            <a:r>
              <a:rPr lang="en-US" altLang="zh-CN" sz="1200" dirty="0">
                <a:latin typeface="MiSans" panose="00000500000000000000" charset="-122"/>
                <a:ea typeface="MiSans" panose="00000500000000000000" charset="-122"/>
                <a:cs typeface="MiSans" panose="00000500000000000000" charset="-122"/>
                <a:sym typeface="+mn-ea"/>
              </a:rPr>
              <a:t>2001</a:t>
            </a:r>
            <a:r>
              <a:rPr lang="zh-CN" altLang="en-US" sz="1200" dirty="0">
                <a:latin typeface="MiSans" panose="00000500000000000000" charset="-122"/>
                <a:ea typeface="MiSans" panose="00000500000000000000" charset="-122"/>
                <a:cs typeface="MiSans" panose="00000500000000000000" charset="-122"/>
                <a:sym typeface="+mn-ea"/>
              </a:rPr>
              <a:t>年列入</a:t>
            </a:r>
            <a:r>
              <a:rPr lang="zh-CN" altLang="en-US" sz="1200" dirty="0">
                <a:latin typeface="MiSans" panose="00000500000000000000" charset="-122"/>
                <a:ea typeface="MiSans" panose="00000500000000000000" charset="-122"/>
                <a:cs typeface="MiSans" panose="00000500000000000000" charset="-122"/>
                <a:sym typeface="+mn-ea"/>
              </a:rPr>
              <a:t>第</a:t>
            </a:r>
            <a:r>
              <a:rPr lang="zh-CN" altLang="en-US" sz="1200" dirty="0">
                <a:latin typeface="MiSans" panose="00000500000000000000" charset="-122"/>
                <a:ea typeface="MiSans" panose="00000500000000000000" charset="-122"/>
                <a:cs typeface="MiSans" panose="00000500000000000000" charset="-122"/>
                <a:sym typeface="+mn-ea"/>
              </a:rPr>
              <a:t>五批全国重点文物保护单位，</a:t>
            </a:r>
            <a:r>
              <a:rPr lang="zh-CN" altLang="en-US" sz="1200" dirty="0">
                <a:latin typeface="MiSans" panose="00000500000000000000" charset="-122"/>
                <a:ea typeface="MiSans" panose="00000500000000000000" charset="-122"/>
                <a:cs typeface="MiSans" panose="00000500000000000000" charset="-122"/>
                <a:sym typeface="+mn-ea"/>
              </a:rPr>
              <a:t>绍兴古桥群于</a:t>
            </a:r>
            <a:r>
              <a:rPr lang="en-US" altLang="zh-CN" sz="1200" dirty="0">
                <a:latin typeface="MiSans" panose="00000500000000000000" charset="-122"/>
                <a:ea typeface="MiSans" panose="00000500000000000000" charset="-122"/>
                <a:cs typeface="MiSans" panose="00000500000000000000" charset="-122"/>
                <a:sym typeface="+mn-ea"/>
              </a:rPr>
              <a:t>2013</a:t>
            </a:r>
            <a:r>
              <a:rPr lang="zh-CN" altLang="en-US" sz="1200" dirty="0">
                <a:latin typeface="MiSans" panose="00000500000000000000" charset="-122"/>
                <a:ea typeface="MiSans" panose="00000500000000000000" charset="-122"/>
                <a:cs typeface="MiSans" panose="00000500000000000000" charset="-122"/>
                <a:sym typeface="+mn-ea"/>
              </a:rPr>
              <a:t>年被列入第七批全国重点文物保护</a:t>
            </a:r>
            <a:r>
              <a:rPr lang="zh-CN" altLang="en-US" sz="1200" dirty="0">
                <a:latin typeface="MiSans" panose="00000500000000000000" charset="-122"/>
                <a:ea typeface="MiSans" panose="00000500000000000000" charset="-122"/>
                <a:cs typeface="MiSans" panose="00000500000000000000" charset="-122"/>
                <a:sym typeface="+mn-ea"/>
              </a:rPr>
              <a:t>单位。</a:t>
            </a:r>
            <a:endParaRPr lang="zh-CN" altLang="en-US" sz="1200" dirty="0">
              <a:latin typeface="MiSans" panose="00000500000000000000" charset="-122"/>
              <a:ea typeface="MiSans" panose="00000500000000000000" charset="-122"/>
              <a:cs typeface="MiSans" panose="00000500000000000000" charset="-122"/>
              <a:sym typeface="+mn-ea"/>
            </a:endParaRPr>
          </a:p>
          <a:p>
            <a:pPr indent="254000" fontAlgn="auto">
              <a:lnSpc>
                <a:spcPct val="150000"/>
              </a:lnSpc>
              <a:spcBef>
                <a:spcPts val="0"/>
              </a:spcBef>
              <a:buFont typeface="黑体" panose="02010609060101010101" charset="-122"/>
              <a:buNone/>
            </a:pPr>
            <a:r>
              <a:rPr lang="zh-CN" altLang="en-US" sz="1200" dirty="0">
                <a:latin typeface="MiSans" panose="00000500000000000000" charset="-122"/>
                <a:ea typeface="MiSans" panose="00000500000000000000" charset="-122"/>
                <a:cs typeface="MiSans" panose="00000500000000000000" charset="-122"/>
                <a:sym typeface="+mn-ea"/>
              </a:rPr>
              <a:t>观众可观看图文内容，了解绍兴古桥群的相关知识内容，同时欣赏一旁的古桥模型，近距离感受桥体铸造的精巧之处，多角度了解不同古桥之间的区别或相同之处，领悟古代工匠们的智慧。</a:t>
            </a:r>
            <a:endParaRPr lang="zh-CN" altLang="en-US" sz="1200" dirty="0">
              <a:latin typeface="MiSans" panose="00000500000000000000" charset="-122"/>
              <a:ea typeface="MiSans" panose="00000500000000000000" charset="-122"/>
              <a:cs typeface="MiSans" panose="00000500000000000000" charset="-122"/>
              <a:sym typeface="+mn-ea"/>
            </a:endParaRPr>
          </a:p>
          <a:p>
            <a:pPr indent="254000" fontAlgn="auto">
              <a:lnSpc>
                <a:spcPct val="150000"/>
              </a:lnSpc>
              <a:spcBef>
                <a:spcPts val="0"/>
              </a:spcBef>
              <a:buFont typeface="黑体" panose="02010609060101010101" charset="-122"/>
              <a:buNone/>
            </a:pPr>
            <a:endParaRPr lang="zh-CN" altLang="en-US" sz="1200" b="1" dirty="0">
              <a:latin typeface="MiSans" panose="00000500000000000000" charset="-122"/>
              <a:ea typeface="MiSans" panose="00000500000000000000" charset="-122"/>
              <a:cs typeface="MiSans" panose="00000500000000000000" charset="-122"/>
              <a:sym typeface="+mn-ea"/>
            </a:endParaRPr>
          </a:p>
          <a:p>
            <a:pPr fontAlgn="auto">
              <a:lnSpc>
                <a:spcPct val="150000"/>
              </a:lnSpc>
              <a:spcBef>
                <a:spcPts val="0"/>
              </a:spcBef>
              <a:buFont typeface="黑体" panose="02010609060101010101" charset="-122"/>
              <a:buNone/>
            </a:pPr>
            <a:r>
              <a:rPr lang="zh-CN" altLang="en-US" sz="1200" b="1" dirty="0">
                <a:latin typeface="MiSans" panose="00000500000000000000" charset="-122"/>
                <a:ea typeface="MiSans" panose="00000500000000000000" charset="-122"/>
                <a:cs typeface="MiSans" panose="00000500000000000000" charset="-122"/>
                <a:sym typeface="+mn-ea"/>
              </a:rPr>
              <a:t>展示目的</a:t>
            </a:r>
            <a:r>
              <a:rPr lang="zh-CN" altLang="en-US" sz="1200" dirty="0">
                <a:latin typeface="MiSans" panose="00000500000000000000" charset="-122"/>
                <a:ea typeface="MiSans" panose="00000500000000000000" charset="-122"/>
                <a:cs typeface="MiSans" panose="00000500000000000000" charset="-122"/>
                <a:sym typeface="+mn-ea"/>
              </a:rPr>
              <a:t>：了解绍兴古桥文化历史的同时，欣赏古桥建筑的真实样貌。</a:t>
            </a:r>
            <a:endParaRPr lang="zh-CN" altLang="en-US" sz="1200" dirty="0">
              <a:latin typeface="微软雅黑" panose="020B0503020204020204" charset="-122"/>
              <a:ea typeface="微软雅黑" panose="020B0503020204020204" charset="-122"/>
              <a:sym typeface="方正兰亭细黑_GBK" panose="02000000000000000000" charset="-122"/>
            </a:endParaRPr>
          </a:p>
          <a:p>
            <a:pPr fontAlgn="auto">
              <a:lnSpc>
                <a:spcPct val="150000"/>
              </a:lnSpc>
              <a:spcBef>
                <a:spcPts val="0"/>
              </a:spcBef>
              <a:buFont typeface="黑体" panose="02010609060101010101" charset="-122"/>
              <a:buNone/>
            </a:pPr>
            <a:endParaRPr lang="zh-CN" altLang="en-US" sz="1200" b="1" dirty="0">
              <a:latin typeface="MiSans" panose="00000500000000000000" charset="-122"/>
              <a:ea typeface="MiSans" panose="00000500000000000000" charset="-122"/>
              <a:cs typeface="MiSans" panose="00000500000000000000" charset="-122"/>
              <a:sym typeface="黑体" panose="02010609060101010101" charset="-122"/>
            </a:endParaRPr>
          </a:p>
          <a:p>
            <a:pPr>
              <a:lnSpc>
                <a:spcPct val="150000"/>
              </a:lnSpc>
            </a:pPr>
            <a:r>
              <a:rPr lang="zh-CN" altLang="en-US" sz="1200" b="1" dirty="0">
                <a:latin typeface="MiSans" panose="00000500000000000000" charset="-122"/>
                <a:ea typeface="MiSans" panose="00000500000000000000" charset="-122"/>
                <a:cs typeface="MiSans" panose="00000500000000000000" charset="-122"/>
                <a:sym typeface="黑体" panose="02010609060101010101" charset="-122"/>
              </a:rPr>
              <a:t>操作说明：</a:t>
            </a:r>
            <a:endParaRPr lang="zh-CN" altLang="en-US" sz="1200" b="1" dirty="0">
              <a:latin typeface="MiSans" panose="00000500000000000000" charset="-122"/>
              <a:ea typeface="MiSans" panose="00000500000000000000" charset="-122"/>
              <a:cs typeface="MiSans" panose="00000500000000000000" charset="-122"/>
              <a:sym typeface="黑体" panose="02010609060101010101" charset="-122"/>
            </a:endParaRPr>
          </a:p>
          <a:p>
            <a:pPr>
              <a:lnSpc>
                <a:spcPct val="150000"/>
              </a:lnSpc>
            </a:pPr>
            <a:r>
              <a:rPr lang="en-US" altLang="zh-CN" sz="1200" dirty="0">
                <a:latin typeface="MiSans" panose="00000500000000000000" charset="-122"/>
                <a:ea typeface="MiSans" panose="00000500000000000000" charset="-122"/>
                <a:cs typeface="MiSans" panose="00000500000000000000" charset="-122"/>
                <a:sym typeface="黑体" panose="02010609060101010101" charset="-122"/>
              </a:rPr>
              <a:t>1</a:t>
            </a:r>
            <a:r>
              <a:rPr lang="zh-CN" altLang="en-US" sz="1200" dirty="0">
                <a:latin typeface="MiSans" panose="00000500000000000000" charset="-122"/>
                <a:ea typeface="MiSans" panose="00000500000000000000" charset="-122"/>
                <a:cs typeface="MiSans" panose="00000500000000000000" charset="-122"/>
                <a:sym typeface="黑体" panose="02010609060101010101" charset="-122"/>
              </a:rPr>
              <a:t>、观众步入展区；</a:t>
            </a:r>
            <a:endParaRPr lang="zh-CN" altLang="en-US" sz="1200" dirty="0">
              <a:latin typeface="MiSans" panose="00000500000000000000" charset="-122"/>
              <a:ea typeface="MiSans" panose="00000500000000000000" charset="-122"/>
              <a:cs typeface="MiSans" panose="00000500000000000000" charset="-122"/>
              <a:sym typeface="黑体" panose="02010609060101010101" charset="-122"/>
            </a:endParaRPr>
          </a:p>
          <a:p>
            <a:pPr>
              <a:lnSpc>
                <a:spcPct val="150000"/>
              </a:lnSpc>
            </a:pPr>
            <a:r>
              <a:rPr lang="zh-CN" altLang="en-US" sz="1200" dirty="0">
                <a:latin typeface="MiSans" panose="00000500000000000000" charset="-122"/>
                <a:ea typeface="MiSans" panose="00000500000000000000" charset="-122"/>
                <a:cs typeface="MiSans" panose="00000500000000000000" charset="-122"/>
                <a:sym typeface="方正兰亭细黑_GBK" panose="02000000000000000000" charset="-122"/>
              </a:rPr>
              <a:t>2、观看图文介绍；</a:t>
            </a:r>
            <a:endParaRPr lang="zh-CN" altLang="en-US" sz="1200" dirty="0">
              <a:latin typeface="MiSans" panose="00000500000000000000" charset="-122"/>
              <a:ea typeface="MiSans" panose="00000500000000000000" charset="-122"/>
              <a:cs typeface="MiSans" panose="00000500000000000000" charset="-122"/>
              <a:sym typeface="方正兰亭细黑_GBK" panose="02000000000000000000" charset="-122"/>
            </a:endParaRPr>
          </a:p>
          <a:p>
            <a:pPr>
              <a:lnSpc>
                <a:spcPct val="150000"/>
              </a:lnSpc>
            </a:pPr>
            <a:r>
              <a:rPr lang="zh-CN" altLang="en-US" sz="1200" dirty="0">
                <a:latin typeface="MiSans" panose="00000500000000000000" charset="-122"/>
                <a:ea typeface="MiSans" panose="00000500000000000000" charset="-122"/>
                <a:cs typeface="MiSans" panose="00000500000000000000" charset="-122"/>
                <a:sym typeface="方正兰亭细黑_GBK" panose="02000000000000000000" charset="-122"/>
              </a:rPr>
              <a:t>3、欣赏古桥模型；</a:t>
            </a:r>
            <a:endParaRPr lang="zh-CN" altLang="en-US" sz="1200" dirty="0">
              <a:latin typeface="MiSans" panose="00000500000000000000" charset="-122"/>
              <a:ea typeface="MiSans" panose="00000500000000000000" charset="-122"/>
              <a:cs typeface="MiSans" panose="00000500000000000000" charset="-122"/>
            </a:endParaRPr>
          </a:p>
        </p:txBody>
      </p:sp>
      <p:pic>
        <p:nvPicPr>
          <p:cNvPr id="2" name="图片 -2147482410"/>
          <p:cNvPicPr>
            <a:picLocks noChangeAspect="1"/>
          </p:cNvPicPr>
          <p:nvPr/>
        </p:nvPicPr>
        <p:blipFill>
          <a:blip r:embed="rId5"/>
          <a:stretch>
            <a:fillRect/>
          </a:stretch>
        </p:blipFill>
        <p:spPr>
          <a:xfrm>
            <a:off x="6095683" y="2134553"/>
            <a:ext cx="5338445" cy="3230245"/>
          </a:xfrm>
          <a:prstGeom prst="rect">
            <a:avLst/>
          </a:prstGeom>
          <a:noFill/>
          <a:ln w="9525">
            <a:noFill/>
          </a:ln>
        </p:spPr>
      </p:pic>
      <p:sp>
        <p:nvSpPr>
          <p:cNvPr id="3" name="文本框 2"/>
          <p:cNvSpPr txBox="1"/>
          <p:nvPr/>
        </p:nvSpPr>
        <p:spPr>
          <a:xfrm>
            <a:off x="8251825" y="346710"/>
            <a:ext cx="3532505" cy="398780"/>
          </a:xfrm>
          <a:prstGeom prst="rect">
            <a:avLst/>
          </a:prstGeom>
          <a:noFill/>
        </p:spPr>
        <p:txBody>
          <a:bodyPr wrap="square" rtlCol="0">
            <a:spAutoFit/>
          </a:bodyPr>
          <a:lstStyle/>
          <a:p>
            <a:pPr algn="r"/>
            <a:r>
              <a:rPr lang="zh-CN" altLang="en-US" sz="2000">
                <a:solidFill>
                  <a:srgbClr val="58654B"/>
                </a:solidFill>
                <a:latin typeface="京華老宋体_KingHwa_OldSong" panose="02000500000000000000" charset="-122"/>
                <a:ea typeface="京華老宋体_KingHwa_OldSong" panose="02000500000000000000" charset="-122"/>
                <a:cs typeface="仿宋" panose="02010609060101010101" charset="-122"/>
                <a:sym typeface="+mn-ea"/>
              </a:rPr>
              <a:t>绍兴文化里的科学基因</a:t>
            </a:r>
            <a:endParaRPr lang="zh-CN" altLang="en-US" sz="2000">
              <a:solidFill>
                <a:srgbClr val="58654B"/>
              </a:solidFill>
              <a:latin typeface="京華老宋体_KingHwa_OldSong" panose="02000500000000000000" charset="-122"/>
              <a:ea typeface="京華老宋体_KingHwa_OldSong" panose="02000500000000000000" charset="-122"/>
              <a:cs typeface="仿宋" panose="02010609060101010101" charset="-122"/>
              <a:sym typeface="+mn-ea"/>
            </a:endParaRPr>
          </a:p>
        </p:txBody>
      </p:sp>
      <p:grpSp>
        <p:nvGrpSpPr>
          <p:cNvPr id="4" name="组合 3"/>
          <p:cNvGrpSpPr/>
          <p:nvPr/>
        </p:nvGrpSpPr>
        <p:grpSpPr>
          <a:xfrm>
            <a:off x="0" y="6189345"/>
            <a:ext cx="12192000" cy="668655"/>
            <a:chOff x="0" y="9747"/>
            <a:chExt cx="19200" cy="1053"/>
          </a:xfrm>
        </p:grpSpPr>
        <p:sp>
          <p:nvSpPr>
            <p:cNvPr id="6" name="矩形 5"/>
            <p:cNvSpPr/>
            <p:nvPr>
              <p:custDataLst>
                <p:tags r:id="rId6"/>
              </p:custDataLst>
            </p:nvPr>
          </p:nvSpPr>
          <p:spPr>
            <a:xfrm>
              <a:off x="0" y="9747"/>
              <a:ext cx="19200" cy="1053"/>
            </a:xfrm>
            <a:prstGeom prst="rect">
              <a:avLst/>
            </a:prstGeom>
            <a:solidFill>
              <a:schemeClr val="bg2">
                <a:lumMod val="75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cs typeface="仿宋" panose="02010609060101010101" charset="-122"/>
              </a:endParaRPr>
            </a:p>
          </p:txBody>
        </p:sp>
        <p:pic>
          <p:nvPicPr>
            <p:cNvPr id="9" name="图片 8" descr="2"/>
            <p:cNvPicPr>
              <a:picLocks noChangeAspect="1"/>
            </p:cNvPicPr>
            <p:nvPr/>
          </p:nvPicPr>
          <p:blipFill>
            <a:blip r:embed="rId7">
              <a:alphaModFix amt="48000"/>
            </a:blip>
            <a:srcRect t="2036" b="82201"/>
            <a:stretch>
              <a:fillRect/>
            </a:stretch>
          </p:blipFill>
          <p:spPr>
            <a:xfrm>
              <a:off x="0" y="9747"/>
              <a:ext cx="19158" cy="1053"/>
            </a:xfrm>
            <a:prstGeom prst="rect">
              <a:avLst/>
            </a:prstGeom>
          </p:spPr>
        </p:pic>
      </p:grpSp>
    </p:spTree>
    <p:custDataLst>
      <p:tags r:id="rId8"/>
    </p:custData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0E7DD">
            <a:alpha val="27000"/>
          </a:srgbClr>
        </a:solidFill>
        <a:effectLst/>
      </p:bgPr>
    </p:bg>
    <p:spTree>
      <p:nvGrpSpPr>
        <p:cNvPr id="1" name=""/>
        <p:cNvGrpSpPr/>
        <p:nvPr/>
      </p:nvGrpSpPr>
      <p:grpSpPr>
        <a:xfrm>
          <a:off x="0" y="0"/>
          <a:ext cx="0" cy="0"/>
          <a:chOff x="0" y="0"/>
          <a:chExt cx="0" cy="0"/>
        </a:xfrm>
      </p:grpSpPr>
      <p:cxnSp>
        <p:nvCxnSpPr>
          <p:cNvPr id="21" name="直接连接符 20"/>
          <p:cNvCxnSpPr/>
          <p:nvPr>
            <p:custDataLst>
              <p:tags r:id="rId1"/>
            </p:custDataLst>
          </p:nvPr>
        </p:nvCxnSpPr>
        <p:spPr>
          <a:xfrm>
            <a:off x="400685" y="738505"/>
            <a:ext cx="11383645" cy="6985"/>
          </a:xfrm>
          <a:prstGeom prst="line">
            <a:avLst/>
          </a:prstGeom>
          <a:ln w="28575" cmpd="sng">
            <a:solidFill>
              <a:srgbClr val="58654B"/>
            </a:solidFill>
            <a:prstDash val="solid"/>
          </a:ln>
        </p:spPr>
        <p:style>
          <a:lnRef idx="2">
            <a:schemeClr val="accent1"/>
          </a:lnRef>
          <a:fillRef idx="0">
            <a:srgbClr val="FFFFFF"/>
          </a:fillRef>
          <a:effectRef idx="0">
            <a:srgbClr val="FFFFFF"/>
          </a:effectRef>
          <a:fontRef idx="minor">
            <a:schemeClr val="tx1"/>
          </a:fontRef>
        </p:style>
      </p:cxnSp>
      <p:sp>
        <p:nvSpPr>
          <p:cNvPr id="5" name="文本框 4"/>
          <p:cNvSpPr txBox="1"/>
          <p:nvPr>
            <p:custDataLst>
              <p:tags r:id="rId2"/>
            </p:custDataLst>
          </p:nvPr>
        </p:nvSpPr>
        <p:spPr>
          <a:xfrm>
            <a:off x="400685" y="216535"/>
            <a:ext cx="3003550" cy="509270"/>
          </a:xfrm>
          <a:prstGeom prst="rect">
            <a:avLst/>
          </a:prstGeom>
          <a:noFill/>
        </p:spPr>
        <p:txBody>
          <a:bodyPr wrap="square" rtlCol="0">
            <a:noAutofit/>
          </a:bodyPr>
          <a:lstStyle/>
          <a:p>
            <a:r>
              <a:rPr lang="zh-CN" altLang="en-US" sz="3600">
                <a:solidFill>
                  <a:srgbClr val="58654B"/>
                </a:solidFill>
                <a:latin typeface="京華老宋体_KingHwa_OldSong" panose="02000500000000000000" charset="-122"/>
                <a:ea typeface="京華老宋体_KingHwa_OldSong" panose="02000500000000000000" charset="-122"/>
                <a:cs typeface="仿宋" panose="02010609060101010101" charset="-122"/>
                <a:sym typeface="+mn-ea"/>
              </a:rPr>
              <a:t>古桥与船</a:t>
            </a:r>
            <a:endParaRPr lang="zh-CN" altLang="en-US" sz="3600" b="0">
              <a:solidFill>
                <a:srgbClr val="58654B"/>
              </a:solidFill>
              <a:latin typeface="京華老宋体_KingHwa_OldSong" panose="02000500000000000000" charset="-122"/>
              <a:ea typeface="京華老宋体_KingHwa_OldSong" panose="02000500000000000000" charset="-122"/>
              <a:cs typeface="仿宋" panose="02010609060101010101" charset="-122"/>
              <a:sym typeface="+mn-ea"/>
            </a:endParaRPr>
          </a:p>
          <a:p>
            <a:endParaRPr lang="zh-CN" altLang="en-US" sz="3600">
              <a:solidFill>
                <a:srgbClr val="58654B"/>
              </a:solidFill>
              <a:latin typeface="京華老宋体_KingHwa_OldSong" panose="02000500000000000000" charset="-122"/>
              <a:ea typeface="京華老宋体_KingHwa_OldSong" panose="02000500000000000000" charset="-122"/>
              <a:cs typeface="仿宋" panose="02010609060101010101" charset="-122"/>
            </a:endParaRPr>
          </a:p>
        </p:txBody>
      </p:sp>
      <p:graphicFrame>
        <p:nvGraphicFramePr>
          <p:cNvPr id="8" name="表格 7"/>
          <p:cNvGraphicFramePr/>
          <p:nvPr>
            <p:custDataLst>
              <p:tags r:id="rId3"/>
            </p:custDataLst>
          </p:nvPr>
        </p:nvGraphicFramePr>
        <p:xfrm>
          <a:off x="400685" y="1163955"/>
          <a:ext cx="11383645" cy="398780"/>
        </p:xfrm>
        <a:graphic>
          <a:graphicData uri="http://schemas.openxmlformats.org/drawingml/2006/table">
            <a:tbl>
              <a:tblPr firstCol="1" bandCol="1">
                <a:tableStyleId>{B2A5736F-0B23-42C7-9033-99ABC36045BD}</a:tableStyleId>
              </a:tblPr>
              <a:tblGrid>
                <a:gridCol w="1452880"/>
                <a:gridCol w="1915795"/>
                <a:gridCol w="1897380"/>
                <a:gridCol w="2181225"/>
                <a:gridCol w="2038985"/>
                <a:gridCol w="1897380"/>
              </a:tblGrid>
              <a:tr h="381000">
                <a:tc>
                  <a:txBody>
                    <a:bodyPr/>
                    <a:lstStyle/>
                    <a:p>
                      <a:pPr algn="ctr">
                        <a:lnSpc>
                          <a:spcPct val="100000"/>
                        </a:lnSpc>
                        <a:spcBef>
                          <a:spcPts val="0"/>
                        </a:spcBef>
                        <a:buClrTx/>
                        <a:buSzTx/>
                        <a:buFontTx/>
                        <a:buNone/>
                      </a:pPr>
                      <a:r>
                        <a:rPr lang="zh-CN" altLang="en-US" sz="1200" b="0">
                          <a:latin typeface="MiSans" panose="00000500000000000000" charset="-122"/>
                          <a:ea typeface="MiSans" panose="00000500000000000000" charset="-122"/>
                          <a:sym typeface="+mn-ea"/>
                        </a:rPr>
                        <a:t>展区名称</a:t>
                      </a:r>
                      <a:endParaRPr lang="zh-CN" altLang="en-US" sz="1200" b="0">
                        <a:latin typeface="MiSans" panose="00000500000000000000" charset="-122"/>
                        <a:ea typeface="MiSans" panose="00000500000000000000" charset="-122"/>
                      </a:endParaRPr>
                    </a:p>
                  </a:txBody>
                  <a:tcPr anchor="ctr">
                    <a:solidFill>
                      <a:schemeClr val="bg1">
                        <a:lumMod val="65000"/>
                      </a:schemeClr>
                    </a:solidFill>
                  </a:tcPr>
                </a:tc>
                <a:tc>
                  <a:txBody>
                    <a:bodyPr/>
                    <a:lstStyle/>
                    <a:p>
                      <a:pPr algn="l">
                        <a:lnSpc>
                          <a:spcPct val="120000"/>
                        </a:lnSpc>
                        <a:spcBef>
                          <a:spcPts val="0"/>
                        </a:spcBef>
                        <a:spcAft>
                          <a:spcPts val="0"/>
                        </a:spcAft>
                        <a:buClrTx/>
                        <a:buSzTx/>
                        <a:buFontTx/>
                        <a:buNone/>
                      </a:pPr>
                      <a:r>
                        <a:rPr lang="zh-CN" altLang="en-US" sz="1200" spc="120">
                          <a:latin typeface="MiSans" panose="00000500000000000000" charset="-122"/>
                          <a:ea typeface="MiSans" panose="00000500000000000000" charset="-122"/>
                        </a:rPr>
                        <a:t>古桥与船</a:t>
                      </a:r>
                      <a:endParaRPr lang="zh-CN" altLang="en-US" sz="1200" spc="120">
                        <a:latin typeface="MiSans" panose="00000500000000000000" charset="-122"/>
                        <a:ea typeface="MiSans" panose="00000500000000000000" charset="-122"/>
                      </a:endParaRPr>
                    </a:p>
                  </a:txBody>
                  <a:tcPr anchor="ctr"/>
                </a:tc>
                <a:tc>
                  <a:txBody>
                    <a:bodyPr/>
                    <a:lstStyle/>
                    <a:p>
                      <a:pPr algn="ctr">
                        <a:buNone/>
                      </a:pPr>
                      <a:r>
                        <a:rPr lang="zh-CN" altLang="en-US" sz="1200">
                          <a:solidFill>
                            <a:schemeClr val="bg1"/>
                          </a:solidFill>
                          <a:latin typeface="MiSans" panose="00000500000000000000" charset="-122"/>
                          <a:ea typeface="MiSans" panose="00000500000000000000" charset="-122"/>
                        </a:rPr>
                        <a:t>展品名称</a:t>
                      </a:r>
                      <a:endParaRPr lang="zh-CN" altLang="en-US" sz="1200">
                        <a:solidFill>
                          <a:schemeClr val="bg1"/>
                        </a:solidFill>
                        <a:latin typeface="MiSans" panose="00000500000000000000" charset="-122"/>
                        <a:ea typeface="MiSans" panose="00000500000000000000" charset="-122"/>
                      </a:endParaRPr>
                    </a:p>
                  </a:txBody>
                  <a:tcPr anchor="ctr">
                    <a:solidFill>
                      <a:schemeClr val="bg1">
                        <a:lumMod val="65000"/>
                      </a:schemeClr>
                    </a:solidFill>
                  </a:tcPr>
                </a:tc>
                <a:tc>
                  <a:txBody>
                    <a:bodyPr/>
                    <a:lstStyle/>
                    <a:p>
                      <a:pPr algn="l">
                        <a:lnSpc>
                          <a:spcPct val="120000"/>
                        </a:lnSpc>
                        <a:spcBef>
                          <a:spcPts val="0"/>
                        </a:spcBef>
                        <a:spcAft>
                          <a:spcPts val="0"/>
                        </a:spcAft>
                        <a:buClrTx/>
                        <a:buSzTx/>
                        <a:buFontTx/>
                        <a:buNone/>
                      </a:pPr>
                      <a:r>
                        <a:rPr lang="zh-CN" altLang="en-US" sz="1200" b="0" spc="120">
                          <a:latin typeface="MiSans" panose="00000500000000000000" charset="-122"/>
                          <a:ea typeface="MiSans" panose="00000500000000000000" charset="-122"/>
                          <a:sym typeface="+mn-ea"/>
                        </a:rPr>
                        <a:t>古桥与船</a:t>
                      </a:r>
                      <a:endParaRPr lang="zh-CN" altLang="en-US" sz="1200" b="0" spc="120">
                        <a:latin typeface="MiSans" panose="00000500000000000000" charset="-122"/>
                        <a:ea typeface="MiSans" panose="00000500000000000000" charset="-122"/>
                        <a:sym typeface="+mn-ea"/>
                      </a:endParaRPr>
                    </a:p>
                  </a:txBody>
                  <a:tcPr marL="177800" marR="177800" marT="107950" marB="107950" anchor="ctr"/>
                </a:tc>
                <a:tc>
                  <a:txBody>
                    <a:bodyPr/>
                    <a:lstStyle/>
                    <a:p>
                      <a:pPr algn="ctr">
                        <a:buNone/>
                      </a:pPr>
                      <a:r>
                        <a:rPr lang="zh-CN" altLang="en-US" sz="1200">
                          <a:solidFill>
                            <a:schemeClr val="bg1"/>
                          </a:solidFill>
                          <a:latin typeface="MiSans" panose="00000500000000000000" charset="-122"/>
                          <a:ea typeface="MiSans" panose="00000500000000000000" charset="-122"/>
                        </a:rPr>
                        <a:t>展示形式</a:t>
                      </a:r>
                      <a:endParaRPr lang="zh-CN" altLang="en-US" sz="1200">
                        <a:solidFill>
                          <a:schemeClr val="bg1"/>
                        </a:solidFill>
                        <a:latin typeface="MiSans" panose="00000500000000000000" charset="-122"/>
                        <a:ea typeface="MiSans" panose="00000500000000000000" charset="-122"/>
                      </a:endParaRPr>
                    </a:p>
                  </a:txBody>
                  <a:tcPr anchor="ctr">
                    <a:solidFill>
                      <a:schemeClr val="bg1">
                        <a:lumMod val="65000"/>
                      </a:schemeClr>
                    </a:solidFill>
                  </a:tcPr>
                </a:tc>
                <a:tc>
                  <a:txBody>
                    <a:bodyPr/>
                    <a:lstStyle/>
                    <a:p>
                      <a:pPr algn="ctr">
                        <a:buNone/>
                      </a:pPr>
                      <a:r>
                        <a:rPr lang="zh-CN" altLang="en-US" sz="1200">
                          <a:latin typeface="MiSans" panose="00000500000000000000" charset="-122"/>
                          <a:ea typeface="MiSans" panose="00000500000000000000" charset="-122"/>
                        </a:rPr>
                        <a:t>环境造景</a:t>
                      </a:r>
                      <a:endParaRPr lang="zh-CN" altLang="en-US" sz="1200">
                        <a:latin typeface="MiSans" panose="00000500000000000000" charset="-122"/>
                        <a:ea typeface="MiSans" panose="00000500000000000000" charset="-122"/>
                      </a:endParaRPr>
                    </a:p>
                  </a:txBody>
                  <a:tcPr anchor="ctr"/>
                </a:tc>
              </a:tr>
            </a:tbl>
          </a:graphicData>
        </a:graphic>
      </p:graphicFrame>
      <p:cxnSp>
        <p:nvCxnSpPr>
          <p:cNvPr id="25" name="直接连接符 24"/>
          <p:cNvCxnSpPr/>
          <p:nvPr>
            <p:custDataLst>
              <p:tags r:id="rId4"/>
            </p:custDataLst>
          </p:nvPr>
        </p:nvCxnSpPr>
        <p:spPr>
          <a:xfrm>
            <a:off x="5648960" y="1812608"/>
            <a:ext cx="0" cy="4008120"/>
          </a:xfrm>
          <a:prstGeom prst="line">
            <a:avLst/>
          </a:prstGeom>
          <a:ln w="31750" cap="rnd">
            <a:solidFill>
              <a:srgbClr val="58654B"/>
            </a:solidFill>
            <a:prstDash val="sysDot"/>
            <a:round/>
          </a:ln>
        </p:spPr>
        <p:style>
          <a:lnRef idx="0">
            <a:srgbClr val="FFFFFF"/>
          </a:lnRef>
          <a:fillRef idx="0">
            <a:srgbClr val="FFFFFF"/>
          </a:fillRef>
          <a:effectRef idx="0">
            <a:srgbClr val="FFFFFF"/>
          </a:effectRef>
          <a:fontRef idx="minor">
            <a:schemeClr val="tx1"/>
          </a:fontRef>
        </p:style>
      </p:cxnSp>
      <p:sp>
        <p:nvSpPr>
          <p:cNvPr id="2" name="文本框 1"/>
          <p:cNvSpPr txBox="1"/>
          <p:nvPr/>
        </p:nvSpPr>
        <p:spPr>
          <a:xfrm>
            <a:off x="8251825" y="346710"/>
            <a:ext cx="3532505" cy="398780"/>
          </a:xfrm>
          <a:prstGeom prst="rect">
            <a:avLst/>
          </a:prstGeom>
          <a:noFill/>
        </p:spPr>
        <p:txBody>
          <a:bodyPr wrap="square" rtlCol="0">
            <a:spAutoFit/>
          </a:bodyPr>
          <a:lstStyle/>
          <a:p>
            <a:pPr algn="r"/>
            <a:r>
              <a:rPr lang="zh-CN" altLang="en-US" sz="2000">
                <a:solidFill>
                  <a:srgbClr val="58654B"/>
                </a:solidFill>
                <a:latin typeface="京華老宋体_KingHwa_OldSong" panose="02000500000000000000" charset="-122"/>
                <a:ea typeface="京華老宋体_KingHwa_OldSong" panose="02000500000000000000" charset="-122"/>
                <a:cs typeface="仿宋" panose="02010609060101010101" charset="-122"/>
                <a:sym typeface="+mn-ea"/>
              </a:rPr>
              <a:t>绍兴文化里的科学基因</a:t>
            </a:r>
            <a:endParaRPr lang="zh-CN" altLang="en-US" sz="2000">
              <a:solidFill>
                <a:srgbClr val="58654B"/>
              </a:solidFill>
              <a:latin typeface="京華老宋体_KingHwa_OldSong" panose="02000500000000000000" charset="-122"/>
              <a:ea typeface="京華老宋体_KingHwa_OldSong" panose="02000500000000000000" charset="-122"/>
              <a:cs typeface="仿宋" panose="02010609060101010101" charset="-122"/>
              <a:sym typeface="+mn-ea"/>
            </a:endParaRPr>
          </a:p>
        </p:txBody>
      </p:sp>
      <p:pic>
        <p:nvPicPr>
          <p:cNvPr id="3" name="图片 2"/>
          <p:cNvPicPr>
            <a:picLocks noChangeAspect="1"/>
          </p:cNvPicPr>
          <p:nvPr/>
        </p:nvPicPr>
        <p:blipFill>
          <a:blip r:embed="rId5"/>
          <a:stretch>
            <a:fillRect/>
          </a:stretch>
        </p:blipFill>
        <p:spPr>
          <a:xfrm>
            <a:off x="6735445" y="1692910"/>
            <a:ext cx="4123690" cy="1992630"/>
          </a:xfrm>
          <a:prstGeom prst="rect">
            <a:avLst/>
          </a:prstGeom>
        </p:spPr>
      </p:pic>
      <p:grpSp>
        <p:nvGrpSpPr>
          <p:cNvPr id="4" name="组合 3"/>
          <p:cNvGrpSpPr/>
          <p:nvPr/>
        </p:nvGrpSpPr>
        <p:grpSpPr>
          <a:xfrm>
            <a:off x="0" y="6189345"/>
            <a:ext cx="12192000" cy="668655"/>
            <a:chOff x="0" y="9747"/>
            <a:chExt cx="19200" cy="1053"/>
          </a:xfrm>
        </p:grpSpPr>
        <p:sp>
          <p:nvSpPr>
            <p:cNvPr id="9" name="矩形 8"/>
            <p:cNvSpPr/>
            <p:nvPr>
              <p:custDataLst>
                <p:tags r:id="rId6"/>
              </p:custDataLst>
            </p:nvPr>
          </p:nvSpPr>
          <p:spPr>
            <a:xfrm>
              <a:off x="0" y="9747"/>
              <a:ext cx="19200" cy="1053"/>
            </a:xfrm>
            <a:prstGeom prst="rect">
              <a:avLst/>
            </a:prstGeom>
            <a:solidFill>
              <a:schemeClr val="bg2">
                <a:lumMod val="75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cs typeface="仿宋" panose="02010609060101010101" charset="-122"/>
              </a:endParaRPr>
            </a:p>
          </p:txBody>
        </p:sp>
        <p:pic>
          <p:nvPicPr>
            <p:cNvPr id="10" name="图片 9" descr="2"/>
            <p:cNvPicPr>
              <a:picLocks noChangeAspect="1"/>
            </p:cNvPicPr>
            <p:nvPr/>
          </p:nvPicPr>
          <p:blipFill>
            <a:blip r:embed="rId7">
              <a:alphaModFix amt="48000"/>
            </a:blip>
            <a:srcRect t="2036" b="82201"/>
            <a:stretch>
              <a:fillRect/>
            </a:stretch>
          </p:blipFill>
          <p:spPr>
            <a:xfrm>
              <a:off x="0" y="9747"/>
              <a:ext cx="19158" cy="1053"/>
            </a:xfrm>
            <a:prstGeom prst="rect">
              <a:avLst/>
            </a:prstGeom>
          </p:spPr>
        </p:pic>
      </p:grpSp>
      <p:sp>
        <p:nvSpPr>
          <p:cNvPr id="7" name="文本框 6"/>
          <p:cNvSpPr txBox="1"/>
          <p:nvPr/>
        </p:nvSpPr>
        <p:spPr>
          <a:xfrm>
            <a:off x="400050" y="1812925"/>
            <a:ext cx="4988560" cy="4267835"/>
          </a:xfrm>
          <a:prstGeom prst="rect">
            <a:avLst/>
          </a:prstGeom>
          <a:noFill/>
        </p:spPr>
        <p:txBody>
          <a:bodyPr wrap="square" rtlCol="0">
            <a:noAutofit/>
          </a:bodyPr>
          <a:p>
            <a:pPr indent="0" fontAlgn="auto">
              <a:lnSpc>
                <a:spcPct val="150000"/>
              </a:lnSpc>
              <a:spcBef>
                <a:spcPts val="0"/>
              </a:spcBef>
              <a:buFont typeface="黑体" panose="02010609060101010101" charset="-122"/>
              <a:buNone/>
            </a:pPr>
            <a:r>
              <a:rPr lang="zh-CN" altLang="en-US" sz="1200" b="1" dirty="0">
                <a:latin typeface="MiSans" panose="00000500000000000000" charset="-122"/>
                <a:ea typeface="MiSans" panose="00000500000000000000" charset="-122"/>
                <a:cs typeface="MiSans" panose="00000500000000000000" charset="-122"/>
                <a:sym typeface="+mn-ea"/>
              </a:rPr>
              <a:t>展项描述：</a:t>
            </a:r>
            <a:endParaRPr lang="zh-CN" altLang="en-US" sz="1200" b="1" dirty="0">
              <a:latin typeface="MiSans" panose="00000500000000000000" charset="-122"/>
              <a:ea typeface="MiSans" panose="00000500000000000000" charset="-122"/>
              <a:cs typeface="MiSans" panose="00000500000000000000" charset="-122"/>
            </a:endParaRPr>
          </a:p>
          <a:p>
            <a:pPr indent="254000" fontAlgn="auto">
              <a:lnSpc>
                <a:spcPct val="150000"/>
              </a:lnSpc>
              <a:spcBef>
                <a:spcPts val="0"/>
              </a:spcBef>
              <a:buFont typeface="黑体" panose="02010609060101010101" charset="-122"/>
              <a:buNone/>
            </a:pPr>
            <a:r>
              <a:rPr lang="zh-CN" altLang="en-US" sz="1200" dirty="0">
                <a:latin typeface="MiSans" panose="00000500000000000000" charset="-122"/>
                <a:ea typeface="MiSans" panose="00000500000000000000" charset="-122"/>
                <a:cs typeface="MiSans" panose="00000500000000000000" charset="-122"/>
                <a:sym typeface="+mn-ea"/>
              </a:rPr>
              <a:t>展项主要由古桥模型与乌篷船模型组成。</a:t>
            </a:r>
            <a:endParaRPr lang="zh-CN" altLang="en-US" sz="1200" dirty="0">
              <a:latin typeface="MiSans" panose="00000500000000000000" charset="-122"/>
              <a:ea typeface="MiSans" panose="00000500000000000000" charset="-122"/>
              <a:cs typeface="MiSans" panose="00000500000000000000" charset="-122"/>
              <a:sym typeface="+mn-ea"/>
            </a:endParaRPr>
          </a:p>
          <a:p>
            <a:pPr indent="254000" fontAlgn="auto">
              <a:lnSpc>
                <a:spcPct val="150000"/>
              </a:lnSpc>
              <a:spcBef>
                <a:spcPts val="0"/>
              </a:spcBef>
              <a:buFont typeface="黑体" panose="02010609060101010101" charset="-122"/>
              <a:buNone/>
            </a:pPr>
            <a:r>
              <a:rPr lang="zh-CN" altLang="en-US" sz="1200" dirty="0">
                <a:latin typeface="MiSans" panose="00000500000000000000" charset="-122"/>
                <a:ea typeface="MiSans" panose="00000500000000000000" charset="-122"/>
                <a:cs typeface="MiSans" panose="00000500000000000000" charset="-122"/>
                <a:sym typeface="+mn-ea"/>
              </a:rPr>
              <a:t>观众可站立于乌篷船旁或古桥之上，配合周边造景打造出的</a:t>
            </a:r>
            <a:r>
              <a:rPr lang="en-US" altLang="zh-CN" sz="1200" dirty="0">
                <a:latin typeface="MiSans" panose="00000500000000000000" charset="-122"/>
                <a:ea typeface="MiSans" panose="00000500000000000000" charset="-122"/>
                <a:cs typeface="MiSans" panose="00000500000000000000" charset="-122"/>
                <a:sym typeface="+mn-ea"/>
              </a:rPr>
              <a:t>“</a:t>
            </a:r>
            <a:r>
              <a:rPr lang="zh-CN" altLang="en-US" sz="1200" dirty="0">
                <a:latin typeface="MiSans" panose="00000500000000000000" charset="-122"/>
                <a:ea typeface="MiSans" panose="00000500000000000000" charset="-122"/>
                <a:cs typeface="MiSans" panose="00000500000000000000" charset="-122"/>
                <a:sym typeface="+mn-ea"/>
              </a:rPr>
              <a:t>江岸景色</a:t>
            </a:r>
            <a:r>
              <a:rPr lang="en-US" altLang="zh-CN" sz="1200" dirty="0">
                <a:latin typeface="MiSans" panose="00000500000000000000" charset="-122"/>
                <a:ea typeface="MiSans" panose="00000500000000000000" charset="-122"/>
                <a:cs typeface="MiSans" panose="00000500000000000000" charset="-122"/>
                <a:sym typeface="+mn-ea"/>
              </a:rPr>
              <a:t>”</a:t>
            </a:r>
            <a:r>
              <a:rPr lang="zh-CN" altLang="en-US" sz="1200" dirty="0">
                <a:latin typeface="MiSans" panose="00000500000000000000" charset="-122"/>
                <a:ea typeface="MiSans" panose="00000500000000000000" charset="-122"/>
                <a:cs typeface="MiSans" panose="00000500000000000000" charset="-122"/>
                <a:sym typeface="+mn-ea"/>
              </a:rPr>
              <a:t>，沉浸式体验</a:t>
            </a:r>
            <a:r>
              <a:rPr lang="en-US" altLang="zh-CN" sz="1200" dirty="0">
                <a:latin typeface="MiSans" panose="00000500000000000000" charset="-122"/>
                <a:ea typeface="MiSans" panose="00000500000000000000" charset="-122"/>
                <a:cs typeface="MiSans" panose="00000500000000000000" charset="-122"/>
                <a:sym typeface="+mn-ea"/>
              </a:rPr>
              <a:t>"</a:t>
            </a:r>
            <a:r>
              <a:rPr lang="zh-CN" altLang="en-US" sz="1200" dirty="0">
                <a:latin typeface="MiSans" panose="00000500000000000000" charset="-122"/>
                <a:ea typeface="MiSans" panose="00000500000000000000" charset="-122"/>
                <a:cs typeface="MiSans" panose="00000500000000000000" charset="-122"/>
                <a:sym typeface="+mn-ea"/>
              </a:rPr>
              <a:t>轻摇八尺烟波上，缓缓乌篷入画来</a:t>
            </a:r>
            <a:r>
              <a:rPr lang="en-US" altLang="zh-CN" sz="1200" dirty="0">
                <a:latin typeface="MiSans" panose="00000500000000000000" charset="-122"/>
                <a:ea typeface="MiSans" panose="00000500000000000000" charset="-122"/>
                <a:cs typeface="MiSans" panose="00000500000000000000" charset="-122"/>
                <a:sym typeface="+mn-ea"/>
              </a:rPr>
              <a:t>"</a:t>
            </a:r>
            <a:r>
              <a:rPr lang="zh-CN" altLang="en-US" sz="1200" dirty="0">
                <a:latin typeface="MiSans" panose="00000500000000000000" charset="-122"/>
                <a:ea typeface="MiSans" panose="00000500000000000000" charset="-122"/>
                <a:cs typeface="MiSans" panose="00000500000000000000" charset="-122"/>
                <a:sym typeface="+mn-ea"/>
              </a:rPr>
              <a:t>的江南意境。</a:t>
            </a:r>
            <a:endParaRPr lang="zh-CN" altLang="en-US" sz="1200" dirty="0">
              <a:latin typeface="MiSans" panose="00000500000000000000" charset="-122"/>
              <a:ea typeface="MiSans" panose="00000500000000000000" charset="-122"/>
              <a:cs typeface="MiSans" panose="00000500000000000000" charset="-122"/>
              <a:sym typeface="+mn-ea"/>
            </a:endParaRPr>
          </a:p>
          <a:p>
            <a:pPr indent="254000" fontAlgn="auto">
              <a:lnSpc>
                <a:spcPct val="150000"/>
              </a:lnSpc>
              <a:spcBef>
                <a:spcPts val="0"/>
              </a:spcBef>
              <a:buFont typeface="黑体" panose="02010609060101010101" charset="-122"/>
              <a:buNone/>
            </a:pPr>
            <a:endParaRPr lang="zh-CN" altLang="en-US" sz="1200" b="1" dirty="0">
              <a:latin typeface="MiSans" panose="00000500000000000000" charset="-122"/>
              <a:ea typeface="MiSans" panose="00000500000000000000" charset="-122"/>
              <a:cs typeface="MiSans" panose="00000500000000000000" charset="-122"/>
              <a:sym typeface="+mn-ea"/>
            </a:endParaRPr>
          </a:p>
          <a:p>
            <a:pPr indent="0" fontAlgn="auto">
              <a:lnSpc>
                <a:spcPct val="150000"/>
              </a:lnSpc>
              <a:spcBef>
                <a:spcPts val="0"/>
              </a:spcBef>
              <a:buFont typeface="黑体" panose="02010609060101010101" charset="-122"/>
              <a:buNone/>
            </a:pPr>
            <a:r>
              <a:rPr lang="zh-CN" altLang="en-US" sz="1200" b="1" dirty="0">
                <a:latin typeface="MiSans" panose="00000500000000000000" charset="-122"/>
                <a:ea typeface="MiSans" panose="00000500000000000000" charset="-122"/>
                <a:cs typeface="MiSans" panose="00000500000000000000" charset="-122"/>
                <a:sym typeface="+mn-ea"/>
              </a:rPr>
              <a:t>展示目的</a:t>
            </a:r>
            <a:r>
              <a:rPr lang="zh-CN" altLang="en-US" sz="1200" dirty="0">
                <a:latin typeface="MiSans" panose="00000500000000000000" charset="-122"/>
                <a:ea typeface="MiSans" panose="00000500000000000000" charset="-122"/>
                <a:cs typeface="MiSans" panose="00000500000000000000" charset="-122"/>
                <a:sym typeface="+mn-ea"/>
              </a:rPr>
              <a:t>：本展项为打卡展项，用户可站立于桥头或乌篷船旁进行打卡拍照。</a:t>
            </a:r>
            <a:endParaRPr lang="zh-CN" altLang="en-US" sz="1200" dirty="0">
              <a:latin typeface="微软雅黑" panose="020B0503020204020204" charset="-122"/>
              <a:ea typeface="微软雅黑" panose="020B0503020204020204" charset="-122"/>
              <a:sym typeface="方正兰亭细黑_GBK" panose="02000000000000000000" charset="-122"/>
            </a:endParaRPr>
          </a:p>
          <a:p>
            <a:pPr indent="0" fontAlgn="auto">
              <a:lnSpc>
                <a:spcPct val="150000"/>
              </a:lnSpc>
              <a:spcBef>
                <a:spcPts val="0"/>
              </a:spcBef>
              <a:buFont typeface="黑体" panose="02010609060101010101" charset="-122"/>
              <a:buNone/>
            </a:pPr>
            <a:endParaRPr lang="zh-CN" altLang="en-US" sz="1200" b="1" dirty="0">
              <a:latin typeface="MiSans" panose="00000500000000000000" charset="-122"/>
              <a:ea typeface="MiSans" panose="00000500000000000000" charset="-122"/>
              <a:cs typeface="MiSans" panose="00000500000000000000" charset="-122"/>
              <a:sym typeface="黑体" panose="02010609060101010101" charset="-122"/>
            </a:endParaRPr>
          </a:p>
          <a:p>
            <a:pPr>
              <a:lnSpc>
                <a:spcPct val="150000"/>
              </a:lnSpc>
            </a:pPr>
            <a:r>
              <a:rPr lang="zh-CN" altLang="en-US" sz="1200" b="1" dirty="0">
                <a:latin typeface="MiSans" panose="00000500000000000000" charset="-122"/>
                <a:ea typeface="MiSans" panose="00000500000000000000" charset="-122"/>
                <a:cs typeface="MiSans" panose="00000500000000000000" charset="-122"/>
                <a:sym typeface="黑体" panose="02010609060101010101" charset="-122"/>
              </a:rPr>
              <a:t>操作说明：</a:t>
            </a:r>
            <a:endParaRPr lang="zh-CN" altLang="en-US" sz="1200" b="1" dirty="0">
              <a:latin typeface="MiSans" panose="00000500000000000000" charset="-122"/>
              <a:ea typeface="MiSans" panose="00000500000000000000" charset="-122"/>
              <a:cs typeface="MiSans" panose="00000500000000000000" charset="-122"/>
              <a:sym typeface="黑体" panose="02010609060101010101" charset="-122"/>
            </a:endParaRPr>
          </a:p>
          <a:p>
            <a:pPr>
              <a:lnSpc>
                <a:spcPct val="150000"/>
              </a:lnSpc>
            </a:pPr>
            <a:r>
              <a:rPr lang="en-US" altLang="zh-CN" sz="1200" dirty="0">
                <a:latin typeface="MiSans" panose="00000500000000000000" charset="-122"/>
                <a:ea typeface="MiSans" panose="00000500000000000000" charset="-122"/>
                <a:cs typeface="MiSans" panose="00000500000000000000" charset="-122"/>
                <a:sym typeface="黑体" panose="02010609060101010101" charset="-122"/>
              </a:rPr>
              <a:t>1</a:t>
            </a:r>
            <a:r>
              <a:rPr lang="zh-CN" altLang="en-US" sz="1200" dirty="0">
                <a:latin typeface="MiSans" panose="00000500000000000000" charset="-122"/>
                <a:ea typeface="MiSans" panose="00000500000000000000" charset="-122"/>
                <a:cs typeface="MiSans" panose="00000500000000000000" charset="-122"/>
                <a:sym typeface="黑体" panose="02010609060101010101" charset="-122"/>
              </a:rPr>
              <a:t>、观众步入展区；</a:t>
            </a:r>
            <a:endParaRPr lang="zh-CN" altLang="en-US" sz="1200" dirty="0">
              <a:latin typeface="MiSans" panose="00000500000000000000" charset="-122"/>
              <a:ea typeface="MiSans" panose="00000500000000000000" charset="-122"/>
              <a:cs typeface="MiSans" panose="00000500000000000000" charset="-122"/>
              <a:sym typeface="黑体" panose="02010609060101010101" charset="-122"/>
            </a:endParaRPr>
          </a:p>
          <a:p>
            <a:pPr>
              <a:lnSpc>
                <a:spcPct val="150000"/>
              </a:lnSpc>
            </a:pPr>
            <a:r>
              <a:rPr lang="zh-CN" altLang="en-US" sz="1200" dirty="0">
                <a:latin typeface="MiSans" panose="00000500000000000000" charset="-122"/>
                <a:ea typeface="MiSans" panose="00000500000000000000" charset="-122"/>
                <a:cs typeface="MiSans" panose="00000500000000000000" charset="-122"/>
                <a:sym typeface="方正兰亭细黑_GBK" panose="02000000000000000000" charset="-122"/>
              </a:rPr>
              <a:t>2、欣赏桥梁模型与乌篷船模型；</a:t>
            </a:r>
            <a:endParaRPr lang="zh-CN" altLang="en-US" sz="1200" dirty="0">
              <a:latin typeface="MiSans" panose="00000500000000000000" charset="-122"/>
              <a:ea typeface="MiSans" panose="00000500000000000000" charset="-122"/>
              <a:cs typeface="MiSans" panose="00000500000000000000" charset="-122"/>
              <a:sym typeface="方正兰亭细黑_GBK" panose="02000000000000000000" charset="-122"/>
            </a:endParaRPr>
          </a:p>
          <a:p>
            <a:pPr>
              <a:lnSpc>
                <a:spcPct val="150000"/>
              </a:lnSpc>
            </a:pPr>
            <a:r>
              <a:rPr lang="zh-CN" altLang="en-US" sz="1200" dirty="0">
                <a:latin typeface="MiSans" panose="00000500000000000000" charset="-122"/>
                <a:ea typeface="MiSans" panose="00000500000000000000" charset="-122"/>
                <a:cs typeface="MiSans" panose="00000500000000000000" charset="-122"/>
                <a:sym typeface="方正兰亭细黑_GBK" panose="02000000000000000000" charset="-122"/>
              </a:rPr>
              <a:t>3、拍照留念；</a:t>
            </a:r>
            <a:endParaRPr lang="zh-CN" altLang="en-US" sz="1200" dirty="0">
              <a:latin typeface="MiSans" panose="00000500000000000000" charset="-122"/>
              <a:ea typeface="MiSans" panose="00000500000000000000" charset="-122"/>
              <a:cs typeface="MiSans" panose="00000500000000000000" charset="-122"/>
            </a:endParaRPr>
          </a:p>
        </p:txBody>
      </p:sp>
      <p:pic>
        <p:nvPicPr>
          <p:cNvPr id="11" name="图片 10"/>
          <p:cNvPicPr>
            <a:picLocks noChangeAspect="1"/>
          </p:cNvPicPr>
          <p:nvPr/>
        </p:nvPicPr>
        <p:blipFill>
          <a:blip r:embed="rId8"/>
          <a:stretch>
            <a:fillRect/>
          </a:stretch>
        </p:blipFill>
        <p:spPr>
          <a:xfrm>
            <a:off x="6735445" y="3855720"/>
            <a:ext cx="4123055" cy="2382520"/>
          </a:xfrm>
          <a:prstGeom prst="rect">
            <a:avLst/>
          </a:prstGeom>
        </p:spPr>
      </p:pic>
    </p:spTree>
    <p:custDataLst>
      <p:tags r:id="rId9"/>
    </p:custData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0E7DD">
            <a:alpha val="27000"/>
          </a:srgbClr>
        </a:solidFill>
        <a:effectLst/>
      </p:bgPr>
    </p:bg>
    <p:spTree>
      <p:nvGrpSpPr>
        <p:cNvPr id="1" name=""/>
        <p:cNvGrpSpPr/>
        <p:nvPr/>
      </p:nvGrpSpPr>
      <p:grpSpPr>
        <a:xfrm>
          <a:off x="0" y="0"/>
          <a:ext cx="0" cy="0"/>
          <a:chOff x="0" y="0"/>
          <a:chExt cx="0" cy="0"/>
        </a:xfrm>
      </p:grpSpPr>
      <p:cxnSp>
        <p:nvCxnSpPr>
          <p:cNvPr id="21" name="直接连接符 20"/>
          <p:cNvCxnSpPr/>
          <p:nvPr>
            <p:custDataLst>
              <p:tags r:id="rId1"/>
            </p:custDataLst>
          </p:nvPr>
        </p:nvCxnSpPr>
        <p:spPr>
          <a:xfrm>
            <a:off x="400685" y="738505"/>
            <a:ext cx="11383645" cy="6985"/>
          </a:xfrm>
          <a:prstGeom prst="line">
            <a:avLst/>
          </a:prstGeom>
          <a:ln w="28575" cmpd="sng">
            <a:solidFill>
              <a:srgbClr val="58654B"/>
            </a:solidFill>
            <a:prstDash val="solid"/>
          </a:ln>
        </p:spPr>
        <p:style>
          <a:lnRef idx="2">
            <a:schemeClr val="accent1"/>
          </a:lnRef>
          <a:fillRef idx="0">
            <a:srgbClr val="FFFFFF"/>
          </a:fillRef>
          <a:effectRef idx="0">
            <a:srgbClr val="FFFFFF"/>
          </a:effectRef>
          <a:fontRef idx="minor">
            <a:schemeClr val="tx1"/>
          </a:fontRef>
        </p:style>
      </p:cxnSp>
      <p:graphicFrame>
        <p:nvGraphicFramePr>
          <p:cNvPr id="8" name="表格 7"/>
          <p:cNvGraphicFramePr/>
          <p:nvPr>
            <p:custDataLst>
              <p:tags r:id="rId2"/>
            </p:custDataLst>
          </p:nvPr>
        </p:nvGraphicFramePr>
        <p:xfrm>
          <a:off x="400685" y="1163955"/>
          <a:ext cx="11383645" cy="398780"/>
        </p:xfrm>
        <a:graphic>
          <a:graphicData uri="http://schemas.openxmlformats.org/drawingml/2006/table">
            <a:tbl>
              <a:tblPr firstCol="1" bandCol="1">
                <a:tableStyleId>{B2A5736F-0B23-42C7-9033-99ABC36045BD}</a:tableStyleId>
              </a:tblPr>
              <a:tblGrid>
                <a:gridCol w="1452880"/>
                <a:gridCol w="1915795"/>
                <a:gridCol w="1897380"/>
                <a:gridCol w="2181225"/>
                <a:gridCol w="2038985"/>
                <a:gridCol w="1897380"/>
              </a:tblGrid>
              <a:tr h="381000">
                <a:tc>
                  <a:txBody>
                    <a:bodyPr/>
                    <a:lstStyle/>
                    <a:p>
                      <a:pPr algn="ctr">
                        <a:lnSpc>
                          <a:spcPct val="100000"/>
                        </a:lnSpc>
                        <a:spcBef>
                          <a:spcPts val="0"/>
                        </a:spcBef>
                        <a:buClrTx/>
                        <a:buSzTx/>
                        <a:buFontTx/>
                        <a:buNone/>
                      </a:pPr>
                      <a:r>
                        <a:rPr lang="zh-CN" altLang="en-US" sz="1200" b="0">
                          <a:latin typeface="MiSans" panose="00000500000000000000" charset="-122"/>
                          <a:ea typeface="MiSans" panose="00000500000000000000" charset="-122"/>
                          <a:sym typeface="+mn-ea"/>
                        </a:rPr>
                        <a:t>展区名称</a:t>
                      </a:r>
                      <a:endParaRPr lang="zh-CN" altLang="en-US" sz="1200" b="0">
                        <a:latin typeface="MiSans" panose="00000500000000000000" charset="-122"/>
                        <a:ea typeface="MiSans" panose="00000500000000000000" charset="-122"/>
                      </a:endParaRPr>
                    </a:p>
                  </a:txBody>
                  <a:tcPr anchor="ctr">
                    <a:solidFill>
                      <a:schemeClr val="bg1">
                        <a:lumMod val="65000"/>
                      </a:schemeClr>
                    </a:solidFill>
                  </a:tcPr>
                </a:tc>
                <a:tc>
                  <a:txBody>
                    <a:bodyPr/>
                    <a:lstStyle/>
                    <a:p>
                      <a:pPr algn="l">
                        <a:lnSpc>
                          <a:spcPct val="120000"/>
                        </a:lnSpc>
                        <a:spcBef>
                          <a:spcPts val="0"/>
                        </a:spcBef>
                        <a:spcAft>
                          <a:spcPts val="0"/>
                        </a:spcAft>
                        <a:buClrTx/>
                        <a:buSzTx/>
                        <a:buFontTx/>
                        <a:buNone/>
                      </a:pPr>
                      <a:r>
                        <a:rPr lang="zh-CN" altLang="en-US" sz="1200" spc="120">
                          <a:latin typeface="MiSans" panose="00000500000000000000" charset="-122"/>
                          <a:ea typeface="MiSans" panose="00000500000000000000" charset="-122"/>
                        </a:rPr>
                        <a:t>古桥与船</a:t>
                      </a:r>
                      <a:endParaRPr lang="zh-CN" altLang="en-US" sz="1200" spc="120">
                        <a:latin typeface="MiSans" panose="00000500000000000000" charset="-122"/>
                        <a:ea typeface="MiSans" panose="00000500000000000000" charset="-122"/>
                      </a:endParaRPr>
                    </a:p>
                  </a:txBody>
                  <a:tcPr anchor="ctr"/>
                </a:tc>
                <a:tc>
                  <a:txBody>
                    <a:bodyPr/>
                    <a:lstStyle/>
                    <a:p>
                      <a:pPr algn="ctr">
                        <a:buNone/>
                      </a:pPr>
                      <a:r>
                        <a:rPr lang="zh-CN" altLang="en-US" sz="1200">
                          <a:solidFill>
                            <a:schemeClr val="bg1"/>
                          </a:solidFill>
                          <a:latin typeface="MiSans" panose="00000500000000000000" charset="-122"/>
                          <a:ea typeface="MiSans" panose="00000500000000000000" charset="-122"/>
                        </a:rPr>
                        <a:t>展品名称</a:t>
                      </a:r>
                      <a:endParaRPr lang="zh-CN" altLang="en-US" sz="1200">
                        <a:solidFill>
                          <a:schemeClr val="bg1"/>
                        </a:solidFill>
                        <a:latin typeface="MiSans" panose="00000500000000000000" charset="-122"/>
                        <a:ea typeface="MiSans" panose="00000500000000000000" charset="-122"/>
                      </a:endParaRPr>
                    </a:p>
                  </a:txBody>
                  <a:tcPr anchor="ctr">
                    <a:solidFill>
                      <a:schemeClr val="bg1">
                        <a:lumMod val="65000"/>
                      </a:schemeClr>
                    </a:solidFill>
                  </a:tcPr>
                </a:tc>
                <a:tc>
                  <a:txBody>
                    <a:bodyPr/>
                    <a:lstStyle/>
                    <a:p>
                      <a:pPr algn="l">
                        <a:lnSpc>
                          <a:spcPct val="120000"/>
                        </a:lnSpc>
                        <a:spcBef>
                          <a:spcPts val="0"/>
                        </a:spcBef>
                        <a:spcAft>
                          <a:spcPts val="0"/>
                        </a:spcAft>
                        <a:buClrTx/>
                        <a:buSzTx/>
                        <a:buFontTx/>
                        <a:buNone/>
                      </a:pPr>
                      <a:r>
                        <a:rPr lang="zh-CN" altLang="en-US" sz="1200">
                          <a:solidFill>
                            <a:schemeClr val="tx1"/>
                          </a:solidFill>
                          <a:latin typeface="MiSans" panose="00000500000000000000" charset="-122"/>
                          <a:ea typeface="MiSans" panose="00000500000000000000" charset="-122"/>
                          <a:cs typeface="仿宋" panose="02010609060101010101" charset="-122"/>
                          <a:sym typeface="+mn-ea"/>
                        </a:rPr>
                        <a:t>科学探索区</a:t>
                      </a:r>
                      <a:r>
                        <a:rPr lang="en-US" altLang="zh-CN" sz="1200">
                          <a:solidFill>
                            <a:schemeClr val="tx1"/>
                          </a:solidFill>
                          <a:latin typeface="MiSans" panose="00000500000000000000" charset="-122"/>
                          <a:ea typeface="MiSans" panose="00000500000000000000" charset="-122"/>
                          <a:cs typeface="仿宋" panose="02010609060101010101" charset="-122"/>
                          <a:sym typeface="+mn-ea"/>
                        </a:rPr>
                        <a:t>-</a:t>
                      </a:r>
                      <a:r>
                        <a:rPr lang="zh-CN" altLang="en-US" sz="1200">
                          <a:solidFill>
                            <a:schemeClr val="tx1"/>
                          </a:solidFill>
                          <a:latin typeface="MiSans" panose="00000500000000000000" charset="-122"/>
                          <a:ea typeface="MiSans" panose="00000500000000000000" charset="-122"/>
                          <a:cs typeface="仿宋" panose="02010609060101010101" charset="-122"/>
                          <a:sym typeface="+mn-ea"/>
                        </a:rPr>
                        <a:t>桥梁搭建</a:t>
                      </a:r>
                      <a:endParaRPr lang="zh-CN" altLang="en-US" sz="1200" b="0" spc="120">
                        <a:solidFill>
                          <a:schemeClr val="tx1"/>
                        </a:solidFill>
                        <a:latin typeface="MiSans" panose="00000500000000000000" charset="-122"/>
                        <a:ea typeface="MiSans" panose="00000500000000000000" charset="-122"/>
                        <a:cs typeface="仿宋" panose="02010609060101010101" charset="-122"/>
                        <a:sym typeface="+mn-ea"/>
                      </a:endParaRPr>
                    </a:p>
                  </a:txBody>
                  <a:tcPr marL="177800" marR="177800" marT="107950" marB="107950" anchor="ctr"/>
                </a:tc>
                <a:tc>
                  <a:txBody>
                    <a:bodyPr/>
                    <a:lstStyle/>
                    <a:p>
                      <a:pPr algn="ctr">
                        <a:buNone/>
                      </a:pPr>
                      <a:r>
                        <a:rPr lang="zh-CN" altLang="en-US" sz="1200">
                          <a:solidFill>
                            <a:schemeClr val="bg1"/>
                          </a:solidFill>
                          <a:latin typeface="MiSans" panose="00000500000000000000" charset="-122"/>
                          <a:ea typeface="MiSans" panose="00000500000000000000" charset="-122"/>
                        </a:rPr>
                        <a:t>展示形式</a:t>
                      </a:r>
                      <a:endParaRPr lang="zh-CN" altLang="en-US" sz="1200">
                        <a:solidFill>
                          <a:schemeClr val="bg1"/>
                        </a:solidFill>
                        <a:latin typeface="MiSans" panose="00000500000000000000" charset="-122"/>
                        <a:ea typeface="MiSans" panose="00000500000000000000" charset="-122"/>
                      </a:endParaRPr>
                    </a:p>
                  </a:txBody>
                  <a:tcPr anchor="ctr">
                    <a:solidFill>
                      <a:schemeClr val="bg1">
                        <a:lumMod val="65000"/>
                      </a:schemeClr>
                    </a:solidFill>
                  </a:tcPr>
                </a:tc>
                <a:tc>
                  <a:txBody>
                    <a:bodyPr/>
                    <a:lstStyle/>
                    <a:p>
                      <a:pPr algn="ctr">
                        <a:buNone/>
                      </a:pPr>
                      <a:r>
                        <a:rPr lang="zh-CN" altLang="en-US" sz="1200">
                          <a:latin typeface="MiSans" panose="00000500000000000000" charset="-122"/>
                          <a:ea typeface="MiSans" panose="00000500000000000000" charset="-122"/>
                          <a:sym typeface="+mn-ea"/>
                        </a:rPr>
                        <a:t>互动体验</a:t>
                      </a:r>
                      <a:endParaRPr lang="zh-CN" altLang="en-US" sz="1200">
                        <a:latin typeface="MiSans" panose="00000500000000000000" charset="-122"/>
                        <a:ea typeface="MiSans" panose="00000500000000000000" charset="-122"/>
                      </a:endParaRPr>
                    </a:p>
                  </a:txBody>
                  <a:tcPr anchor="ctr"/>
                </a:tc>
              </a:tr>
            </a:tbl>
          </a:graphicData>
        </a:graphic>
      </p:graphicFrame>
      <p:cxnSp>
        <p:nvCxnSpPr>
          <p:cNvPr id="25" name="直接连接符 24"/>
          <p:cNvCxnSpPr/>
          <p:nvPr>
            <p:custDataLst>
              <p:tags r:id="rId3"/>
            </p:custDataLst>
          </p:nvPr>
        </p:nvCxnSpPr>
        <p:spPr>
          <a:xfrm>
            <a:off x="5648960" y="1812608"/>
            <a:ext cx="0" cy="4008120"/>
          </a:xfrm>
          <a:prstGeom prst="line">
            <a:avLst/>
          </a:prstGeom>
          <a:ln w="31750" cap="rnd">
            <a:solidFill>
              <a:srgbClr val="58654B"/>
            </a:solidFill>
            <a:prstDash val="sysDot"/>
            <a:round/>
          </a:ln>
        </p:spPr>
        <p:style>
          <a:lnRef idx="0">
            <a:srgbClr val="FFFFFF"/>
          </a:lnRef>
          <a:fillRef idx="0">
            <a:srgbClr val="FFFFFF"/>
          </a:fillRef>
          <a:effectRef idx="0">
            <a:srgbClr val="FFFFFF"/>
          </a:effectRef>
          <a:fontRef idx="minor">
            <a:schemeClr val="tx1"/>
          </a:fontRef>
        </p:style>
      </p:cxnSp>
      <p:sp>
        <p:nvSpPr>
          <p:cNvPr id="3" name="文本框 2"/>
          <p:cNvSpPr txBox="1"/>
          <p:nvPr/>
        </p:nvSpPr>
        <p:spPr>
          <a:xfrm>
            <a:off x="8251825" y="346710"/>
            <a:ext cx="3532505" cy="398780"/>
          </a:xfrm>
          <a:prstGeom prst="rect">
            <a:avLst/>
          </a:prstGeom>
          <a:noFill/>
        </p:spPr>
        <p:txBody>
          <a:bodyPr wrap="square" rtlCol="0">
            <a:spAutoFit/>
          </a:bodyPr>
          <a:lstStyle/>
          <a:p>
            <a:pPr algn="r"/>
            <a:r>
              <a:rPr lang="zh-CN" altLang="en-US" sz="2000">
                <a:solidFill>
                  <a:srgbClr val="58654B"/>
                </a:solidFill>
                <a:latin typeface="京華老宋体_KingHwa_OldSong" panose="02000500000000000000" charset="-122"/>
                <a:ea typeface="京華老宋体_KingHwa_OldSong" panose="02000500000000000000" charset="-122"/>
                <a:cs typeface="仿宋" panose="02010609060101010101" charset="-122"/>
                <a:sym typeface="+mn-ea"/>
              </a:rPr>
              <a:t>绍兴文化里的科学基因</a:t>
            </a:r>
            <a:endParaRPr lang="zh-CN" altLang="en-US" sz="2000">
              <a:solidFill>
                <a:srgbClr val="58654B"/>
              </a:solidFill>
              <a:latin typeface="京華老宋体_KingHwa_OldSong" panose="02000500000000000000" charset="-122"/>
              <a:ea typeface="京華老宋体_KingHwa_OldSong" panose="02000500000000000000" charset="-122"/>
              <a:cs typeface="仿宋" panose="02010609060101010101" charset="-122"/>
              <a:sym typeface="+mn-ea"/>
            </a:endParaRPr>
          </a:p>
        </p:txBody>
      </p:sp>
      <p:grpSp>
        <p:nvGrpSpPr>
          <p:cNvPr id="4" name="组合 3"/>
          <p:cNvGrpSpPr/>
          <p:nvPr/>
        </p:nvGrpSpPr>
        <p:grpSpPr>
          <a:xfrm>
            <a:off x="0" y="6189345"/>
            <a:ext cx="12192000" cy="668655"/>
            <a:chOff x="0" y="9747"/>
            <a:chExt cx="19200" cy="1053"/>
          </a:xfrm>
        </p:grpSpPr>
        <p:sp>
          <p:nvSpPr>
            <p:cNvPr id="6" name="矩形 5"/>
            <p:cNvSpPr/>
            <p:nvPr>
              <p:custDataLst>
                <p:tags r:id="rId4"/>
              </p:custDataLst>
            </p:nvPr>
          </p:nvSpPr>
          <p:spPr>
            <a:xfrm>
              <a:off x="0" y="9747"/>
              <a:ext cx="19200" cy="1053"/>
            </a:xfrm>
            <a:prstGeom prst="rect">
              <a:avLst/>
            </a:prstGeom>
            <a:solidFill>
              <a:schemeClr val="bg2">
                <a:lumMod val="75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cs typeface="仿宋" panose="02010609060101010101" charset="-122"/>
              </a:endParaRPr>
            </a:p>
          </p:txBody>
        </p:sp>
        <p:pic>
          <p:nvPicPr>
            <p:cNvPr id="9" name="图片 8" descr="2"/>
            <p:cNvPicPr>
              <a:picLocks noChangeAspect="1"/>
            </p:cNvPicPr>
            <p:nvPr/>
          </p:nvPicPr>
          <p:blipFill>
            <a:blip r:embed="rId5">
              <a:alphaModFix amt="48000"/>
            </a:blip>
            <a:srcRect t="2036" b="82201"/>
            <a:stretch>
              <a:fillRect/>
            </a:stretch>
          </p:blipFill>
          <p:spPr>
            <a:xfrm>
              <a:off x="0" y="9747"/>
              <a:ext cx="19158" cy="1053"/>
            </a:xfrm>
            <a:prstGeom prst="rect">
              <a:avLst/>
            </a:prstGeom>
          </p:spPr>
        </p:pic>
      </p:grpSp>
      <p:sp>
        <p:nvSpPr>
          <p:cNvPr id="7" name="文本框 6"/>
          <p:cNvSpPr txBox="1"/>
          <p:nvPr>
            <p:custDataLst>
              <p:tags r:id="rId6"/>
            </p:custDataLst>
          </p:nvPr>
        </p:nvSpPr>
        <p:spPr>
          <a:xfrm>
            <a:off x="400685" y="216535"/>
            <a:ext cx="8108315" cy="509270"/>
          </a:xfrm>
          <a:prstGeom prst="rect">
            <a:avLst/>
          </a:prstGeom>
          <a:noFill/>
        </p:spPr>
        <p:txBody>
          <a:bodyPr wrap="square" rtlCol="0">
            <a:noAutofit/>
          </a:bodyPr>
          <a:p>
            <a:r>
              <a:rPr lang="zh-CN" altLang="en-US" sz="3600">
                <a:solidFill>
                  <a:srgbClr val="58654B"/>
                </a:solidFill>
                <a:latin typeface="京華老宋体_KingHwa_OldSong" panose="02000500000000000000" charset="-122"/>
                <a:ea typeface="京華老宋体_KingHwa_OldSong" panose="02000500000000000000" charset="-122"/>
                <a:cs typeface="仿宋" panose="02010609060101010101" charset="-122"/>
                <a:sym typeface="+mn-ea"/>
              </a:rPr>
              <a:t>科学操作探索区</a:t>
            </a:r>
            <a:r>
              <a:rPr lang="en-US" altLang="zh-CN" sz="3600">
                <a:solidFill>
                  <a:srgbClr val="58654B"/>
                </a:solidFill>
                <a:latin typeface="京華老宋体_KingHwa_OldSong" panose="02000500000000000000" charset="-122"/>
                <a:ea typeface="京華老宋体_KingHwa_OldSong" panose="02000500000000000000" charset="-122"/>
                <a:cs typeface="仿宋" panose="02010609060101010101" charset="-122"/>
                <a:sym typeface="+mn-ea"/>
              </a:rPr>
              <a:t>-</a:t>
            </a:r>
            <a:r>
              <a:rPr lang="zh-CN" altLang="en-US" sz="3600">
                <a:solidFill>
                  <a:srgbClr val="58654B"/>
                </a:solidFill>
                <a:latin typeface="京華老宋体_KingHwa_OldSong" panose="02000500000000000000" charset="-122"/>
                <a:ea typeface="京華老宋体_KingHwa_OldSong" panose="02000500000000000000" charset="-122"/>
                <a:cs typeface="仿宋" panose="02010609060101010101" charset="-122"/>
                <a:sym typeface="+mn-ea"/>
              </a:rPr>
              <a:t>桥梁搭建</a:t>
            </a:r>
            <a:endParaRPr lang="zh-CN" altLang="en-US" sz="3600">
              <a:solidFill>
                <a:srgbClr val="58654B"/>
              </a:solidFill>
              <a:latin typeface="京華老宋体_KingHwa_OldSong" panose="02000500000000000000" charset="-122"/>
              <a:ea typeface="京華老宋体_KingHwa_OldSong" panose="02000500000000000000" charset="-122"/>
              <a:cs typeface="仿宋" panose="02010609060101010101" charset="-122"/>
              <a:sym typeface="+mn-ea"/>
            </a:endParaRPr>
          </a:p>
        </p:txBody>
      </p:sp>
      <p:sp>
        <p:nvSpPr>
          <p:cNvPr id="10" name="文本框 9"/>
          <p:cNvSpPr txBox="1"/>
          <p:nvPr/>
        </p:nvSpPr>
        <p:spPr>
          <a:xfrm>
            <a:off x="400050" y="1812925"/>
            <a:ext cx="4988560" cy="4267835"/>
          </a:xfrm>
          <a:prstGeom prst="rect">
            <a:avLst/>
          </a:prstGeom>
          <a:noFill/>
        </p:spPr>
        <p:txBody>
          <a:bodyPr wrap="square" rtlCol="0">
            <a:noAutofit/>
          </a:bodyPr>
          <a:p>
            <a:pPr indent="304800" fontAlgn="auto">
              <a:lnSpc>
                <a:spcPct val="150000"/>
              </a:lnSpc>
              <a:spcBef>
                <a:spcPts val="0"/>
              </a:spcBef>
              <a:buFont typeface="黑体" panose="02010609060101010101" charset="-122"/>
              <a:buNone/>
              <a:extLst>
                <a:ext uri="{35155182-B16C-46BC-9424-99874614C6A1}">
                  <wpsdc:indentchars xmlns:wpsdc="http://www.wps.cn/officeDocument/2017/drawingmlCustomData" val="200" checksum="1077528236"/>
                </a:ext>
              </a:extLst>
            </a:pPr>
            <a:r>
              <a:rPr lang="zh-CN" altLang="en-US" sz="1200" dirty="0">
                <a:latin typeface="MiSans" panose="00000500000000000000" charset="-122"/>
                <a:ea typeface="MiSans" panose="00000500000000000000" charset="-122"/>
                <a:cs typeface="MiSans" panose="00000500000000000000" charset="-122"/>
                <a:sym typeface="+mn-ea"/>
              </a:rPr>
              <a:t>展项主要由</a:t>
            </a:r>
            <a:r>
              <a:rPr lang="zh-CN" altLang="en-US" sz="1200">
                <a:latin typeface="MiSans" panose="00000500000000000000" charset="-122"/>
                <a:ea typeface="MiSans" panose="00000500000000000000" charset="-122"/>
                <a:sym typeface="+mn-ea"/>
              </a:rPr>
              <a:t>展教具、耗材包组成</a:t>
            </a:r>
            <a:r>
              <a:rPr lang="zh-CN" altLang="en-US" sz="1200" dirty="0">
                <a:latin typeface="MiSans" panose="00000500000000000000" charset="-122"/>
                <a:ea typeface="MiSans" panose="00000500000000000000" charset="-122"/>
                <a:cs typeface="MiSans" panose="00000500000000000000" charset="-122"/>
                <a:sym typeface="+mn-ea"/>
              </a:rPr>
              <a:t>。</a:t>
            </a:r>
            <a:endParaRPr lang="zh-CN" altLang="en-US" sz="1200" dirty="0">
              <a:latin typeface="MiSans" panose="00000500000000000000" charset="-122"/>
              <a:ea typeface="MiSans" panose="00000500000000000000" charset="-122"/>
              <a:cs typeface="MiSans" panose="00000500000000000000" charset="-122"/>
              <a:sym typeface="+mn-ea"/>
            </a:endParaRPr>
          </a:p>
          <a:p>
            <a:pPr indent="304800" fontAlgn="auto">
              <a:lnSpc>
                <a:spcPct val="150000"/>
              </a:lnSpc>
              <a:spcBef>
                <a:spcPts val="0"/>
              </a:spcBef>
              <a:buFont typeface="黑体" panose="02010609060101010101" charset="-122"/>
              <a:buNone/>
              <a:extLst>
                <a:ext uri="{35155182-B16C-46BC-9424-99874614C6A1}">
                  <wpsdc:indentchars xmlns:wpsdc="http://www.wps.cn/officeDocument/2017/drawingmlCustomData" val="200" checksum="1077528236"/>
                </a:ext>
              </a:extLst>
            </a:pPr>
            <a:r>
              <a:rPr lang="zh-CN" altLang="en-US" sz="1200" dirty="0">
                <a:latin typeface="MiSans" panose="00000500000000000000" charset="-122"/>
                <a:ea typeface="MiSans" panose="00000500000000000000" charset="-122"/>
                <a:cs typeface="MiSans" panose="00000500000000000000" charset="-122"/>
                <a:sym typeface="+mn-ea"/>
              </a:rPr>
              <a:t>观众可以参加</a:t>
            </a:r>
            <a:r>
              <a:rPr lang="zh-CN" altLang="en-US" sz="1200" dirty="0">
                <a:latin typeface="MiSans" panose="00000500000000000000" charset="-122"/>
                <a:ea typeface="MiSans" panose="00000500000000000000" charset="-122"/>
                <a:cs typeface="MiSans" panose="00000500000000000000" charset="-122"/>
                <a:sym typeface="+mn-ea"/>
              </a:rPr>
              <a:t>桥体搭建、乌篷船制作、古桥绘画</a:t>
            </a:r>
            <a:r>
              <a:rPr lang="zh-CN" altLang="en-US" sz="1200" dirty="0">
                <a:solidFill>
                  <a:schemeClr val="tx1"/>
                </a:solidFill>
                <a:latin typeface="MiSans" panose="00000500000000000000" charset="-122"/>
                <a:ea typeface="MiSans" panose="00000500000000000000" charset="-122"/>
                <a:cs typeface="MiSans" panose="00000500000000000000" charset="-122"/>
                <a:sym typeface="+mn-ea"/>
              </a:rPr>
              <a:t>的课程中，通过亲自动手操纵，来更加深刻的了解</a:t>
            </a:r>
            <a:r>
              <a:rPr lang="zh-CN" altLang="en-US" sz="1200" dirty="0">
                <a:latin typeface="MiSans" panose="00000500000000000000" charset="-122"/>
                <a:ea typeface="MiSans" panose="00000500000000000000" charset="-122"/>
                <a:cs typeface="MiSans" panose="00000500000000000000" charset="-122"/>
                <a:sym typeface="+mn-ea"/>
              </a:rPr>
              <a:t>桥体搭建、乌篷船制作、古桥绘画</a:t>
            </a:r>
            <a:r>
              <a:rPr lang="zh-CN" altLang="en-US" sz="1200" dirty="0">
                <a:latin typeface="MiSans" panose="00000500000000000000" charset="-122"/>
                <a:ea typeface="MiSans" panose="00000500000000000000" charset="-122"/>
                <a:cs typeface="MiSans" panose="00000500000000000000" charset="-122"/>
                <a:sym typeface="+mn-ea"/>
              </a:rPr>
              <a:t>的原理及过程。</a:t>
            </a:r>
            <a:endParaRPr lang="zh-CN" altLang="en-US" sz="1200" dirty="0">
              <a:solidFill>
                <a:schemeClr val="tx1"/>
              </a:solidFill>
              <a:latin typeface="MiSans" panose="00000500000000000000" charset="-122"/>
              <a:ea typeface="MiSans" panose="00000500000000000000" charset="-122"/>
              <a:cs typeface="MiSans" panose="00000500000000000000" charset="-122"/>
              <a:sym typeface="黑体" panose="02010609060101010101" charset="-122"/>
            </a:endParaRPr>
          </a:p>
          <a:p>
            <a:pPr>
              <a:lnSpc>
                <a:spcPct val="150000"/>
              </a:lnSpc>
            </a:pPr>
            <a:r>
              <a:rPr lang="zh-CN" altLang="en-US" sz="1200" b="1" dirty="0">
                <a:latin typeface="MiSans" panose="00000500000000000000" charset="-122"/>
                <a:ea typeface="MiSans" panose="00000500000000000000" charset="-122"/>
                <a:cs typeface="MiSans" panose="00000500000000000000" charset="-122"/>
                <a:sym typeface="黑体" panose="02010609060101010101" charset="-122"/>
              </a:rPr>
              <a:t>操作说明：</a:t>
            </a:r>
            <a:endParaRPr lang="zh-CN" altLang="en-US" sz="1200" b="1" dirty="0">
              <a:latin typeface="MiSans" panose="00000500000000000000" charset="-122"/>
              <a:ea typeface="MiSans" panose="00000500000000000000" charset="-122"/>
              <a:cs typeface="MiSans" panose="00000500000000000000" charset="-122"/>
              <a:sym typeface="黑体" panose="02010609060101010101" charset="-122"/>
            </a:endParaRPr>
          </a:p>
          <a:p>
            <a:pPr>
              <a:lnSpc>
                <a:spcPct val="150000"/>
              </a:lnSpc>
            </a:pPr>
            <a:r>
              <a:rPr lang="en-US" altLang="zh-CN" sz="1200" dirty="0">
                <a:latin typeface="MiSans" panose="00000500000000000000" charset="-122"/>
                <a:ea typeface="MiSans" panose="00000500000000000000" charset="-122"/>
                <a:cs typeface="MiSans" panose="00000500000000000000" charset="-122"/>
              </a:rPr>
              <a:t>1</a:t>
            </a:r>
            <a:r>
              <a:rPr lang="zh-CN" altLang="en-US" sz="1200" dirty="0">
                <a:latin typeface="MiSans" panose="00000500000000000000" charset="-122"/>
                <a:ea typeface="MiSans" panose="00000500000000000000" charset="-122"/>
                <a:cs typeface="MiSans" panose="00000500000000000000" charset="-122"/>
              </a:rPr>
              <a:t>、观众进入展区；</a:t>
            </a:r>
            <a:endParaRPr lang="zh-CN" altLang="en-US" sz="1200" dirty="0">
              <a:latin typeface="MiSans" panose="00000500000000000000" charset="-122"/>
              <a:ea typeface="MiSans" panose="00000500000000000000" charset="-122"/>
              <a:cs typeface="MiSans" panose="00000500000000000000" charset="-122"/>
            </a:endParaRPr>
          </a:p>
          <a:p>
            <a:pPr>
              <a:lnSpc>
                <a:spcPct val="150000"/>
              </a:lnSpc>
            </a:pPr>
            <a:r>
              <a:rPr lang="en-US" altLang="zh-CN" sz="1200" dirty="0">
                <a:latin typeface="MiSans" panose="00000500000000000000" charset="-122"/>
                <a:ea typeface="MiSans" panose="00000500000000000000" charset="-122"/>
                <a:cs typeface="MiSans" panose="00000500000000000000" charset="-122"/>
              </a:rPr>
              <a:t>2</a:t>
            </a:r>
            <a:r>
              <a:rPr lang="zh-CN" altLang="en-US" sz="1200" dirty="0">
                <a:latin typeface="MiSans" panose="00000500000000000000" charset="-122"/>
                <a:ea typeface="MiSans" panose="00000500000000000000" charset="-122"/>
                <a:cs typeface="MiSans" panose="00000500000000000000" charset="-122"/>
              </a:rPr>
              <a:t>、</a:t>
            </a:r>
            <a:r>
              <a:rPr lang="zh-CN" altLang="en-US" sz="1200" dirty="0">
                <a:latin typeface="MiSans" panose="00000500000000000000" charset="-122"/>
                <a:ea typeface="MiSans" panose="00000500000000000000" charset="-122"/>
                <a:cs typeface="MiSans" panose="00000500000000000000" charset="-122"/>
              </a:rPr>
              <a:t>听从展教人员</a:t>
            </a:r>
            <a:r>
              <a:rPr lang="zh-CN" altLang="en-US" sz="1200" dirty="0">
                <a:latin typeface="MiSans" panose="00000500000000000000" charset="-122"/>
                <a:ea typeface="MiSans" panose="00000500000000000000" charset="-122"/>
                <a:cs typeface="MiSans" panose="00000500000000000000" charset="-122"/>
              </a:rPr>
              <a:t>组织；</a:t>
            </a:r>
            <a:endParaRPr lang="zh-CN" altLang="en-US" sz="1200" dirty="0">
              <a:latin typeface="MiSans" panose="00000500000000000000" charset="-122"/>
              <a:ea typeface="MiSans" panose="00000500000000000000" charset="-122"/>
              <a:cs typeface="MiSans" panose="00000500000000000000" charset="-122"/>
            </a:endParaRPr>
          </a:p>
          <a:p>
            <a:pPr>
              <a:lnSpc>
                <a:spcPct val="150000"/>
              </a:lnSpc>
            </a:pPr>
            <a:r>
              <a:rPr lang="en-US" altLang="zh-CN" sz="1200" dirty="0">
                <a:latin typeface="MiSans" panose="00000500000000000000" charset="-122"/>
                <a:ea typeface="MiSans" panose="00000500000000000000" charset="-122"/>
                <a:cs typeface="MiSans" panose="00000500000000000000" charset="-122"/>
              </a:rPr>
              <a:t>3</a:t>
            </a:r>
            <a:r>
              <a:rPr lang="zh-CN" altLang="en-US" sz="1200" dirty="0">
                <a:latin typeface="MiSans" panose="00000500000000000000" charset="-122"/>
                <a:ea typeface="MiSans" panose="00000500000000000000" charset="-122"/>
                <a:cs typeface="MiSans" panose="00000500000000000000" charset="-122"/>
              </a:rPr>
              <a:t>、动手操作相关</a:t>
            </a:r>
            <a:r>
              <a:rPr lang="zh-CN" altLang="en-US" sz="1200" dirty="0">
                <a:latin typeface="MiSans" panose="00000500000000000000" charset="-122"/>
                <a:ea typeface="MiSans" panose="00000500000000000000" charset="-122"/>
                <a:cs typeface="MiSans" panose="00000500000000000000" charset="-122"/>
              </a:rPr>
              <a:t>器具；</a:t>
            </a:r>
            <a:endParaRPr lang="zh-CN" altLang="en-US" sz="1200" dirty="0">
              <a:latin typeface="MiSans" panose="00000500000000000000" charset="-122"/>
              <a:ea typeface="MiSans" panose="00000500000000000000" charset="-122"/>
              <a:cs typeface="MiSans" panose="00000500000000000000" charset="-122"/>
            </a:endParaRPr>
          </a:p>
          <a:p>
            <a:pPr>
              <a:lnSpc>
                <a:spcPct val="150000"/>
              </a:lnSpc>
            </a:pPr>
            <a:endParaRPr lang="zh-CN" altLang="en-US" sz="1200" dirty="0">
              <a:latin typeface="MiSans" panose="00000500000000000000" charset="-122"/>
              <a:ea typeface="MiSans" panose="00000500000000000000" charset="-122"/>
              <a:cs typeface="MiSans" panose="00000500000000000000" charset="-122"/>
            </a:endParaRPr>
          </a:p>
        </p:txBody>
      </p:sp>
      <p:pic>
        <p:nvPicPr>
          <p:cNvPr id="2" name="图片 1"/>
          <p:cNvPicPr>
            <a:picLocks noChangeAspect="1"/>
          </p:cNvPicPr>
          <p:nvPr/>
        </p:nvPicPr>
        <p:blipFill>
          <a:blip r:embed="rId7"/>
          <a:stretch>
            <a:fillRect/>
          </a:stretch>
        </p:blipFill>
        <p:spPr>
          <a:xfrm>
            <a:off x="6828790" y="2338705"/>
            <a:ext cx="3970655" cy="3110865"/>
          </a:xfrm>
          <a:prstGeom prst="rect">
            <a:avLst/>
          </a:prstGeom>
        </p:spPr>
      </p:pic>
    </p:spTree>
    <p:custDataLst>
      <p:tags r:id="rId8"/>
    </p:custData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lumMod val="75000"/>
            <a:alpha val="67000"/>
          </a:schemeClr>
        </a:solidFill>
        <a:effectLst/>
      </p:bgPr>
    </p:bg>
    <p:spTree>
      <p:nvGrpSpPr>
        <p:cNvPr id="1" name=""/>
        <p:cNvGrpSpPr/>
        <p:nvPr/>
      </p:nvGrpSpPr>
      <p:grpSpPr/>
      <p:sp>
        <p:nvSpPr>
          <p:cNvPr id="6" name="文本框 5"/>
          <p:cNvSpPr txBox="1"/>
          <p:nvPr/>
        </p:nvSpPr>
        <p:spPr>
          <a:xfrm>
            <a:off x="1629410" y="2571115"/>
            <a:ext cx="8933815" cy="1445260"/>
          </a:xfrm>
          <a:prstGeom prst="rect">
            <a:avLst/>
          </a:prstGeom>
          <a:noFill/>
          <a:effectLst>
            <a:outerShdw blurRad="50800" dist="101600" dir="13500000" algn="br" rotWithShape="0">
              <a:prstClr val="black">
                <a:alpha val="9000"/>
              </a:prstClr>
            </a:outerShdw>
            <a:reflection blurRad="6350" stA="15000" endA="300" endPos="87000" dir="5400000" sy="-100000" algn="bl" rotWithShape="0"/>
          </a:effectLst>
        </p:spPr>
        <p:txBody>
          <a:bodyPr wrap="square" rtlCol="0" anchor="t">
            <a:spAutoFit/>
          </a:bodyPr>
          <a:p>
            <a:pPr algn="l">
              <a:buClrTx/>
              <a:buSzTx/>
              <a:buFontTx/>
            </a:pPr>
            <a:r>
              <a:rPr lang="zh-CN" altLang="en-US" sz="8800">
                <a:solidFill>
                  <a:schemeClr val="tx1">
                    <a:lumMod val="85000"/>
                    <a:lumOff val="15000"/>
                  </a:schemeClr>
                </a:solidFill>
                <a:latin typeface="汉仪尚巍手书W" panose="00020600040101010101" charset="-122"/>
                <a:ea typeface="汉仪尚巍手书W" panose="00020600040101010101" charset="-122"/>
                <a:sym typeface="+mn-ea"/>
              </a:rPr>
              <a:t>古桥与船</a:t>
            </a:r>
            <a:r>
              <a:rPr lang="en-US" altLang="zh-CN" sz="8800">
                <a:solidFill>
                  <a:schemeClr val="tx1">
                    <a:lumMod val="85000"/>
                    <a:lumOff val="15000"/>
                  </a:schemeClr>
                </a:solidFill>
                <a:latin typeface="汉仪尚巍手书W" panose="00020600040101010101" charset="-122"/>
                <a:ea typeface="汉仪尚巍手书W" panose="00020600040101010101" charset="-122"/>
                <a:sym typeface="+mn-ea"/>
              </a:rPr>
              <a:t>:</a:t>
            </a:r>
            <a:r>
              <a:rPr lang="zh-CN" altLang="en-US" sz="8800">
                <a:solidFill>
                  <a:schemeClr val="tx1">
                    <a:lumMod val="85000"/>
                    <a:lumOff val="15000"/>
                  </a:schemeClr>
                </a:solidFill>
                <a:latin typeface="汉仪尚巍手书W" panose="00020600040101010101" charset="-122"/>
                <a:ea typeface="汉仪尚巍手书W" panose="00020600040101010101" charset="-122"/>
                <a:sym typeface="+mn-ea"/>
              </a:rPr>
              <a:t>怎么干</a:t>
            </a:r>
            <a:r>
              <a:rPr lang="zh-CN" altLang="en-US" sz="8800">
                <a:solidFill>
                  <a:schemeClr val="tx1">
                    <a:lumMod val="85000"/>
                    <a:lumOff val="15000"/>
                  </a:schemeClr>
                </a:solidFill>
                <a:latin typeface="汉仪尚巍手书W" panose="00020600040101010101" charset="-122"/>
                <a:ea typeface="汉仪尚巍手书W" panose="00020600040101010101" charset="-122"/>
                <a:sym typeface="+mn-ea"/>
              </a:rPr>
              <a:t>？</a:t>
            </a:r>
            <a:endParaRPr lang="zh-CN" altLang="en-US" sz="8800">
              <a:solidFill>
                <a:schemeClr val="tx1">
                  <a:lumMod val="85000"/>
                  <a:lumOff val="15000"/>
                </a:schemeClr>
              </a:solidFill>
              <a:latin typeface="汉仪尚巍手书W" panose="00020600040101010101" charset="-122"/>
              <a:ea typeface="汉仪尚巍手书W" panose="00020600040101010101" charset="-122"/>
              <a:sym typeface="+mn-ea"/>
            </a:endParaRPr>
          </a:p>
        </p:txBody>
      </p:sp>
    </p:spTree>
    <p:custDataLst>
      <p:tags r:id="rId1"/>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F0E7DD">
            <a:alpha val="27000"/>
          </a:srgbClr>
        </a:solidFill>
        <a:effectLst/>
      </p:bgPr>
    </p:bg>
    <p:spTree>
      <p:nvGrpSpPr>
        <p:cNvPr id="1" name=""/>
        <p:cNvGrpSpPr/>
        <p:nvPr/>
      </p:nvGrpSpPr>
      <p:grpSpPr>
        <a:xfrm>
          <a:off x="0" y="0"/>
          <a:ext cx="0" cy="0"/>
          <a:chOff x="0" y="0"/>
          <a:chExt cx="0" cy="0"/>
        </a:xfrm>
      </p:grpSpPr>
      <p:cxnSp>
        <p:nvCxnSpPr>
          <p:cNvPr id="21" name="直接连接符 20"/>
          <p:cNvCxnSpPr/>
          <p:nvPr>
            <p:custDataLst>
              <p:tags r:id="rId1"/>
            </p:custDataLst>
          </p:nvPr>
        </p:nvCxnSpPr>
        <p:spPr>
          <a:xfrm>
            <a:off x="400685" y="738505"/>
            <a:ext cx="11383645" cy="6985"/>
          </a:xfrm>
          <a:prstGeom prst="line">
            <a:avLst/>
          </a:prstGeom>
          <a:ln w="28575" cmpd="sng">
            <a:solidFill>
              <a:srgbClr val="58654B"/>
            </a:solidFill>
            <a:prstDash val="solid"/>
          </a:ln>
        </p:spPr>
        <p:style>
          <a:lnRef idx="2">
            <a:schemeClr val="accent1"/>
          </a:lnRef>
          <a:fillRef idx="0">
            <a:srgbClr val="FFFFFF"/>
          </a:fillRef>
          <a:effectRef idx="0">
            <a:srgbClr val="FFFFFF"/>
          </a:effectRef>
          <a:fontRef idx="minor">
            <a:schemeClr val="tx1"/>
          </a:fontRef>
        </p:style>
      </p:cxnSp>
      <p:sp>
        <p:nvSpPr>
          <p:cNvPr id="5" name="文本框 4"/>
          <p:cNvSpPr txBox="1"/>
          <p:nvPr>
            <p:custDataLst>
              <p:tags r:id="rId2"/>
            </p:custDataLst>
          </p:nvPr>
        </p:nvSpPr>
        <p:spPr>
          <a:xfrm>
            <a:off x="400685" y="216535"/>
            <a:ext cx="8343265" cy="509270"/>
          </a:xfrm>
          <a:prstGeom prst="rect">
            <a:avLst/>
          </a:prstGeom>
          <a:noFill/>
        </p:spPr>
        <p:txBody>
          <a:bodyPr wrap="square" rtlCol="0">
            <a:noAutofit/>
          </a:bodyPr>
          <a:lstStyle/>
          <a:p>
            <a:r>
              <a:rPr lang="zh-CN" altLang="en-US" sz="3600">
                <a:solidFill>
                  <a:srgbClr val="58654B"/>
                </a:solidFill>
                <a:latin typeface="京華老宋体_KingHwa_OldSong" panose="02000500000000000000" charset="-122"/>
                <a:ea typeface="京華老宋体_KingHwa_OldSong" panose="02000500000000000000" charset="-122"/>
                <a:cs typeface="仿宋" panose="02010609060101010101" charset="-122"/>
                <a:sym typeface="+mn-ea"/>
              </a:rPr>
              <a:t>桥梁科学解码（承重对比）</a:t>
            </a:r>
            <a:endParaRPr lang="zh-CN" altLang="en-US" sz="3600" b="0">
              <a:solidFill>
                <a:srgbClr val="58654B"/>
              </a:solidFill>
              <a:latin typeface="京華老宋体_KingHwa_OldSong" panose="02000500000000000000" charset="-122"/>
              <a:ea typeface="京華老宋体_KingHwa_OldSong" panose="02000500000000000000" charset="-122"/>
              <a:cs typeface="仿宋" panose="02010609060101010101" charset="-122"/>
              <a:sym typeface="+mn-ea"/>
            </a:endParaRPr>
          </a:p>
          <a:p>
            <a:endParaRPr lang="zh-CN" altLang="en-US" sz="2400">
              <a:solidFill>
                <a:srgbClr val="58654B"/>
              </a:solidFill>
              <a:latin typeface="京華老宋体_KingHwa_OldSong" panose="02000500000000000000" charset="-122"/>
              <a:ea typeface="京華老宋体_KingHwa_OldSong" panose="02000500000000000000" charset="-122"/>
              <a:cs typeface="仿宋" panose="02010609060101010101" charset="-122"/>
            </a:endParaRPr>
          </a:p>
        </p:txBody>
      </p:sp>
      <p:graphicFrame>
        <p:nvGraphicFramePr>
          <p:cNvPr id="8" name="表格 7"/>
          <p:cNvGraphicFramePr/>
          <p:nvPr>
            <p:custDataLst>
              <p:tags r:id="rId3"/>
            </p:custDataLst>
          </p:nvPr>
        </p:nvGraphicFramePr>
        <p:xfrm>
          <a:off x="400685" y="939800"/>
          <a:ext cx="11383645" cy="654050"/>
        </p:xfrm>
        <a:graphic>
          <a:graphicData uri="http://schemas.openxmlformats.org/drawingml/2006/table">
            <a:tbl>
              <a:tblPr firstCol="1" bandCol="1">
                <a:tableStyleId>{B2A5736F-0B23-42C7-9033-99ABC36045BD}</a:tableStyleId>
              </a:tblPr>
              <a:tblGrid>
                <a:gridCol w="1452880"/>
                <a:gridCol w="1915795"/>
                <a:gridCol w="1897380"/>
                <a:gridCol w="2504440"/>
                <a:gridCol w="1715770"/>
                <a:gridCol w="1897380"/>
              </a:tblGrid>
              <a:tr h="381000">
                <a:tc>
                  <a:txBody>
                    <a:bodyPr/>
                    <a:lstStyle/>
                    <a:p>
                      <a:pPr algn="ctr">
                        <a:lnSpc>
                          <a:spcPct val="100000"/>
                        </a:lnSpc>
                        <a:spcBef>
                          <a:spcPts val="0"/>
                        </a:spcBef>
                        <a:buClrTx/>
                        <a:buSzTx/>
                        <a:buFontTx/>
                        <a:buNone/>
                      </a:pPr>
                      <a:r>
                        <a:rPr lang="zh-CN" altLang="en-US" sz="1200" b="0">
                          <a:latin typeface="MiSans" panose="00000500000000000000" charset="-122"/>
                          <a:ea typeface="MiSans" panose="00000500000000000000" charset="-122"/>
                          <a:sym typeface="+mn-ea"/>
                        </a:rPr>
                        <a:t>展区名称</a:t>
                      </a:r>
                      <a:endParaRPr lang="zh-CN" altLang="en-US" sz="1200" b="0">
                        <a:latin typeface="MiSans" panose="00000500000000000000" charset="-122"/>
                        <a:ea typeface="MiSans" panose="00000500000000000000" charset="-122"/>
                      </a:endParaRPr>
                    </a:p>
                  </a:txBody>
                  <a:tcPr anchor="ctr">
                    <a:solidFill>
                      <a:schemeClr val="bg1">
                        <a:lumMod val="65000"/>
                      </a:schemeClr>
                    </a:solidFill>
                  </a:tcPr>
                </a:tc>
                <a:tc>
                  <a:txBody>
                    <a:bodyPr/>
                    <a:lstStyle/>
                    <a:p>
                      <a:pPr algn="l">
                        <a:lnSpc>
                          <a:spcPct val="120000"/>
                        </a:lnSpc>
                        <a:spcBef>
                          <a:spcPts val="0"/>
                        </a:spcBef>
                        <a:spcAft>
                          <a:spcPts val="0"/>
                        </a:spcAft>
                        <a:buClrTx/>
                        <a:buSzTx/>
                        <a:buFontTx/>
                        <a:buNone/>
                      </a:pPr>
                      <a:r>
                        <a:rPr lang="zh-CN" altLang="en-US" sz="1200" spc="120">
                          <a:latin typeface="MiSans" panose="00000500000000000000" charset="-122"/>
                          <a:ea typeface="MiSans" panose="00000500000000000000" charset="-122"/>
                        </a:rPr>
                        <a:t>古桥与船</a:t>
                      </a:r>
                      <a:endParaRPr lang="zh-CN" altLang="en-US" sz="1200" spc="120">
                        <a:latin typeface="MiSans" panose="00000500000000000000" charset="-122"/>
                        <a:ea typeface="MiSans" panose="00000500000000000000" charset="-122"/>
                      </a:endParaRPr>
                    </a:p>
                  </a:txBody>
                  <a:tcPr anchor="ctr"/>
                </a:tc>
                <a:tc>
                  <a:txBody>
                    <a:bodyPr/>
                    <a:lstStyle/>
                    <a:p>
                      <a:pPr algn="ctr">
                        <a:buNone/>
                      </a:pPr>
                      <a:r>
                        <a:rPr lang="zh-CN" altLang="en-US" sz="1200">
                          <a:solidFill>
                            <a:schemeClr val="bg1"/>
                          </a:solidFill>
                          <a:latin typeface="MiSans" panose="00000500000000000000" charset="-122"/>
                          <a:ea typeface="MiSans" panose="00000500000000000000" charset="-122"/>
                        </a:rPr>
                        <a:t>展品名称</a:t>
                      </a:r>
                      <a:endParaRPr lang="zh-CN" altLang="en-US" sz="1200">
                        <a:solidFill>
                          <a:schemeClr val="bg1"/>
                        </a:solidFill>
                        <a:latin typeface="MiSans" panose="00000500000000000000" charset="-122"/>
                        <a:ea typeface="MiSans" panose="00000500000000000000" charset="-122"/>
                      </a:endParaRPr>
                    </a:p>
                  </a:txBody>
                  <a:tcPr anchor="ctr">
                    <a:solidFill>
                      <a:schemeClr val="bg1">
                        <a:lumMod val="65000"/>
                      </a:schemeClr>
                    </a:solidFill>
                  </a:tcPr>
                </a:tc>
                <a:tc>
                  <a:txBody>
                    <a:bodyPr/>
                    <a:lstStyle/>
                    <a:p>
                      <a:pPr algn="l">
                        <a:lnSpc>
                          <a:spcPct val="120000"/>
                        </a:lnSpc>
                        <a:spcBef>
                          <a:spcPts val="0"/>
                        </a:spcBef>
                        <a:spcAft>
                          <a:spcPts val="0"/>
                        </a:spcAft>
                        <a:buClrTx/>
                        <a:buSzTx/>
                        <a:buFontTx/>
                        <a:buNone/>
                      </a:pPr>
                      <a:r>
                        <a:rPr lang="zh-CN" altLang="en-US" sz="1200" b="0" spc="120">
                          <a:latin typeface="MiSans" panose="00000500000000000000" charset="-122"/>
                          <a:ea typeface="MiSans" panose="00000500000000000000" charset="-122"/>
                          <a:sym typeface="+mn-ea"/>
                        </a:rPr>
                        <a:t>桥梁科学解码（承重对比）</a:t>
                      </a:r>
                      <a:endParaRPr lang="en-US" altLang="zh-CN" sz="1200" b="0" spc="120">
                        <a:latin typeface="MiSans" panose="00000500000000000000" charset="-122"/>
                        <a:ea typeface="MiSans" panose="00000500000000000000" charset="-122"/>
                        <a:sym typeface="+mn-ea"/>
                      </a:endParaRPr>
                    </a:p>
                  </a:txBody>
                  <a:tcPr marL="177800" marR="177800" marT="107950" marB="107950" anchor="ctr"/>
                </a:tc>
                <a:tc>
                  <a:txBody>
                    <a:bodyPr/>
                    <a:lstStyle/>
                    <a:p>
                      <a:pPr algn="ctr">
                        <a:buNone/>
                      </a:pPr>
                      <a:r>
                        <a:rPr lang="zh-CN" altLang="en-US" sz="1200">
                          <a:solidFill>
                            <a:schemeClr val="bg1"/>
                          </a:solidFill>
                          <a:latin typeface="MiSans" panose="00000500000000000000" charset="-122"/>
                          <a:ea typeface="MiSans" panose="00000500000000000000" charset="-122"/>
                        </a:rPr>
                        <a:t>展示形式</a:t>
                      </a:r>
                      <a:endParaRPr lang="zh-CN" altLang="en-US" sz="1200">
                        <a:solidFill>
                          <a:schemeClr val="bg1"/>
                        </a:solidFill>
                        <a:latin typeface="MiSans" panose="00000500000000000000" charset="-122"/>
                        <a:ea typeface="MiSans" panose="00000500000000000000" charset="-122"/>
                      </a:endParaRPr>
                    </a:p>
                  </a:txBody>
                  <a:tcPr anchor="ctr">
                    <a:solidFill>
                      <a:schemeClr val="bg1">
                        <a:lumMod val="65000"/>
                      </a:schemeClr>
                    </a:solidFill>
                  </a:tcPr>
                </a:tc>
                <a:tc>
                  <a:txBody>
                    <a:bodyPr/>
                    <a:lstStyle/>
                    <a:p>
                      <a:pPr algn="ctr">
                        <a:buNone/>
                      </a:pPr>
                      <a:r>
                        <a:rPr lang="zh-CN" altLang="en-US" sz="1200">
                          <a:latin typeface="MiSans" panose="00000500000000000000" charset="-122"/>
                          <a:ea typeface="MiSans" panose="00000500000000000000" charset="-122"/>
                        </a:rPr>
                        <a:t>模型</a:t>
                      </a:r>
                      <a:r>
                        <a:rPr lang="en-US" altLang="zh-CN" sz="1200">
                          <a:latin typeface="MiSans" panose="00000500000000000000" charset="-122"/>
                          <a:ea typeface="MiSans" panose="00000500000000000000" charset="-122"/>
                        </a:rPr>
                        <a:t>+</a:t>
                      </a:r>
                      <a:r>
                        <a:rPr lang="zh-CN" altLang="en-US" sz="1200">
                          <a:latin typeface="MiSans" panose="00000500000000000000" charset="-122"/>
                          <a:ea typeface="MiSans" panose="00000500000000000000" charset="-122"/>
                        </a:rPr>
                        <a:t>图文</a:t>
                      </a:r>
                      <a:endParaRPr lang="zh-CN" altLang="en-US" sz="1200">
                        <a:latin typeface="MiSans" panose="00000500000000000000" charset="-122"/>
                        <a:ea typeface="MiSans" panose="00000500000000000000" charset="-122"/>
                      </a:endParaRPr>
                    </a:p>
                  </a:txBody>
                  <a:tcPr anchor="ctr"/>
                </a:tc>
              </a:tr>
            </a:tbl>
          </a:graphicData>
        </a:graphic>
      </p:graphicFrame>
      <p:cxnSp>
        <p:nvCxnSpPr>
          <p:cNvPr id="25" name="直接连接符 24"/>
          <p:cNvCxnSpPr/>
          <p:nvPr>
            <p:custDataLst>
              <p:tags r:id="rId4"/>
            </p:custDataLst>
          </p:nvPr>
        </p:nvCxnSpPr>
        <p:spPr>
          <a:xfrm>
            <a:off x="5648960" y="1812608"/>
            <a:ext cx="0" cy="4008120"/>
          </a:xfrm>
          <a:prstGeom prst="line">
            <a:avLst/>
          </a:prstGeom>
          <a:ln w="31750" cap="rnd">
            <a:solidFill>
              <a:srgbClr val="58654B"/>
            </a:solidFill>
            <a:prstDash val="sysDot"/>
            <a:round/>
          </a:ln>
        </p:spPr>
        <p:style>
          <a:lnRef idx="0">
            <a:srgbClr val="FFFFFF"/>
          </a:lnRef>
          <a:fillRef idx="0">
            <a:srgbClr val="FFFFFF"/>
          </a:fillRef>
          <a:effectRef idx="0">
            <a:srgbClr val="FFFFFF"/>
          </a:effectRef>
          <a:fontRef idx="minor">
            <a:schemeClr val="tx1"/>
          </a:fontRef>
        </p:style>
      </p:cxnSp>
      <p:sp>
        <p:nvSpPr>
          <p:cNvPr id="22" name="文本框 21"/>
          <p:cNvSpPr txBox="1"/>
          <p:nvPr/>
        </p:nvSpPr>
        <p:spPr>
          <a:xfrm>
            <a:off x="400050" y="1812925"/>
            <a:ext cx="4988560" cy="4267835"/>
          </a:xfrm>
          <a:prstGeom prst="rect">
            <a:avLst/>
          </a:prstGeom>
          <a:noFill/>
        </p:spPr>
        <p:txBody>
          <a:bodyPr wrap="square" rtlCol="0">
            <a:noAutofit/>
          </a:bodyPr>
          <a:lstStyle/>
          <a:p>
            <a:pPr indent="0" fontAlgn="auto">
              <a:lnSpc>
                <a:spcPct val="150000"/>
              </a:lnSpc>
              <a:spcBef>
                <a:spcPts val="0"/>
              </a:spcBef>
              <a:buFont typeface="黑体" panose="02010609060101010101" charset="-122"/>
              <a:buNone/>
            </a:pPr>
            <a:r>
              <a:rPr lang="zh-CN" altLang="en-US" sz="1200" b="1" dirty="0">
                <a:latin typeface="MiSans" panose="00000500000000000000" charset="-122"/>
                <a:ea typeface="MiSans" panose="00000500000000000000" charset="-122"/>
                <a:cs typeface="MiSans" panose="00000500000000000000" charset="-122"/>
                <a:sym typeface="+mn-ea"/>
              </a:rPr>
              <a:t>展项描述：</a:t>
            </a:r>
            <a:endParaRPr lang="zh-CN" altLang="en-US" sz="1200" b="1" dirty="0">
              <a:latin typeface="MiSans" panose="00000500000000000000" charset="-122"/>
              <a:ea typeface="MiSans" panose="00000500000000000000" charset="-122"/>
              <a:cs typeface="MiSans" panose="00000500000000000000" charset="-122"/>
            </a:endParaRPr>
          </a:p>
          <a:p>
            <a:pPr indent="254000" fontAlgn="auto">
              <a:lnSpc>
                <a:spcPct val="150000"/>
              </a:lnSpc>
              <a:spcBef>
                <a:spcPts val="0"/>
              </a:spcBef>
              <a:buFont typeface="黑体" panose="02010609060101010101" charset="-122"/>
              <a:buNone/>
            </a:pPr>
            <a:r>
              <a:rPr lang="zh-CN" altLang="en-US" sz="1200" dirty="0">
                <a:latin typeface="MiSans" panose="00000500000000000000" charset="-122"/>
                <a:ea typeface="MiSans" panose="00000500000000000000" charset="-122"/>
                <a:cs typeface="MiSans" panose="00000500000000000000" charset="-122"/>
                <a:sym typeface="+mn-ea"/>
              </a:rPr>
              <a:t>展项主要由桥面结构模型、图文版、展台等内容组成。</a:t>
            </a:r>
            <a:endParaRPr lang="zh-CN" altLang="en-US" sz="1200" dirty="0">
              <a:latin typeface="MiSans" panose="00000500000000000000" charset="-122"/>
              <a:ea typeface="MiSans" panose="00000500000000000000" charset="-122"/>
              <a:cs typeface="MiSans" panose="00000500000000000000" charset="-122"/>
              <a:sym typeface="+mn-ea"/>
            </a:endParaRPr>
          </a:p>
          <a:p>
            <a:pPr indent="254000" fontAlgn="auto">
              <a:lnSpc>
                <a:spcPct val="150000"/>
              </a:lnSpc>
              <a:spcBef>
                <a:spcPts val="0"/>
              </a:spcBef>
              <a:buFont typeface="黑体" panose="02010609060101010101" charset="-122"/>
              <a:buNone/>
            </a:pPr>
            <a:r>
              <a:rPr lang="zh-CN" altLang="en-US" sz="1200" dirty="0">
                <a:latin typeface="MiSans" panose="00000500000000000000" charset="-122"/>
                <a:ea typeface="MiSans" panose="00000500000000000000" charset="-122"/>
                <a:cs typeface="MiSans" panose="00000500000000000000" charset="-122"/>
                <a:sym typeface="+mn-ea"/>
              </a:rPr>
              <a:t>观众可观看图文内容，了解桥梁承重的相关知识，延伸至建筑物、生物的承重</a:t>
            </a:r>
            <a:r>
              <a:rPr lang="zh-CN" altLang="en-US" sz="1200" dirty="0">
                <a:latin typeface="MiSans" panose="00000500000000000000" charset="-122"/>
                <a:ea typeface="MiSans" panose="00000500000000000000" charset="-122"/>
                <a:cs typeface="MiSans" panose="00000500000000000000" charset="-122"/>
                <a:sym typeface="+mn-ea"/>
              </a:rPr>
              <a:t>解密。随后将承重物体放置在不同桥梁模型之上，观看对比悬索桥、斜拉桥、梁桥、拱桥的称重能力。</a:t>
            </a:r>
            <a:endParaRPr lang="zh-CN" altLang="en-US" sz="1200" dirty="0">
              <a:latin typeface="MiSans" panose="00000500000000000000" charset="-122"/>
              <a:ea typeface="MiSans" panose="00000500000000000000" charset="-122"/>
              <a:cs typeface="MiSans" panose="00000500000000000000" charset="-122"/>
              <a:sym typeface="+mn-ea"/>
            </a:endParaRPr>
          </a:p>
          <a:p>
            <a:pPr indent="254000" fontAlgn="auto">
              <a:lnSpc>
                <a:spcPct val="150000"/>
              </a:lnSpc>
              <a:spcBef>
                <a:spcPts val="0"/>
              </a:spcBef>
              <a:buFont typeface="黑体" panose="02010609060101010101" charset="-122"/>
              <a:buNone/>
            </a:pPr>
            <a:endParaRPr lang="zh-CN" altLang="en-US" sz="1200" b="1" dirty="0">
              <a:latin typeface="MiSans" panose="00000500000000000000" charset="-122"/>
              <a:ea typeface="MiSans" panose="00000500000000000000" charset="-122"/>
              <a:cs typeface="MiSans" panose="00000500000000000000" charset="-122"/>
              <a:sym typeface="+mn-ea"/>
            </a:endParaRPr>
          </a:p>
          <a:p>
            <a:pPr indent="0" fontAlgn="auto">
              <a:lnSpc>
                <a:spcPct val="150000"/>
              </a:lnSpc>
              <a:spcBef>
                <a:spcPts val="0"/>
              </a:spcBef>
              <a:buFont typeface="黑体" panose="02010609060101010101" charset="-122"/>
              <a:buNone/>
            </a:pPr>
            <a:r>
              <a:rPr lang="zh-CN" altLang="en-US" sz="1200" b="1" dirty="0">
                <a:latin typeface="MiSans" panose="00000500000000000000" charset="-122"/>
                <a:ea typeface="MiSans" panose="00000500000000000000" charset="-122"/>
                <a:cs typeface="MiSans" panose="00000500000000000000" charset="-122"/>
                <a:sym typeface="+mn-ea"/>
              </a:rPr>
              <a:t>展示目的</a:t>
            </a:r>
            <a:r>
              <a:rPr lang="zh-CN" altLang="en-US" sz="1200" dirty="0">
                <a:latin typeface="MiSans" panose="00000500000000000000" charset="-122"/>
                <a:ea typeface="MiSans" panose="00000500000000000000" charset="-122"/>
                <a:cs typeface="MiSans" panose="00000500000000000000" charset="-122"/>
                <a:sym typeface="+mn-ea"/>
              </a:rPr>
              <a:t>：了解桥梁承重的原理，亲自感受不同桥体之间的承重区别。</a:t>
            </a:r>
            <a:endParaRPr lang="zh-CN" altLang="en-US" sz="1200" dirty="0">
              <a:latin typeface="微软雅黑" panose="020B0503020204020204" charset="-122"/>
              <a:ea typeface="微软雅黑" panose="020B0503020204020204" charset="-122"/>
              <a:sym typeface="方正兰亭细黑_GBK" panose="02000000000000000000" charset="-122"/>
            </a:endParaRPr>
          </a:p>
          <a:p>
            <a:pPr indent="0" fontAlgn="auto">
              <a:lnSpc>
                <a:spcPct val="150000"/>
              </a:lnSpc>
              <a:spcBef>
                <a:spcPts val="0"/>
              </a:spcBef>
              <a:buFont typeface="黑体" panose="02010609060101010101" charset="-122"/>
              <a:buNone/>
            </a:pPr>
            <a:endParaRPr lang="zh-CN" altLang="en-US" sz="1200" b="1" dirty="0">
              <a:latin typeface="MiSans" panose="00000500000000000000" charset="-122"/>
              <a:ea typeface="MiSans" panose="00000500000000000000" charset="-122"/>
              <a:cs typeface="MiSans" panose="00000500000000000000" charset="-122"/>
              <a:sym typeface="黑体" panose="02010609060101010101" charset="-122"/>
            </a:endParaRPr>
          </a:p>
          <a:p>
            <a:pPr>
              <a:lnSpc>
                <a:spcPct val="150000"/>
              </a:lnSpc>
            </a:pPr>
            <a:r>
              <a:rPr lang="zh-CN" altLang="en-US" sz="1200" b="1" dirty="0">
                <a:latin typeface="MiSans" panose="00000500000000000000" charset="-122"/>
                <a:ea typeface="MiSans" panose="00000500000000000000" charset="-122"/>
                <a:cs typeface="MiSans" panose="00000500000000000000" charset="-122"/>
                <a:sym typeface="黑体" panose="02010609060101010101" charset="-122"/>
              </a:rPr>
              <a:t>操作说明：</a:t>
            </a:r>
            <a:endParaRPr lang="zh-CN" altLang="en-US" sz="1200" b="1" dirty="0">
              <a:latin typeface="MiSans" panose="00000500000000000000" charset="-122"/>
              <a:ea typeface="MiSans" panose="00000500000000000000" charset="-122"/>
              <a:cs typeface="MiSans" panose="00000500000000000000" charset="-122"/>
              <a:sym typeface="黑体" panose="02010609060101010101" charset="-122"/>
            </a:endParaRPr>
          </a:p>
          <a:p>
            <a:pPr>
              <a:lnSpc>
                <a:spcPct val="150000"/>
              </a:lnSpc>
            </a:pPr>
            <a:r>
              <a:rPr lang="en-US" altLang="zh-CN" sz="1200" dirty="0">
                <a:latin typeface="MiSans" panose="00000500000000000000" charset="-122"/>
                <a:ea typeface="MiSans" panose="00000500000000000000" charset="-122"/>
                <a:cs typeface="MiSans" panose="00000500000000000000" charset="-122"/>
                <a:sym typeface="黑体" panose="02010609060101010101" charset="-122"/>
              </a:rPr>
              <a:t>1</a:t>
            </a:r>
            <a:r>
              <a:rPr lang="zh-CN" altLang="en-US" sz="1200" dirty="0">
                <a:latin typeface="MiSans" panose="00000500000000000000" charset="-122"/>
                <a:ea typeface="MiSans" panose="00000500000000000000" charset="-122"/>
                <a:cs typeface="MiSans" panose="00000500000000000000" charset="-122"/>
                <a:sym typeface="黑体" panose="02010609060101010101" charset="-122"/>
              </a:rPr>
              <a:t>、观众步入展区；</a:t>
            </a:r>
            <a:endParaRPr lang="zh-CN" altLang="en-US" sz="1200" dirty="0">
              <a:latin typeface="MiSans" panose="00000500000000000000" charset="-122"/>
              <a:ea typeface="MiSans" panose="00000500000000000000" charset="-122"/>
              <a:cs typeface="MiSans" panose="00000500000000000000" charset="-122"/>
              <a:sym typeface="黑体" panose="02010609060101010101" charset="-122"/>
            </a:endParaRPr>
          </a:p>
          <a:p>
            <a:pPr>
              <a:lnSpc>
                <a:spcPct val="150000"/>
              </a:lnSpc>
            </a:pPr>
            <a:r>
              <a:rPr lang="zh-CN" altLang="en-US" sz="1200" dirty="0">
                <a:latin typeface="MiSans" panose="00000500000000000000" charset="-122"/>
                <a:ea typeface="MiSans" panose="00000500000000000000" charset="-122"/>
                <a:cs typeface="MiSans" panose="00000500000000000000" charset="-122"/>
                <a:sym typeface="方正兰亭细黑_GBK" panose="02000000000000000000" charset="-122"/>
              </a:rPr>
              <a:t>2、观看图文介绍；</a:t>
            </a:r>
            <a:endParaRPr lang="zh-CN" altLang="en-US" sz="1200" dirty="0">
              <a:latin typeface="MiSans" panose="00000500000000000000" charset="-122"/>
              <a:ea typeface="MiSans" panose="00000500000000000000" charset="-122"/>
              <a:cs typeface="MiSans" panose="00000500000000000000" charset="-122"/>
              <a:sym typeface="方正兰亭细黑_GBK" panose="02000000000000000000" charset="-122"/>
            </a:endParaRPr>
          </a:p>
          <a:p>
            <a:pPr>
              <a:lnSpc>
                <a:spcPct val="150000"/>
              </a:lnSpc>
            </a:pPr>
            <a:r>
              <a:rPr lang="zh-CN" altLang="en-US" sz="1200" dirty="0">
                <a:latin typeface="MiSans" panose="00000500000000000000" charset="-122"/>
                <a:ea typeface="MiSans" panose="00000500000000000000" charset="-122"/>
                <a:cs typeface="MiSans" panose="00000500000000000000" charset="-122"/>
                <a:sym typeface="方正兰亭细黑_GBK" panose="02000000000000000000" charset="-122"/>
              </a:rPr>
              <a:t>3、将承重物体放置在不同桥梁上进行对比；</a:t>
            </a:r>
            <a:endParaRPr lang="zh-CN" altLang="en-US" sz="1200" dirty="0">
              <a:latin typeface="MiSans" panose="00000500000000000000" charset="-122"/>
              <a:ea typeface="MiSans" panose="00000500000000000000" charset="-122"/>
              <a:cs typeface="MiSans" panose="00000500000000000000" charset="-122"/>
              <a:sym typeface="方正兰亭细黑_GBK" panose="02000000000000000000" charset="-122"/>
            </a:endParaRPr>
          </a:p>
          <a:p>
            <a:pPr>
              <a:lnSpc>
                <a:spcPct val="150000"/>
              </a:lnSpc>
            </a:pPr>
            <a:r>
              <a:rPr lang="en-US" altLang="zh-CN" sz="1200" dirty="0">
                <a:latin typeface="MiSans" panose="00000500000000000000" charset="-122"/>
                <a:ea typeface="MiSans" panose="00000500000000000000" charset="-122"/>
                <a:cs typeface="MiSans" panose="00000500000000000000" charset="-122"/>
              </a:rPr>
              <a:t>4</a:t>
            </a:r>
            <a:r>
              <a:rPr lang="zh-CN" altLang="en-US" sz="1200" dirty="0">
                <a:latin typeface="MiSans" panose="00000500000000000000" charset="-122"/>
                <a:ea typeface="MiSans" panose="00000500000000000000" charset="-122"/>
                <a:cs typeface="MiSans" panose="00000500000000000000" charset="-122"/>
              </a:rPr>
              <a:t>、在此区域了解</a:t>
            </a:r>
            <a:r>
              <a:rPr lang="zh-CN" altLang="en-US" sz="1200" dirty="0">
                <a:latin typeface="MiSans" panose="00000500000000000000" charset="-122"/>
                <a:ea typeface="MiSans" panose="00000500000000000000" charset="-122"/>
                <a:cs typeface="MiSans" panose="00000500000000000000" charset="-122"/>
                <a:sym typeface="+mn-ea"/>
              </a:rPr>
              <a:t>桥体搭建感受力的相互作用，进行科学操作探索；</a:t>
            </a:r>
            <a:endParaRPr lang="zh-CN" altLang="en-US" sz="1200" dirty="0">
              <a:latin typeface="MiSans" panose="00000500000000000000" charset="-122"/>
              <a:ea typeface="MiSans" panose="00000500000000000000" charset="-122"/>
              <a:cs typeface="MiSans" panose="00000500000000000000" charset="-122"/>
            </a:endParaRPr>
          </a:p>
        </p:txBody>
      </p:sp>
      <p:sp>
        <p:nvSpPr>
          <p:cNvPr id="3" name="文本框 2"/>
          <p:cNvSpPr txBox="1"/>
          <p:nvPr/>
        </p:nvSpPr>
        <p:spPr>
          <a:xfrm>
            <a:off x="8251825" y="375285"/>
            <a:ext cx="3532505" cy="398780"/>
          </a:xfrm>
          <a:prstGeom prst="rect">
            <a:avLst/>
          </a:prstGeom>
          <a:noFill/>
        </p:spPr>
        <p:txBody>
          <a:bodyPr wrap="square" rtlCol="0">
            <a:spAutoFit/>
          </a:bodyPr>
          <a:lstStyle/>
          <a:p>
            <a:pPr algn="r"/>
            <a:r>
              <a:rPr lang="zh-CN" altLang="en-US" sz="2000">
                <a:solidFill>
                  <a:srgbClr val="58654B"/>
                </a:solidFill>
                <a:latin typeface="京華老宋体_KingHwa_OldSong" panose="02000500000000000000" charset="-122"/>
                <a:ea typeface="京華老宋体_KingHwa_OldSong" panose="02000500000000000000" charset="-122"/>
                <a:cs typeface="仿宋" panose="02010609060101010101" charset="-122"/>
                <a:sym typeface="+mn-ea"/>
              </a:rPr>
              <a:t>绍兴文化里的科学基因</a:t>
            </a:r>
            <a:endParaRPr lang="zh-CN" altLang="en-US" sz="2000">
              <a:solidFill>
                <a:srgbClr val="58654B"/>
              </a:solidFill>
              <a:latin typeface="京華老宋体_KingHwa_OldSong" panose="02000500000000000000" charset="-122"/>
              <a:ea typeface="京華老宋体_KingHwa_OldSong" panose="02000500000000000000" charset="-122"/>
              <a:cs typeface="仿宋" panose="02010609060101010101" charset="-122"/>
              <a:sym typeface="+mn-ea"/>
            </a:endParaRPr>
          </a:p>
        </p:txBody>
      </p:sp>
      <p:grpSp>
        <p:nvGrpSpPr>
          <p:cNvPr id="4" name="组合 3"/>
          <p:cNvGrpSpPr/>
          <p:nvPr/>
        </p:nvGrpSpPr>
        <p:grpSpPr>
          <a:xfrm>
            <a:off x="0" y="6189345"/>
            <a:ext cx="12192000" cy="668655"/>
            <a:chOff x="0" y="9747"/>
            <a:chExt cx="19200" cy="1053"/>
          </a:xfrm>
        </p:grpSpPr>
        <p:sp>
          <p:nvSpPr>
            <p:cNvPr id="6" name="矩形 5"/>
            <p:cNvSpPr/>
            <p:nvPr>
              <p:custDataLst>
                <p:tags r:id="rId5"/>
              </p:custDataLst>
            </p:nvPr>
          </p:nvSpPr>
          <p:spPr>
            <a:xfrm>
              <a:off x="0" y="9747"/>
              <a:ext cx="19200" cy="1053"/>
            </a:xfrm>
            <a:prstGeom prst="rect">
              <a:avLst/>
            </a:prstGeom>
            <a:solidFill>
              <a:schemeClr val="bg2">
                <a:lumMod val="75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cs typeface="仿宋" panose="02010609060101010101" charset="-122"/>
              </a:endParaRPr>
            </a:p>
          </p:txBody>
        </p:sp>
        <p:pic>
          <p:nvPicPr>
            <p:cNvPr id="9" name="图片 8" descr="2"/>
            <p:cNvPicPr>
              <a:picLocks noChangeAspect="1"/>
            </p:cNvPicPr>
            <p:nvPr/>
          </p:nvPicPr>
          <p:blipFill>
            <a:blip r:embed="rId6">
              <a:alphaModFix amt="48000"/>
            </a:blip>
            <a:srcRect t="2036" b="82201"/>
            <a:stretch>
              <a:fillRect/>
            </a:stretch>
          </p:blipFill>
          <p:spPr>
            <a:xfrm>
              <a:off x="0" y="9747"/>
              <a:ext cx="19158" cy="1053"/>
            </a:xfrm>
            <a:prstGeom prst="rect">
              <a:avLst/>
            </a:prstGeom>
          </p:spPr>
        </p:pic>
      </p:grpSp>
      <p:pic>
        <p:nvPicPr>
          <p:cNvPr id="7" name="图片 6"/>
          <p:cNvPicPr>
            <a:picLocks noChangeAspect="1"/>
          </p:cNvPicPr>
          <p:nvPr/>
        </p:nvPicPr>
        <p:blipFill>
          <a:blip r:embed="rId7"/>
          <a:stretch>
            <a:fillRect/>
          </a:stretch>
        </p:blipFill>
        <p:spPr>
          <a:xfrm>
            <a:off x="6854190" y="2039620"/>
            <a:ext cx="4156710" cy="3484880"/>
          </a:xfrm>
          <a:prstGeom prst="rect">
            <a:avLst/>
          </a:prstGeom>
        </p:spPr>
      </p:pic>
    </p:spTree>
    <p:custDataLst>
      <p:tags r:id="rId8"/>
    </p:custData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F0E7DD">
            <a:alpha val="27000"/>
          </a:srgbClr>
        </a:solidFill>
        <a:effectLst/>
      </p:bgPr>
    </p:bg>
    <p:spTree>
      <p:nvGrpSpPr>
        <p:cNvPr id="1" name=""/>
        <p:cNvGrpSpPr/>
        <p:nvPr/>
      </p:nvGrpSpPr>
      <p:grpSpPr>
        <a:xfrm>
          <a:off x="0" y="0"/>
          <a:ext cx="0" cy="0"/>
          <a:chOff x="0" y="0"/>
          <a:chExt cx="0" cy="0"/>
        </a:xfrm>
      </p:grpSpPr>
      <p:cxnSp>
        <p:nvCxnSpPr>
          <p:cNvPr id="21" name="直接连接符 20"/>
          <p:cNvCxnSpPr/>
          <p:nvPr>
            <p:custDataLst>
              <p:tags r:id="rId1"/>
            </p:custDataLst>
          </p:nvPr>
        </p:nvCxnSpPr>
        <p:spPr>
          <a:xfrm>
            <a:off x="400685" y="738505"/>
            <a:ext cx="11383645" cy="6985"/>
          </a:xfrm>
          <a:prstGeom prst="line">
            <a:avLst/>
          </a:prstGeom>
          <a:ln w="28575" cmpd="sng">
            <a:solidFill>
              <a:srgbClr val="58654B"/>
            </a:solidFill>
            <a:prstDash val="solid"/>
          </a:ln>
        </p:spPr>
        <p:style>
          <a:lnRef idx="2">
            <a:schemeClr val="accent1"/>
          </a:lnRef>
          <a:fillRef idx="0">
            <a:srgbClr val="FFFFFF"/>
          </a:fillRef>
          <a:effectRef idx="0">
            <a:srgbClr val="FFFFFF"/>
          </a:effectRef>
          <a:fontRef idx="minor">
            <a:schemeClr val="tx1"/>
          </a:fontRef>
        </p:style>
      </p:cxnSp>
      <p:sp>
        <p:nvSpPr>
          <p:cNvPr id="5" name="文本框 4"/>
          <p:cNvSpPr txBox="1"/>
          <p:nvPr>
            <p:custDataLst>
              <p:tags r:id="rId2"/>
            </p:custDataLst>
          </p:nvPr>
        </p:nvSpPr>
        <p:spPr>
          <a:xfrm>
            <a:off x="400685" y="216535"/>
            <a:ext cx="6236335" cy="509270"/>
          </a:xfrm>
          <a:prstGeom prst="rect">
            <a:avLst/>
          </a:prstGeom>
          <a:noFill/>
        </p:spPr>
        <p:txBody>
          <a:bodyPr wrap="square" rtlCol="0">
            <a:noAutofit/>
          </a:bodyPr>
          <a:lstStyle/>
          <a:p>
            <a:r>
              <a:rPr lang="zh-CN" altLang="en-US" sz="3600">
                <a:solidFill>
                  <a:srgbClr val="58654B"/>
                </a:solidFill>
                <a:latin typeface="京華老宋体_KingHwa_OldSong" panose="02000500000000000000" charset="-122"/>
                <a:ea typeface="京華老宋体_KingHwa_OldSong" panose="02000500000000000000" charset="-122"/>
                <a:cs typeface="仿宋" panose="02010609060101010101" charset="-122"/>
                <a:sym typeface="+mn-ea"/>
              </a:rPr>
              <a:t>桥梁科学解码（</a:t>
            </a:r>
            <a:r>
              <a:rPr lang="zh-CN" altLang="en-US" sz="3600">
                <a:solidFill>
                  <a:srgbClr val="58654B"/>
                </a:solidFill>
                <a:latin typeface="京華老宋体_KingHwa_OldSong" panose="02000500000000000000" charset="-122"/>
                <a:ea typeface="京華老宋体_KingHwa_OldSong" panose="02000500000000000000" charset="-122"/>
                <a:cs typeface="仿宋" panose="02010609060101010101" charset="-122"/>
              </a:rPr>
              <a:t>桥面共振）</a:t>
            </a:r>
            <a:endParaRPr lang="zh-CN" altLang="en-US" sz="3600">
              <a:solidFill>
                <a:srgbClr val="58654B"/>
              </a:solidFill>
              <a:latin typeface="京華老宋体_KingHwa_OldSong" panose="02000500000000000000" charset="-122"/>
              <a:ea typeface="京華老宋体_KingHwa_OldSong" panose="02000500000000000000" charset="-122"/>
              <a:cs typeface="仿宋" panose="02010609060101010101" charset="-122"/>
            </a:endParaRPr>
          </a:p>
        </p:txBody>
      </p:sp>
      <p:graphicFrame>
        <p:nvGraphicFramePr>
          <p:cNvPr id="8" name="表格 7"/>
          <p:cNvGraphicFramePr/>
          <p:nvPr>
            <p:custDataLst>
              <p:tags r:id="rId3"/>
            </p:custDataLst>
          </p:nvPr>
        </p:nvGraphicFramePr>
        <p:xfrm>
          <a:off x="400685" y="1163955"/>
          <a:ext cx="11383645" cy="434975"/>
        </p:xfrm>
        <a:graphic>
          <a:graphicData uri="http://schemas.openxmlformats.org/drawingml/2006/table">
            <a:tbl>
              <a:tblPr firstCol="1" bandCol="1">
                <a:tableStyleId>{B2A5736F-0B23-42C7-9033-99ABC36045BD}</a:tableStyleId>
              </a:tblPr>
              <a:tblGrid>
                <a:gridCol w="1452880"/>
                <a:gridCol w="1915795"/>
                <a:gridCol w="1710690"/>
                <a:gridCol w="2367915"/>
                <a:gridCol w="2038985"/>
                <a:gridCol w="1897380"/>
              </a:tblGrid>
              <a:tr h="381000">
                <a:tc>
                  <a:txBody>
                    <a:bodyPr/>
                    <a:lstStyle/>
                    <a:p>
                      <a:pPr algn="ctr">
                        <a:lnSpc>
                          <a:spcPct val="100000"/>
                        </a:lnSpc>
                        <a:spcBef>
                          <a:spcPts val="0"/>
                        </a:spcBef>
                        <a:buClrTx/>
                        <a:buSzTx/>
                        <a:buFontTx/>
                        <a:buNone/>
                      </a:pPr>
                      <a:r>
                        <a:rPr lang="zh-CN" altLang="en-US" sz="1200" b="0">
                          <a:latin typeface="MiSans" panose="00000500000000000000" charset="-122"/>
                          <a:ea typeface="MiSans" panose="00000500000000000000" charset="-122"/>
                          <a:sym typeface="+mn-ea"/>
                        </a:rPr>
                        <a:t>展区名称</a:t>
                      </a:r>
                      <a:endParaRPr lang="zh-CN" altLang="en-US" sz="1200" b="0">
                        <a:latin typeface="MiSans" panose="00000500000000000000" charset="-122"/>
                        <a:ea typeface="MiSans" panose="00000500000000000000" charset="-122"/>
                      </a:endParaRPr>
                    </a:p>
                  </a:txBody>
                  <a:tcPr anchor="ctr">
                    <a:solidFill>
                      <a:schemeClr val="bg1">
                        <a:lumMod val="65000"/>
                      </a:schemeClr>
                    </a:solidFill>
                  </a:tcPr>
                </a:tc>
                <a:tc>
                  <a:txBody>
                    <a:bodyPr/>
                    <a:lstStyle/>
                    <a:p>
                      <a:pPr algn="l">
                        <a:lnSpc>
                          <a:spcPct val="120000"/>
                        </a:lnSpc>
                        <a:spcBef>
                          <a:spcPts val="0"/>
                        </a:spcBef>
                        <a:spcAft>
                          <a:spcPts val="0"/>
                        </a:spcAft>
                        <a:buClrTx/>
                        <a:buSzTx/>
                        <a:buFontTx/>
                        <a:buNone/>
                      </a:pPr>
                      <a:r>
                        <a:rPr lang="zh-CN" altLang="en-US" sz="1200" spc="120">
                          <a:latin typeface="MiSans" panose="00000500000000000000" charset="-122"/>
                          <a:ea typeface="MiSans" panose="00000500000000000000" charset="-122"/>
                        </a:rPr>
                        <a:t>古桥与船</a:t>
                      </a:r>
                      <a:endParaRPr lang="zh-CN" altLang="en-US" sz="1200" spc="120">
                        <a:latin typeface="MiSans" panose="00000500000000000000" charset="-122"/>
                        <a:ea typeface="MiSans" panose="00000500000000000000" charset="-122"/>
                      </a:endParaRPr>
                    </a:p>
                  </a:txBody>
                  <a:tcPr anchor="ctr"/>
                </a:tc>
                <a:tc>
                  <a:txBody>
                    <a:bodyPr/>
                    <a:lstStyle/>
                    <a:p>
                      <a:pPr algn="ctr">
                        <a:buNone/>
                      </a:pPr>
                      <a:r>
                        <a:rPr lang="zh-CN" altLang="en-US" sz="1200">
                          <a:solidFill>
                            <a:schemeClr val="bg1"/>
                          </a:solidFill>
                          <a:latin typeface="MiSans" panose="00000500000000000000" charset="-122"/>
                          <a:ea typeface="MiSans" panose="00000500000000000000" charset="-122"/>
                        </a:rPr>
                        <a:t>展品名称</a:t>
                      </a:r>
                      <a:endParaRPr lang="zh-CN" altLang="en-US" sz="1200">
                        <a:solidFill>
                          <a:schemeClr val="bg1"/>
                        </a:solidFill>
                        <a:latin typeface="MiSans" panose="00000500000000000000" charset="-122"/>
                        <a:ea typeface="MiSans" panose="00000500000000000000" charset="-122"/>
                      </a:endParaRPr>
                    </a:p>
                  </a:txBody>
                  <a:tcPr anchor="ctr">
                    <a:solidFill>
                      <a:schemeClr val="bg1">
                        <a:lumMod val="65000"/>
                      </a:schemeClr>
                    </a:solidFill>
                  </a:tcPr>
                </a:tc>
                <a:tc>
                  <a:txBody>
                    <a:bodyPr/>
                    <a:lstStyle/>
                    <a:p>
                      <a:pPr algn="l">
                        <a:lnSpc>
                          <a:spcPct val="120000"/>
                        </a:lnSpc>
                        <a:spcBef>
                          <a:spcPts val="0"/>
                        </a:spcBef>
                        <a:spcAft>
                          <a:spcPts val="0"/>
                        </a:spcAft>
                        <a:buClrTx/>
                        <a:buSzTx/>
                        <a:buFontTx/>
                        <a:buNone/>
                      </a:pPr>
                      <a:r>
                        <a:rPr lang="zh-CN" altLang="en-US" sz="1200" spc="120">
                          <a:latin typeface="MiSans" panose="00000500000000000000" charset="-122"/>
                          <a:ea typeface="MiSans" panose="00000500000000000000" charset="-122"/>
                          <a:sym typeface="+mn-ea"/>
                        </a:rPr>
                        <a:t>桥梁科学解码（</a:t>
                      </a:r>
                      <a:r>
                        <a:rPr lang="zh-CN" altLang="en-US" sz="1200" b="0" spc="120">
                          <a:latin typeface="MiSans" panose="00000500000000000000" charset="-122"/>
                          <a:ea typeface="MiSans" panose="00000500000000000000" charset="-122"/>
                          <a:sym typeface="+mn-ea"/>
                        </a:rPr>
                        <a:t>桥面共振）</a:t>
                      </a:r>
                      <a:endParaRPr lang="zh-CN" altLang="en-US" sz="1200" b="0" spc="120">
                        <a:latin typeface="MiSans" panose="00000500000000000000" charset="-122"/>
                        <a:ea typeface="MiSans" panose="00000500000000000000" charset="-122"/>
                        <a:sym typeface="+mn-ea"/>
                      </a:endParaRPr>
                    </a:p>
                  </a:txBody>
                  <a:tcPr marL="177800" marR="177800" marT="107950" marB="107950" anchor="ctr"/>
                </a:tc>
                <a:tc>
                  <a:txBody>
                    <a:bodyPr/>
                    <a:lstStyle/>
                    <a:p>
                      <a:pPr algn="ctr">
                        <a:buNone/>
                      </a:pPr>
                      <a:r>
                        <a:rPr lang="zh-CN" altLang="en-US" sz="1200">
                          <a:solidFill>
                            <a:schemeClr val="bg1"/>
                          </a:solidFill>
                          <a:latin typeface="MiSans" panose="00000500000000000000" charset="-122"/>
                          <a:ea typeface="MiSans" panose="00000500000000000000" charset="-122"/>
                        </a:rPr>
                        <a:t>展示形式</a:t>
                      </a:r>
                      <a:endParaRPr lang="zh-CN" altLang="en-US" sz="1200">
                        <a:solidFill>
                          <a:schemeClr val="bg1"/>
                        </a:solidFill>
                        <a:latin typeface="MiSans" panose="00000500000000000000" charset="-122"/>
                        <a:ea typeface="MiSans" panose="00000500000000000000" charset="-122"/>
                      </a:endParaRPr>
                    </a:p>
                  </a:txBody>
                  <a:tcPr anchor="ctr">
                    <a:solidFill>
                      <a:schemeClr val="bg1">
                        <a:lumMod val="65000"/>
                      </a:schemeClr>
                    </a:solidFill>
                  </a:tcPr>
                </a:tc>
                <a:tc>
                  <a:txBody>
                    <a:bodyPr/>
                    <a:lstStyle/>
                    <a:p>
                      <a:pPr algn="ctr">
                        <a:buNone/>
                      </a:pPr>
                      <a:r>
                        <a:rPr lang="zh-CN" altLang="en-US" sz="1200">
                          <a:latin typeface="MiSans" panose="00000500000000000000" charset="-122"/>
                          <a:ea typeface="MiSans" panose="00000500000000000000" charset="-122"/>
                        </a:rPr>
                        <a:t>模型</a:t>
                      </a:r>
                      <a:r>
                        <a:rPr lang="en-US" altLang="zh-CN" sz="1200">
                          <a:latin typeface="MiSans" panose="00000500000000000000" charset="-122"/>
                          <a:ea typeface="MiSans" panose="00000500000000000000" charset="-122"/>
                        </a:rPr>
                        <a:t>+</a:t>
                      </a:r>
                      <a:r>
                        <a:rPr lang="zh-CN" altLang="en-US" sz="1200">
                          <a:latin typeface="MiSans" panose="00000500000000000000" charset="-122"/>
                          <a:ea typeface="MiSans" panose="00000500000000000000" charset="-122"/>
                        </a:rPr>
                        <a:t>图文</a:t>
                      </a:r>
                      <a:endParaRPr lang="zh-CN" altLang="en-US" sz="1200">
                        <a:latin typeface="MiSans" panose="00000500000000000000" charset="-122"/>
                        <a:ea typeface="MiSans" panose="00000500000000000000" charset="-122"/>
                      </a:endParaRPr>
                    </a:p>
                  </a:txBody>
                  <a:tcPr anchor="ctr"/>
                </a:tc>
              </a:tr>
            </a:tbl>
          </a:graphicData>
        </a:graphic>
      </p:graphicFrame>
      <p:cxnSp>
        <p:nvCxnSpPr>
          <p:cNvPr id="25" name="直接连接符 24"/>
          <p:cNvCxnSpPr/>
          <p:nvPr>
            <p:custDataLst>
              <p:tags r:id="rId4"/>
            </p:custDataLst>
          </p:nvPr>
        </p:nvCxnSpPr>
        <p:spPr>
          <a:xfrm>
            <a:off x="5648960" y="1812608"/>
            <a:ext cx="0" cy="4008120"/>
          </a:xfrm>
          <a:prstGeom prst="line">
            <a:avLst/>
          </a:prstGeom>
          <a:ln w="31750" cap="rnd">
            <a:solidFill>
              <a:srgbClr val="58654B"/>
            </a:solidFill>
            <a:prstDash val="sysDot"/>
            <a:round/>
          </a:ln>
        </p:spPr>
        <p:style>
          <a:lnRef idx="0">
            <a:srgbClr val="FFFFFF"/>
          </a:lnRef>
          <a:fillRef idx="0">
            <a:srgbClr val="FFFFFF"/>
          </a:fillRef>
          <a:effectRef idx="0">
            <a:srgbClr val="FFFFFF"/>
          </a:effectRef>
          <a:fontRef idx="minor">
            <a:schemeClr val="tx1"/>
          </a:fontRef>
        </p:style>
      </p:cxnSp>
      <p:sp>
        <p:nvSpPr>
          <p:cNvPr id="22" name="文本框 21"/>
          <p:cNvSpPr txBox="1"/>
          <p:nvPr/>
        </p:nvSpPr>
        <p:spPr>
          <a:xfrm>
            <a:off x="400050" y="1812925"/>
            <a:ext cx="4988560" cy="4267835"/>
          </a:xfrm>
          <a:prstGeom prst="rect">
            <a:avLst/>
          </a:prstGeom>
          <a:noFill/>
        </p:spPr>
        <p:txBody>
          <a:bodyPr wrap="square" rtlCol="0">
            <a:noAutofit/>
          </a:bodyPr>
          <a:lstStyle/>
          <a:p>
            <a:pPr indent="0" fontAlgn="auto">
              <a:lnSpc>
                <a:spcPct val="150000"/>
              </a:lnSpc>
              <a:spcBef>
                <a:spcPts val="0"/>
              </a:spcBef>
              <a:buFont typeface="黑体" panose="02010609060101010101" charset="-122"/>
              <a:buNone/>
            </a:pPr>
            <a:r>
              <a:rPr lang="zh-CN" altLang="en-US" sz="1200" b="1" dirty="0">
                <a:latin typeface="MiSans" panose="00000500000000000000" charset="-122"/>
                <a:ea typeface="MiSans" panose="00000500000000000000" charset="-122"/>
                <a:cs typeface="MiSans" panose="00000500000000000000" charset="-122"/>
                <a:sym typeface="+mn-ea"/>
              </a:rPr>
              <a:t>展项描述：</a:t>
            </a:r>
            <a:endParaRPr lang="zh-CN" altLang="en-US" sz="1200" b="1" dirty="0">
              <a:latin typeface="MiSans" panose="00000500000000000000" charset="-122"/>
              <a:ea typeface="MiSans" panose="00000500000000000000" charset="-122"/>
              <a:cs typeface="MiSans" panose="00000500000000000000" charset="-122"/>
            </a:endParaRPr>
          </a:p>
          <a:p>
            <a:pPr indent="254000" fontAlgn="auto">
              <a:lnSpc>
                <a:spcPct val="150000"/>
              </a:lnSpc>
              <a:spcBef>
                <a:spcPts val="0"/>
              </a:spcBef>
              <a:buFont typeface="黑体" panose="02010609060101010101" charset="-122"/>
              <a:buNone/>
            </a:pPr>
            <a:r>
              <a:rPr lang="zh-CN" altLang="en-US" sz="1200" dirty="0">
                <a:latin typeface="MiSans" panose="00000500000000000000" charset="-122"/>
                <a:ea typeface="MiSans" panose="00000500000000000000" charset="-122"/>
                <a:cs typeface="MiSans" panose="00000500000000000000" charset="-122"/>
                <a:sym typeface="+mn-ea"/>
              </a:rPr>
              <a:t>展项主要由共振摆、图文版、展台等内容组成。</a:t>
            </a:r>
            <a:endParaRPr lang="zh-CN" altLang="en-US" sz="1200" dirty="0">
              <a:latin typeface="MiSans" panose="00000500000000000000" charset="-122"/>
              <a:ea typeface="MiSans" panose="00000500000000000000" charset="-122"/>
              <a:cs typeface="MiSans" panose="00000500000000000000" charset="-122"/>
              <a:sym typeface="+mn-ea"/>
            </a:endParaRPr>
          </a:p>
          <a:p>
            <a:pPr indent="254000" fontAlgn="auto">
              <a:lnSpc>
                <a:spcPct val="150000"/>
              </a:lnSpc>
              <a:spcBef>
                <a:spcPts val="0"/>
              </a:spcBef>
              <a:buFont typeface="黑体" panose="02010609060101010101" charset="-122"/>
              <a:buNone/>
            </a:pPr>
            <a:r>
              <a:rPr lang="zh-CN" altLang="en-US" sz="1200" dirty="0">
                <a:latin typeface="MiSans" panose="00000500000000000000" charset="-122"/>
                <a:ea typeface="MiSans" panose="00000500000000000000" charset="-122"/>
                <a:cs typeface="MiSans" panose="00000500000000000000" charset="-122"/>
                <a:sym typeface="+mn-ea"/>
              </a:rPr>
              <a:t>观众可观看图文内容，了解桥面共振的相关知识，随后推动共振摆设备，观看垂挂小球的摆动轨迹，直观感受共振现象的形成，同时深入了解桥面共振的相关原理。</a:t>
            </a:r>
            <a:endParaRPr lang="zh-CN" altLang="en-US" sz="1200" dirty="0">
              <a:latin typeface="MiSans" panose="00000500000000000000" charset="-122"/>
              <a:ea typeface="MiSans" panose="00000500000000000000" charset="-122"/>
              <a:cs typeface="MiSans" panose="00000500000000000000" charset="-122"/>
              <a:sym typeface="+mn-ea"/>
            </a:endParaRPr>
          </a:p>
          <a:p>
            <a:pPr indent="254000" fontAlgn="auto">
              <a:lnSpc>
                <a:spcPct val="150000"/>
              </a:lnSpc>
              <a:spcBef>
                <a:spcPts val="0"/>
              </a:spcBef>
              <a:buFont typeface="黑体" panose="02010609060101010101" charset="-122"/>
              <a:buNone/>
            </a:pPr>
            <a:endParaRPr lang="zh-CN" altLang="en-US" sz="1200" b="1" dirty="0">
              <a:latin typeface="MiSans" panose="00000500000000000000" charset="-122"/>
              <a:ea typeface="MiSans" panose="00000500000000000000" charset="-122"/>
              <a:cs typeface="MiSans" panose="00000500000000000000" charset="-122"/>
              <a:sym typeface="+mn-ea"/>
            </a:endParaRPr>
          </a:p>
          <a:p>
            <a:pPr indent="0" fontAlgn="auto">
              <a:lnSpc>
                <a:spcPct val="150000"/>
              </a:lnSpc>
              <a:spcBef>
                <a:spcPts val="0"/>
              </a:spcBef>
              <a:buFont typeface="黑体" panose="02010609060101010101" charset="-122"/>
              <a:buNone/>
            </a:pPr>
            <a:r>
              <a:rPr lang="zh-CN" altLang="en-US" sz="1200" b="1" dirty="0">
                <a:latin typeface="MiSans" panose="00000500000000000000" charset="-122"/>
                <a:ea typeface="MiSans" panose="00000500000000000000" charset="-122"/>
                <a:cs typeface="MiSans" panose="00000500000000000000" charset="-122"/>
                <a:sym typeface="+mn-ea"/>
              </a:rPr>
              <a:t>展示目的</a:t>
            </a:r>
            <a:r>
              <a:rPr lang="zh-CN" altLang="en-US" sz="1200" dirty="0">
                <a:latin typeface="MiSans" panose="00000500000000000000" charset="-122"/>
                <a:ea typeface="MiSans" panose="00000500000000000000" charset="-122"/>
                <a:cs typeface="MiSans" panose="00000500000000000000" charset="-122"/>
                <a:sym typeface="+mn-ea"/>
              </a:rPr>
              <a:t>：了解桥面共振的原理，与机械设备进行互动，观看简易实验中共振的产生。</a:t>
            </a:r>
            <a:endParaRPr lang="zh-CN" altLang="en-US" sz="1200" dirty="0">
              <a:latin typeface="微软雅黑" panose="020B0503020204020204" charset="-122"/>
              <a:ea typeface="微软雅黑" panose="020B0503020204020204" charset="-122"/>
              <a:sym typeface="方正兰亭细黑_GBK" panose="02000000000000000000" charset="-122"/>
            </a:endParaRPr>
          </a:p>
          <a:p>
            <a:pPr indent="0" fontAlgn="auto">
              <a:lnSpc>
                <a:spcPct val="150000"/>
              </a:lnSpc>
              <a:spcBef>
                <a:spcPts val="0"/>
              </a:spcBef>
              <a:buFont typeface="黑体" panose="02010609060101010101" charset="-122"/>
              <a:buNone/>
            </a:pPr>
            <a:endParaRPr lang="zh-CN" altLang="en-US" sz="1200" b="1" dirty="0">
              <a:latin typeface="MiSans" panose="00000500000000000000" charset="-122"/>
              <a:ea typeface="MiSans" panose="00000500000000000000" charset="-122"/>
              <a:cs typeface="MiSans" panose="00000500000000000000" charset="-122"/>
              <a:sym typeface="黑体" panose="02010609060101010101" charset="-122"/>
            </a:endParaRPr>
          </a:p>
          <a:p>
            <a:pPr>
              <a:lnSpc>
                <a:spcPct val="150000"/>
              </a:lnSpc>
            </a:pPr>
            <a:r>
              <a:rPr lang="zh-CN" altLang="en-US" sz="1200" b="1" dirty="0">
                <a:latin typeface="MiSans" panose="00000500000000000000" charset="-122"/>
                <a:ea typeface="MiSans" panose="00000500000000000000" charset="-122"/>
                <a:cs typeface="MiSans" panose="00000500000000000000" charset="-122"/>
                <a:sym typeface="黑体" panose="02010609060101010101" charset="-122"/>
              </a:rPr>
              <a:t>操作说明：</a:t>
            </a:r>
            <a:endParaRPr lang="zh-CN" altLang="en-US" sz="1200" b="1" dirty="0">
              <a:latin typeface="MiSans" panose="00000500000000000000" charset="-122"/>
              <a:ea typeface="MiSans" panose="00000500000000000000" charset="-122"/>
              <a:cs typeface="MiSans" panose="00000500000000000000" charset="-122"/>
              <a:sym typeface="黑体" panose="02010609060101010101" charset="-122"/>
            </a:endParaRPr>
          </a:p>
          <a:p>
            <a:pPr>
              <a:lnSpc>
                <a:spcPct val="150000"/>
              </a:lnSpc>
            </a:pPr>
            <a:r>
              <a:rPr lang="en-US" altLang="zh-CN" sz="1200" dirty="0">
                <a:latin typeface="MiSans" panose="00000500000000000000" charset="-122"/>
                <a:ea typeface="MiSans" panose="00000500000000000000" charset="-122"/>
                <a:cs typeface="MiSans" panose="00000500000000000000" charset="-122"/>
                <a:sym typeface="黑体" panose="02010609060101010101" charset="-122"/>
              </a:rPr>
              <a:t>1</a:t>
            </a:r>
            <a:r>
              <a:rPr lang="zh-CN" altLang="en-US" sz="1200" dirty="0">
                <a:latin typeface="MiSans" panose="00000500000000000000" charset="-122"/>
                <a:ea typeface="MiSans" panose="00000500000000000000" charset="-122"/>
                <a:cs typeface="MiSans" panose="00000500000000000000" charset="-122"/>
                <a:sym typeface="黑体" panose="02010609060101010101" charset="-122"/>
              </a:rPr>
              <a:t>、观众步入展区；</a:t>
            </a:r>
            <a:endParaRPr lang="zh-CN" altLang="en-US" sz="1200" dirty="0">
              <a:latin typeface="MiSans" panose="00000500000000000000" charset="-122"/>
              <a:ea typeface="MiSans" panose="00000500000000000000" charset="-122"/>
              <a:cs typeface="MiSans" panose="00000500000000000000" charset="-122"/>
              <a:sym typeface="黑体" panose="02010609060101010101" charset="-122"/>
            </a:endParaRPr>
          </a:p>
          <a:p>
            <a:pPr>
              <a:lnSpc>
                <a:spcPct val="150000"/>
              </a:lnSpc>
            </a:pPr>
            <a:r>
              <a:rPr lang="zh-CN" altLang="en-US" sz="1200" dirty="0">
                <a:latin typeface="MiSans" panose="00000500000000000000" charset="-122"/>
                <a:ea typeface="MiSans" panose="00000500000000000000" charset="-122"/>
                <a:cs typeface="MiSans" panose="00000500000000000000" charset="-122"/>
                <a:sym typeface="方正兰亭细黑_GBK" panose="02000000000000000000" charset="-122"/>
              </a:rPr>
              <a:t>2、观看图文介绍；</a:t>
            </a:r>
            <a:endParaRPr lang="zh-CN" altLang="en-US" sz="1200" dirty="0">
              <a:latin typeface="MiSans" panose="00000500000000000000" charset="-122"/>
              <a:ea typeface="MiSans" panose="00000500000000000000" charset="-122"/>
              <a:cs typeface="MiSans" panose="00000500000000000000" charset="-122"/>
              <a:sym typeface="方正兰亭细黑_GBK" panose="02000000000000000000" charset="-122"/>
            </a:endParaRPr>
          </a:p>
          <a:p>
            <a:pPr>
              <a:lnSpc>
                <a:spcPct val="150000"/>
              </a:lnSpc>
            </a:pPr>
            <a:r>
              <a:rPr lang="zh-CN" altLang="en-US" sz="1200" dirty="0">
                <a:latin typeface="MiSans" panose="00000500000000000000" charset="-122"/>
                <a:ea typeface="MiSans" panose="00000500000000000000" charset="-122"/>
                <a:cs typeface="MiSans" panose="00000500000000000000" charset="-122"/>
                <a:sym typeface="方正兰亭细黑_GBK" panose="02000000000000000000" charset="-122"/>
              </a:rPr>
              <a:t>3、与共振设备进行互动；</a:t>
            </a:r>
            <a:endParaRPr lang="zh-CN" altLang="en-US" sz="1200" dirty="0">
              <a:latin typeface="MiSans" panose="00000500000000000000" charset="-122"/>
              <a:ea typeface="MiSans" panose="00000500000000000000" charset="-122"/>
              <a:cs typeface="MiSans" panose="00000500000000000000" charset="-122"/>
            </a:endParaRPr>
          </a:p>
        </p:txBody>
      </p:sp>
      <p:pic>
        <p:nvPicPr>
          <p:cNvPr id="199" name="图片 135"/>
          <p:cNvPicPr>
            <a:picLocks noChangeAspect="1"/>
          </p:cNvPicPr>
          <p:nvPr/>
        </p:nvPicPr>
        <p:blipFill>
          <a:blip r:embed="rId5"/>
          <a:stretch>
            <a:fillRect/>
          </a:stretch>
        </p:blipFill>
        <p:spPr>
          <a:xfrm>
            <a:off x="6727825" y="1832610"/>
            <a:ext cx="4234180" cy="4123690"/>
          </a:xfrm>
          <a:prstGeom prst="rect">
            <a:avLst/>
          </a:prstGeom>
          <a:noFill/>
          <a:ln>
            <a:noFill/>
          </a:ln>
        </p:spPr>
      </p:pic>
      <p:sp>
        <p:nvSpPr>
          <p:cNvPr id="2" name="文本框 1"/>
          <p:cNvSpPr txBox="1"/>
          <p:nvPr/>
        </p:nvSpPr>
        <p:spPr>
          <a:xfrm>
            <a:off x="8251825" y="346710"/>
            <a:ext cx="3532505" cy="398780"/>
          </a:xfrm>
          <a:prstGeom prst="rect">
            <a:avLst/>
          </a:prstGeom>
          <a:noFill/>
        </p:spPr>
        <p:txBody>
          <a:bodyPr wrap="square" rtlCol="0">
            <a:spAutoFit/>
          </a:bodyPr>
          <a:lstStyle/>
          <a:p>
            <a:pPr algn="r"/>
            <a:r>
              <a:rPr lang="zh-CN" altLang="en-US" sz="2000">
                <a:solidFill>
                  <a:srgbClr val="58654B"/>
                </a:solidFill>
                <a:latin typeface="京華老宋体_KingHwa_OldSong" panose="02000500000000000000" charset="-122"/>
                <a:ea typeface="京華老宋体_KingHwa_OldSong" panose="02000500000000000000" charset="-122"/>
                <a:cs typeface="仿宋" panose="02010609060101010101" charset="-122"/>
                <a:sym typeface="+mn-ea"/>
              </a:rPr>
              <a:t>绍兴文化里的科学基因</a:t>
            </a:r>
            <a:endParaRPr lang="zh-CN" altLang="en-US" sz="2000">
              <a:solidFill>
                <a:srgbClr val="58654B"/>
              </a:solidFill>
              <a:latin typeface="京華老宋体_KingHwa_OldSong" panose="02000500000000000000" charset="-122"/>
              <a:ea typeface="京華老宋体_KingHwa_OldSong" panose="02000500000000000000" charset="-122"/>
              <a:cs typeface="仿宋" panose="02010609060101010101" charset="-122"/>
              <a:sym typeface="+mn-ea"/>
            </a:endParaRPr>
          </a:p>
        </p:txBody>
      </p:sp>
      <p:grpSp>
        <p:nvGrpSpPr>
          <p:cNvPr id="3" name="组合 2"/>
          <p:cNvGrpSpPr/>
          <p:nvPr/>
        </p:nvGrpSpPr>
        <p:grpSpPr>
          <a:xfrm>
            <a:off x="0" y="6189345"/>
            <a:ext cx="12192000" cy="668655"/>
            <a:chOff x="0" y="9747"/>
            <a:chExt cx="19200" cy="1053"/>
          </a:xfrm>
        </p:grpSpPr>
        <p:sp>
          <p:nvSpPr>
            <p:cNvPr id="4" name="矩形 3"/>
            <p:cNvSpPr/>
            <p:nvPr>
              <p:custDataLst>
                <p:tags r:id="rId6"/>
              </p:custDataLst>
            </p:nvPr>
          </p:nvSpPr>
          <p:spPr>
            <a:xfrm>
              <a:off x="0" y="9747"/>
              <a:ext cx="19200" cy="1053"/>
            </a:xfrm>
            <a:prstGeom prst="rect">
              <a:avLst/>
            </a:prstGeom>
            <a:solidFill>
              <a:schemeClr val="bg2">
                <a:lumMod val="75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cs typeface="仿宋" panose="02010609060101010101" charset="-122"/>
              </a:endParaRPr>
            </a:p>
          </p:txBody>
        </p:sp>
        <p:pic>
          <p:nvPicPr>
            <p:cNvPr id="6" name="图片 5" descr="2"/>
            <p:cNvPicPr>
              <a:picLocks noChangeAspect="1"/>
            </p:cNvPicPr>
            <p:nvPr/>
          </p:nvPicPr>
          <p:blipFill>
            <a:blip r:embed="rId7">
              <a:alphaModFix amt="48000"/>
            </a:blip>
            <a:srcRect t="2036" b="82201"/>
            <a:stretch>
              <a:fillRect/>
            </a:stretch>
          </p:blipFill>
          <p:spPr>
            <a:xfrm>
              <a:off x="0" y="9747"/>
              <a:ext cx="19158" cy="1053"/>
            </a:xfrm>
            <a:prstGeom prst="rect">
              <a:avLst/>
            </a:prstGeom>
          </p:spPr>
        </p:pic>
      </p:grpSp>
    </p:spTree>
    <p:custDataLst>
      <p:tags r:id="rId8"/>
    </p:custData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F0E7DD">
            <a:alpha val="27000"/>
          </a:srgbClr>
        </a:solidFill>
        <a:effectLst/>
      </p:bgPr>
    </p:bg>
    <p:spTree>
      <p:nvGrpSpPr>
        <p:cNvPr id="1" name=""/>
        <p:cNvGrpSpPr/>
        <p:nvPr/>
      </p:nvGrpSpPr>
      <p:grpSpPr>
        <a:xfrm>
          <a:off x="0" y="0"/>
          <a:ext cx="0" cy="0"/>
          <a:chOff x="0" y="0"/>
          <a:chExt cx="0" cy="0"/>
        </a:xfrm>
      </p:grpSpPr>
      <p:cxnSp>
        <p:nvCxnSpPr>
          <p:cNvPr id="21" name="直接连接符 20"/>
          <p:cNvCxnSpPr/>
          <p:nvPr>
            <p:custDataLst>
              <p:tags r:id="rId1"/>
            </p:custDataLst>
          </p:nvPr>
        </p:nvCxnSpPr>
        <p:spPr>
          <a:xfrm>
            <a:off x="400685" y="738505"/>
            <a:ext cx="11383645" cy="6985"/>
          </a:xfrm>
          <a:prstGeom prst="line">
            <a:avLst/>
          </a:prstGeom>
          <a:ln w="28575" cmpd="sng">
            <a:solidFill>
              <a:srgbClr val="58654B"/>
            </a:solidFill>
            <a:prstDash val="solid"/>
          </a:ln>
        </p:spPr>
        <p:style>
          <a:lnRef idx="2">
            <a:schemeClr val="accent1"/>
          </a:lnRef>
          <a:fillRef idx="0">
            <a:srgbClr val="FFFFFF"/>
          </a:fillRef>
          <a:effectRef idx="0">
            <a:srgbClr val="FFFFFF"/>
          </a:effectRef>
          <a:fontRef idx="minor">
            <a:schemeClr val="tx1"/>
          </a:fontRef>
        </p:style>
      </p:cxnSp>
      <p:sp>
        <p:nvSpPr>
          <p:cNvPr id="5" name="文本框 4"/>
          <p:cNvSpPr txBox="1"/>
          <p:nvPr>
            <p:custDataLst>
              <p:tags r:id="rId2"/>
            </p:custDataLst>
          </p:nvPr>
        </p:nvSpPr>
        <p:spPr>
          <a:xfrm>
            <a:off x="400685" y="216535"/>
            <a:ext cx="5780405" cy="509270"/>
          </a:xfrm>
          <a:prstGeom prst="rect">
            <a:avLst/>
          </a:prstGeom>
          <a:noFill/>
        </p:spPr>
        <p:txBody>
          <a:bodyPr wrap="square" rtlCol="0">
            <a:noAutofit/>
          </a:bodyPr>
          <a:lstStyle/>
          <a:p>
            <a:r>
              <a:rPr lang="zh-CN" altLang="en-US" sz="3600">
                <a:solidFill>
                  <a:srgbClr val="58654B"/>
                </a:solidFill>
                <a:latin typeface="京華老宋体_KingHwa_OldSong" panose="02000500000000000000" charset="-122"/>
                <a:ea typeface="京華老宋体_KingHwa_OldSong" panose="02000500000000000000" charset="-122"/>
                <a:cs typeface="仿宋" panose="02010609060101010101" charset="-122"/>
                <a:sym typeface="+mn-ea"/>
              </a:rPr>
              <a:t>桥梁科学解码（</a:t>
            </a:r>
            <a:r>
              <a:rPr lang="zh-CN" altLang="en-US" sz="3600">
                <a:solidFill>
                  <a:srgbClr val="58654B"/>
                </a:solidFill>
                <a:latin typeface="京華老宋体_KingHwa_OldSong" panose="02000500000000000000" charset="-122"/>
                <a:ea typeface="京華老宋体_KingHwa_OldSong" panose="02000500000000000000" charset="-122"/>
                <a:cs typeface="仿宋" panose="02010609060101010101" charset="-122"/>
              </a:rPr>
              <a:t>桥梁拼搭）</a:t>
            </a:r>
            <a:endParaRPr lang="zh-CN" altLang="en-US" sz="3600">
              <a:solidFill>
                <a:srgbClr val="58654B"/>
              </a:solidFill>
              <a:latin typeface="京華老宋体_KingHwa_OldSong" panose="02000500000000000000" charset="-122"/>
              <a:ea typeface="京華老宋体_KingHwa_OldSong" panose="02000500000000000000" charset="-122"/>
              <a:cs typeface="仿宋" panose="02010609060101010101" charset="-122"/>
            </a:endParaRPr>
          </a:p>
        </p:txBody>
      </p:sp>
      <p:graphicFrame>
        <p:nvGraphicFramePr>
          <p:cNvPr id="8" name="表格 7"/>
          <p:cNvGraphicFramePr/>
          <p:nvPr>
            <p:custDataLst>
              <p:tags r:id="rId3"/>
            </p:custDataLst>
          </p:nvPr>
        </p:nvGraphicFramePr>
        <p:xfrm>
          <a:off x="400685" y="1163955"/>
          <a:ext cx="11383645" cy="434975"/>
        </p:xfrm>
        <a:graphic>
          <a:graphicData uri="http://schemas.openxmlformats.org/drawingml/2006/table">
            <a:tbl>
              <a:tblPr firstCol="1" bandCol="1">
                <a:tableStyleId>{B2A5736F-0B23-42C7-9033-99ABC36045BD}</a:tableStyleId>
              </a:tblPr>
              <a:tblGrid>
                <a:gridCol w="1452880"/>
                <a:gridCol w="1915795"/>
                <a:gridCol w="1764030"/>
                <a:gridCol w="2314575"/>
                <a:gridCol w="2038985"/>
                <a:gridCol w="1897380"/>
              </a:tblGrid>
              <a:tr h="381000">
                <a:tc>
                  <a:txBody>
                    <a:bodyPr/>
                    <a:lstStyle/>
                    <a:p>
                      <a:pPr algn="ctr">
                        <a:lnSpc>
                          <a:spcPct val="100000"/>
                        </a:lnSpc>
                        <a:spcBef>
                          <a:spcPts val="0"/>
                        </a:spcBef>
                        <a:buClrTx/>
                        <a:buSzTx/>
                        <a:buFontTx/>
                        <a:buNone/>
                      </a:pPr>
                      <a:r>
                        <a:rPr lang="zh-CN" altLang="en-US" sz="1200" b="0">
                          <a:latin typeface="MiSans" panose="00000500000000000000" charset="-122"/>
                          <a:ea typeface="MiSans" panose="00000500000000000000" charset="-122"/>
                          <a:sym typeface="+mn-ea"/>
                        </a:rPr>
                        <a:t>展区名称</a:t>
                      </a:r>
                      <a:endParaRPr lang="zh-CN" altLang="en-US" sz="1200" b="0">
                        <a:latin typeface="MiSans" panose="00000500000000000000" charset="-122"/>
                        <a:ea typeface="MiSans" panose="00000500000000000000" charset="-122"/>
                      </a:endParaRPr>
                    </a:p>
                  </a:txBody>
                  <a:tcPr anchor="ctr">
                    <a:solidFill>
                      <a:schemeClr val="bg1">
                        <a:lumMod val="65000"/>
                      </a:schemeClr>
                    </a:solidFill>
                  </a:tcPr>
                </a:tc>
                <a:tc>
                  <a:txBody>
                    <a:bodyPr/>
                    <a:lstStyle/>
                    <a:p>
                      <a:pPr algn="l">
                        <a:lnSpc>
                          <a:spcPct val="120000"/>
                        </a:lnSpc>
                        <a:spcBef>
                          <a:spcPts val="0"/>
                        </a:spcBef>
                        <a:spcAft>
                          <a:spcPts val="0"/>
                        </a:spcAft>
                        <a:buClrTx/>
                        <a:buSzTx/>
                        <a:buFontTx/>
                        <a:buNone/>
                      </a:pPr>
                      <a:r>
                        <a:rPr lang="zh-CN" altLang="en-US" sz="1200" spc="120">
                          <a:latin typeface="MiSans" panose="00000500000000000000" charset="-122"/>
                          <a:ea typeface="MiSans" panose="00000500000000000000" charset="-122"/>
                        </a:rPr>
                        <a:t>古桥与船</a:t>
                      </a:r>
                      <a:endParaRPr lang="zh-CN" altLang="en-US" sz="1200" spc="120">
                        <a:latin typeface="MiSans" panose="00000500000000000000" charset="-122"/>
                        <a:ea typeface="MiSans" panose="00000500000000000000" charset="-122"/>
                      </a:endParaRPr>
                    </a:p>
                  </a:txBody>
                  <a:tcPr anchor="ctr"/>
                </a:tc>
                <a:tc>
                  <a:txBody>
                    <a:bodyPr/>
                    <a:lstStyle/>
                    <a:p>
                      <a:pPr algn="ctr">
                        <a:buNone/>
                      </a:pPr>
                      <a:r>
                        <a:rPr lang="zh-CN" altLang="en-US" sz="1200">
                          <a:solidFill>
                            <a:schemeClr val="bg1"/>
                          </a:solidFill>
                          <a:latin typeface="MiSans" panose="00000500000000000000" charset="-122"/>
                          <a:ea typeface="MiSans" panose="00000500000000000000" charset="-122"/>
                        </a:rPr>
                        <a:t>展品名称</a:t>
                      </a:r>
                      <a:endParaRPr lang="zh-CN" altLang="en-US" sz="1200">
                        <a:solidFill>
                          <a:schemeClr val="bg1"/>
                        </a:solidFill>
                        <a:latin typeface="MiSans" panose="00000500000000000000" charset="-122"/>
                        <a:ea typeface="MiSans" panose="00000500000000000000" charset="-122"/>
                      </a:endParaRPr>
                    </a:p>
                  </a:txBody>
                  <a:tcPr anchor="ctr">
                    <a:solidFill>
                      <a:schemeClr val="bg1">
                        <a:lumMod val="65000"/>
                      </a:schemeClr>
                    </a:solidFill>
                  </a:tcPr>
                </a:tc>
                <a:tc>
                  <a:txBody>
                    <a:bodyPr/>
                    <a:lstStyle/>
                    <a:p>
                      <a:pPr algn="l">
                        <a:lnSpc>
                          <a:spcPct val="120000"/>
                        </a:lnSpc>
                        <a:spcBef>
                          <a:spcPts val="0"/>
                        </a:spcBef>
                        <a:spcAft>
                          <a:spcPts val="0"/>
                        </a:spcAft>
                        <a:buClrTx/>
                        <a:buSzTx/>
                        <a:buFontTx/>
                        <a:buNone/>
                      </a:pPr>
                      <a:r>
                        <a:rPr lang="zh-CN" altLang="en-US" sz="1200" spc="120">
                          <a:latin typeface="MiSans" panose="00000500000000000000" charset="-122"/>
                          <a:ea typeface="MiSans" panose="00000500000000000000" charset="-122"/>
                          <a:sym typeface="+mn-ea"/>
                        </a:rPr>
                        <a:t>桥梁科学解码（</a:t>
                      </a:r>
                      <a:r>
                        <a:rPr lang="zh-CN" altLang="en-US" sz="1200" b="0" spc="120">
                          <a:latin typeface="MiSans" panose="00000500000000000000" charset="-122"/>
                          <a:ea typeface="MiSans" panose="00000500000000000000" charset="-122"/>
                          <a:sym typeface="+mn-ea"/>
                        </a:rPr>
                        <a:t>桥梁拼搭）</a:t>
                      </a:r>
                      <a:endParaRPr lang="zh-CN" altLang="en-US" sz="1200" b="0" spc="120">
                        <a:latin typeface="MiSans" panose="00000500000000000000" charset="-122"/>
                        <a:ea typeface="MiSans" panose="00000500000000000000" charset="-122"/>
                        <a:sym typeface="+mn-ea"/>
                      </a:endParaRPr>
                    </a:p>
                  </a:txBody>
                  <a:tcPr marL="177800" marR="177800" marT="107950" marB="107950" anchor="ctr"/>
                </a:tc>
                <a:tc>
                  <a:txBody>
                    <a:bodyPr/>
                    <a:lstStyle/>
                    <a:p>
                      <a:pPr algn="ctr">
                        <a:buNone/>
                      </a:pPr>
                      <a:r>
                        <a:rPr lang="zh-CN" altLang="en-US" sz="1200">
                          <a:solidFill>
                            <a:schemeClr val="bg1"/>
                          </a:solidFill>
                          <a:latin typeface="MiSans" panose="00000500000000000000" charset="-122"/>
                          <a:ea typeface="MiSans" panose="00000500000000000000" charset="-122"/>
                        </a:rPr>
                        <a:t>展示形式</a:t>
                      </a:r>
                      <a:endParaRPr lang="zh-CN" altLang="en-US" sz="1200">
                        <a:solidFill>
                          <a:schemeClr val="bg1"/>
                        </a:solidFill>
                        <a:latin typeface="MiSans" panose="00000500000000000000" charset="-122"/>
                        <a:ea typeface="MiSans" panose="00000500000000000000" charset="-122"/>
                      </a:endParaRPr>
                    </a:p>
                  </a:txBody>
                  <a:tcPr anchor="ctr">
                    <a:solidFill>
                      <a:schemeClr val="bg1">
                        <a:lumMod val="65000"/>
                      </a:schemeClr>
                    </a:solidFill>
                  </a:tcPr>
                </a:tc>
                <a:tc>
                  <a:txBody>
                    <a:bodyPr/>
                    <a:lstStyle/>
                    <a:p>
                      <a:pPr algn="ctr">
                        <a:buNone/>
                      </a:pPr>
                      <a:r>
                        <a:rPr lang="zh-CN" altLang="en-US" sz="1200">
                          <a:latin typeface="MiSans" panose="00000500000000000000" charset="-122"/>
                          <a:ea typeface="MiSans" panose="00000500000000000000" charset="-122"/>
                        </a:rPr>
                        <a:t>木块拼搭互动</a:t>
                      </a:r>
                      <a:endParaRPr lang="zh-CN" altLang="en-US" sz="1200">
                        <a:latin typeface="MiSans" panose="00000500000000000000" charset="-122"/>
                        <a:ea typeface="MiSans" panose="00000500000000000000" charset="-122"/>
                      </a:endParaRPr>
                    </a:p>
                  </a:txBody>
                  <a:tcPr anchor="ctr"/>
                </a:tc>
              </a:tr>
            </a:tbl>
          </a:graphicData>
        </a:graphic>
      </p:graphicFrame>
      <p:cxnSp>
        <p:nvCxnSpPr>
          <p:cNvPr id="25" name="直接连接符 24"/>
          <p:cNvCxnSpPr/>
          <p:nvPr>
            <p:custDataLst>
              <p:tags r:id="rId4"/>
            </p:custDataLst>
          </p:nvPr>
        </p:nvCxnSpPr>
        <p:spPr>
          <a:xfrm>
            <a:off x="5648960" y="1812608"/>
            <a:ext cx="0" cy="4008120"/>
          </a:xfrm>
          <a:prstGeom prst="line">
            <a:avLst/>
          </a:prstGeom>
          <a:ln w="31750" cap="rnd">
            <a:solidFill>
              <a:srgbClr val="58654B"/>
            </a:solidFill>
            <a:prstDash val="sysDot"/>
            <a:round/>
          </a:ln>
        </p:spPr>
        <p:style>
          <a:lnRef idx="0">
            <a:srgbClr val="FFFFFF"/>
          </a:lnRef>
          <a:fillRef idx="0">
            <a:srgbClr val="FFFFFF"/>
          </a:fillRef>
          <a:effectRef idx="0">
            <a:srgbClr val="FFFFFF"/>
          </a:effectRef>
          <a:fontRef idx="minor">
            <a:schemeClr val="tx1"/>
          </a:fontRef>
        </p:style>
      </p:cxnSp>
      <p:sp>
        <p:nvSpPr>
          <p:cNvPr id="22" name="文本框 21"/>
          <p:cNvSpPr txBox="1"/>
          <p:nvPr/>
        </p:nvSpPr>
        <p:spPr>
          <a:xfrm>
            <a:off x="400050" y="1812925"/>
            <a:ext cx="4988560" cy="4267835"/>
          </a:xfrm>
          <a:prstGeom prst="rect">
            <a:avLst/>
          </a:prstGeom>
          <a:noFill/>
        </p:spPr>
        <p:txBody>
          <a:bodyPr wrap="square" rtlCol="0">
            <a:noAutofit/>
          </a:bodyPr>
          <a:lstStyle/>
          <a:p>
            <a:pPr indent="0" fontAlgn="auto">
              <a:lnSpc>
                <a:spcPct val="150000"/>
              </a:lnSpc>
              <a:spcBef>
                <a:spcPts val="0"/>
              </a:spcBef>
              <a:buFont typeface="黑体" panose="02010609060101010101" charset="-122"/>
              <a:buNone/>
            </a:pPr>
            <a:r>
              <a:rPr lang="zh-CN" altLang="en-US" sz="1200" b="1" dirty="0">
                <a:solidFill>
                  <a:schemeClr val="tx1"/>
                </a:solidFill>
                <a:latin typeface="MiSans" panose="00000500000000000000" charset="-122"/>
                <a:ea typeface="MiSans" panose="00000500000000000000" charset="-122"/>
                <a:cs typeface="MiSans" panose="00000500000000000000" charset="-122"/>
                <a:sym typeface="+mn-ea"/>
              </a:rPr>
              <a:t>展项描述：</a:t>
            </a:r>
            <a:endParaRPr lang="zh-CN" altLang="en-US" sz="1200" b="1" dirty="0">
              <a:solidFill>
                <a:schemeClr val="tx1"/>
              </a:solidFill>
              <a:latin typeface="MiSans" panose="00000500000000000000" charset="-122"/>
              <a:ea typeface="MiSans" panose="00000500000000000000" charset="-122"/>
              <a:cs typeface="MiSans" panose="00000500000000000000" charset="-122"/>
            </a:endParaRPr>
          </a:p>
          <a:p>
            <a:pPr indent="254000" fontAlgn="auto">
              <a:lnSpc>
                <a:spcPct val="150000"/>
              </a:lnSpc>
              <a:spcBef>
                <a:spcPts val="0"/>
              </a:spcBef>
              <a:buFont typeface="黑体" panose="02010609060101010101" charset="-122"/>
              <a:buNone/>
            </a:pPr>
            <a:r>
              <a:rPr lang="zh-CN" altLang="en-US" sz="1200" dirty="0">
                <a:solidFill>
                  <a:schemeClr val="tx1"/>
                </a:solidFill>
                <a:latin typeface="MiSans" panose="00000500000000000000" charset="-122"/>
                <a:ea typeface="MiSans" panose="00000500000000000000" charset="-122"/>
                <a:cs typeface="MiSans" panose="00000500000000000000" charset="-122"/>
                <a:sym typeface="+mn-ea"/>
              </a:rPr>
              <a:t>展项主要由不同结构的木块、展台等内容组成。</a:t>
            </a:r>
            <a:endParaRPr lang="zh-CN" altLang="en-US" sz="1200" dirty="0">
              <a:solidFill>
                <a:schemeClr val="tx1"/>
              </a:solidFill>
              <a:latin typeface="MiSans" panose="00000500000000000000" charset="-122"/>
              <a:ea typeface="MiSans" panose="00000500000000000000" charset="-122"/>
              <a:cs typeface="MiSans" panose="00000500000000000000" charset="-122"/>
              <a:sym typeface="+mn-ea"/>
            </a:endParaRPr>
          </a:p>
          <a:p>
            <a:pPr indent="254000" fontAlgn="auto">
              <a:lnSpc>
                <a:spcPct val="150000"/>
              </a:lnSpc>
              <a:spcBef>
                <a:spcPts val="0"/>
              </a:spcBef>
              <a:buFont typeface="黑体" panose="02010609060101010101" charset="-122"/>
              <a:buNone/>
            </a:pPr>
            <a:r>
              <a:rPr lang="zh-CN" altLang="en-US" sz="1200" dirty="0">
                <a:solidFill>
                  <a:schemeClr val="tx1"/>
                </a:solidFill>
                <a:latin typeface="MiSans" panose="00000500000000000000" charset="-122"/>
                <a:ea typeface="MiSans" panose="00000500000000000000" charset="-122"/>
                <a:cs typeface="MiSans" panose="00000500000000000000" charset="-122"/>
                <a:sym typeface="+mn-ea"/>
              </a:rPr>
              <a:t>观众可选择不同的桥体结构，采用多种方式，搭建出不同类型的绍兴桥梁，还可互相之间对比各种桥梁的承重能力，比一比哪种造型的桥梁最坚固稳定。</a:t>
            </a:r>
            <a:endParaRPr lang="zh-CN" altLang="en-US" sz="1200" dirty="0">
              <a:solidFill>
                <a:schemeClr val="tx1"/>
              </a:solidFill>
              <a:latin typeface="MiSans" panose="00000500000000000000" charset="-122"/>
              <a:ea typeface="MiSans" panose="00000500000000000000" charset="-122"/>
              <a:cs typeface="MiSans" panose="00000500000000000000" charset="-122"/>
              <a:sym typeface="+mn-ea"/>
            </a:endParaRPr>
          </a:p>
          <a:p>
            <a:pPr indent="254000" fontAlgn="auto">
              <a:lnSpc>
                <a:spcPct val="150000"/>
              </a:lnSpc>
              <a:spcBef>
                <a:spcPts val="0"/>
              </a:spcBef>
              <a:buFont typeface="黑体" panose="02010609060101010101" charset="-122"/>
              <a:buNone/>
            </a:pPr>
            <a:endParaRPr lang="zh-CN" altLang="en-US" sz="1200" b="1" dirty="0">
              <a:solidFill>
                <a:schemeClr val="tx1"/>
              </a:solidFill>
              <a:latin typeface="MiSans" panose="00000500000000000000" charset="-122"/>
              <a:ea typeface="MiSans" panose="00000500000000000000" charset="-122"/>
              <a:cs typeface="MiSans" panose="00000500000000000000" charset="-122"/>
              <a:sym typeface="+mn-ea"/>
            </a:endParaRPr>
          </a:p>
          <a:p>
            <a:pPr indent="0" fontAlgn="auto">
              <a:lnSpc>
                <a:spcPct val="150000"/>
              </a:lnSpc>
              <a:spcBef>
                <a:spcPts val="0"/>
              </a:spcBef>
              <a:buFont typeface="黑体" panose="02010609060101010101" charset="-122"/>
              <a:buNone/>
            </a:pPr>
            <a:r>
              <a:rPr lang="zh-CN" altLang="en-US" sz="1200" b="1" dirty="0">
                <a:solidFill>
                  <a:schemeClr val="tx1"/>
                </a:solidFill>
                <a:latin typeface="MiSans" panose="00000500000000000000" charset="-122"/>
                <a:ea typeface="MiSans" panose="00000500000000000000" charset="-122"/>
                <a:cs typeface="MiSans" panose="00000500000000000000" charset="-122"/>
                <a:sym typeface="+mn-ea"/>
              </a:rPr>
              <a:t>展示目的</a:t>
            </a:r>
            <a:r>
              <a:rPr lang="zh-CN" altLang="en-US" sz="1200" dirty="0">
                <a:solidFill>
                  <a:schemeClr val="tx1"/>
                </a:solidFill>
                <a:latin typeface="MiSans" panose="00000500000000000000" charset="-122"/>
                <a:ea typeface="MiSans" panose="00000500000000000000" charset="-122"/>
                <a:cs typeface="MiSans" panose="00000500000000000000" charset="-122"/>
                <a:sym typeface="+mn-ea"/>
              </a:rPr>
              <a:t>：了解桥梁设计的原理，亲自动手搭建自己的桥梁。</a:t>
            </a:r>
            <a:endParaRPr lang="zh-CN" altLang="en-US" sz="1200" dirty="0">
              <a:solidFill>
                <a:schemeClr val="tx1"/>
              </a:solidFill>
              <a:latin typeface="微软雅黑" panose="020B0503020204020204" charset="-122"/>
              <a:ea typeface="微软雅黑" panose="020B0503020204020204" charset="-122"/>
              <a:sym typeface="方正兰亭细黑_GBK" panose="02000000000000000000" charset="-122"/>
            </a:endParaRPr>
          </a:p>
          <a:p>
            <a:pPr indent="0" fontAlgn="auto">
              <a:lnSpc>
                <a:spcPct val="150000"/>
              </a:lnSpc>
              <a:spcBef>
                <a:spcPts val="0"/>
              </a:spcBef>
              <a:buFont typeface="黑体" panose="02010609060101010101" charset="-122"/>
              <a:buNone/>
            </a:pPr>
            <a:endParaRPr lang="zh-CN" altLang="en-US" sz="1200" b="1" dirty="0">
              <a:solidFill>
                <a:schemeClr val="tx1"/>
              </a:solidFill>
              <a:latin typeface="MiSans" panose="00000500000000000000" charset="-122"/>
              <a:ea typeface="MiSans" panose="00000500000000000000" charset="-122"/>
              <a:cs typeface="MiSans" panose="00000500000000000000" charset="-122"/>
              <a:sym typeface="黑体" panose="02010609060101010101" charset="-122"/>
            </a:endParaRPr>
          </a:p>
          <a:p>
            <a:pPr>
              <a:lnSpc>
                <a:spcPct val="150000"/>
              </a:lnSpc>
            </a:pPr>
            <a:r>
              <a:rPr lang="zh-CN" altLang="en-US" sz="1200" b="1" dirty="0">
                <a:solidFill>
                  <a:schemeClr val="tx1"/>
                </a:solidFill>
                <a:latin typeface="MiSans" panose="00000500000000000000" charset="-122"/>
                <a:ea typeface="MiSans" panose="00000500000000000000" charset="-122"/>
                <a:cs typeface="MiSans" panose="00000500000000000000" charset="-122"/>
                <a:sym typeface="黑体" panose="02010609060101010101" charset="-122"/>
              </a:rPr>
              <a:t>操作说明：</a:t>
            </a:r>
            <a:endParaRPr lang="zh-CN" altLang="en-US" sz="1200" b="1" dirty="0">
              <a:solidFill>
                <a:schemeClr val="tx1"/>
              </a:solidFill>
              <a:latin typeface="MiSans" panose="00000500000000000000" charset="-122"/>
              <a:ea typeface="MiSans" panose="00000500000000000000" charset="-122"/>
              <a:cs typeface="MiSans" panose="00000500000000000000" charset="-122"/>
              <a:sym typeface="黑体" panose="02010609060101010101" charset="-122"/>
            </a:endParaRPr>
          </a:p>
          <a:p>
            <a:pPr>
              <a:lnSpc>
                <a:spcPct val="150000"/>
              </a:lnSpc>
            </a:pPr>
            <a:r>
              <a:rPr lang="en-US" altLang="zh-CN" sz="1200" dirty="0">
                <a:solidFill>
                  <a:schemeClr val="tx1"/>
                </a:solidFill>
                <a:latin typeface="MiSans" panose="00000500000000000000" charset="-122"/>
                <a:ea typeface="MiSans" panose="00000500000000000000" charset="-122"/>
                <a:cs typeface="MiSans" panose="00000500000000000000" charset="-122"/>
                <a:sym typeface="黑体" panose="02010609060101010101" charset="-122"/>
              </a:rPr>
              <a:t>1</a:t>
            </a:r>
            <a:r>
              <a:rPr lang="zh-CN" altLang="en-US" sz="1200" dirty="0">
                <a:solidFill>
                  <a:schemeClr val="tx1"/>
                </a:solidFill>
                <a:latin typeface="MiSans" panose="00000500000000000000" charset="-122"/>
                <a:ea typeface="MiSans" panose="00000500000000000000" charset="-122"/>
                <a:cs typeface="MiSans" panose="00000500000000000000" charset="-122"/>
                <a:sym typeface="黑体" panose="02010609060101010101" charset="-122"/>
              </a:rPr>
              <a:t>、观众步入展区；</a:t>
            </a:r>
            <a:endParaRPr lang="zh-CN" altLang="en-US" sz="1200" dirty="0">
              <a:solidFill>
                <a:schemeClr val="tx1"/>
              </a:solidFill>
              <a:latin typeface="MiSans" panose="00000500000000000000" charset="-122"/>
              <a:ea typeface="MiSans" panose="00000500000000000000" charset="-122"/>
              <a:cs typeface="MiSans" panose="00000500000000000000" charset="-122"/>
              <a:sym typeface="黑体" panose="02010609060101010101" charset="-122"/>
            </a:endParaRPr>
          </a:p>
          <a:p>
            <a:pPr>
              <a:lnSpc>
                <a:spcPct val="150000"/>
              </a:lnSpc>
            </a:pPr>
            <a:r>
              <a:rPr lang="zh-CN" altLang="en-US" sz="1200" dirty="0">
                <a:solidFill>
                  <a:schemeClr val="tx1"/>
                </a:solidFill>
                <a:latin typeface="MiSans" panose="00000500000000000000" charset="-122"/>
                <a:ea typeface="MiSans" panose="00000500000000000000" charset="-122"/>
                <a:cs typeface="MiSans" panose="00000500000000000000" charset="-122"/>
                <a:sym typeface="方正兰亭细黑_GBK" panose="02000000000000000000" charset="-122"/>
              </a:rPr>
              <a:t>2、将木块拼搭出桥梁造型；</a:t>
            </a:r>
            <a:endParaRPr lang="zh-CN" altLang="en-US" sz="1200" dirty="0">
              <a:solidFill>
                <a:schemeClr val="tx1"/>
              </a:solidFill>
              <a:latin typeface="MiSans" panose="00000500000000000000" charset="-122"/>
              <a:ea typeface="MiSans" panose="00000500000000000000" charset="-122"/>
              <a:cs typeface="MiSans" panose="00000500000000000000" charset="-122"/>
              <a:sym typeface="方正兰亭细黑_GBK" panose="02000000000000000000" charset="-122"/>
            </a:endParaRPr>
          </a:p>
        </p:txBody>
      </p:sp>
      <p:pic>
        <p:nvPicPr>
          <p:cNvPr id="229" name="图片 143"/>
          <p:cNvPicPr>
            <a:picLocks noChangeAspect="1"/>
          </p:cNvPicPr>
          <p:nvPr/>
        </p:nvPicPr>
        <p:blipFill>
          <a:blip r:embed="rId5"/>
          <a:stretch>
            <a:fillRect/>
          </a:stretch>
        </p:blipFill>
        <p:spPr>
          <a:xfrm>
            <a:off x="6468745" y="2540000"/>
            <a:ext cx="5031105" cy="2915920"/>
          </a:xfrm>
          <a:prstGeom prst="rect">
            <a:avLst/>
          </a:prstGeom>
          <a:noFill/>
          <a:ln>
            <a:noFill/>
          </a:ln>
        </p:spPr>
      </p:pic>
      <p:sp>
        <p:nvSpPr>
          <p:cNvPr id="3" name="文本框 2"/>
          <p:cNvSpPr txBox="1"/>
          <p:nvPr/>
        </p:nvSpPr>
        <p:spPr>
          <a:xfrm>
            <a:off x="8251825" y="346710"/>
            <a:ext cx="3532505" cy="398780"/>
          </a:xfrm>
          <a:prstGeom prst="rect">
            <a:avLst/>
          </a:prstGeom>
          <a:noFill/>
        </p:spPr>
        <p:txBody>
          <a:bodyPr wrap="square" rtlCol="0">
            <a:spAutoFit/>
          </a:bodyPr>
          <a:lstStyle/>
          <a:p>
            <a:pPr algn="r"/>
            <a:r>
              <a:rPr lang="zh-CN" altLang="en-US" sz="2000">
                <a:solidFill>
                  <a:srgbClr val="58654B"/>
                </a:solidFill>
                <a:latin typeface="京華老宋体_KingHwa_OldSong" panose="02000500000000000000" charset="-122"/>
                <a:ea typeface="京華老宋体_KingHwa_OldSong" panose="02000500000000000000" charset="-122"/>
                <a:cs typeface="仿宋" panose="02010609060101010101" charset="-122"/>
                <a:sym typeface="+mn-ea"/>
              </a:rPr>
              <a:t>绍兴文化里的科学基因</a:t>
            </a:r>
            <a:endParaRPr lang="zh-CN" altLang="en-US" sz="2000">
              <a:solidFill>
                <a:srgbClr val="58654B"/>
              </a:solidFill>
              <a:latin typeface="京華老宋体_KingHwa_OldSong" panose="02000500000000000000" charset="-122"/>
              <a:ea typeface="京華老宋体_KingHwa_OldSong" panose="02000500000000000000" charset="-122"/>
              <a:cs typeface="仿宋" panose="02010609060101010101" charset="-122"/>
              <a:sym typeface="+mn-ea"/>
            </a:endParaRPr>
          </a:p>
        </p:txBody>
      </p:sp>
      <p:grpSp>
        <p:nvGrpSpPr>
          <p:cNvPr id="4" name="组合 3"/>
          <p:cNvGrpSpPr/>
          <p:nvPr/>
        </p:nvGrpSpPr>
        <p:grpSpPr>
          <a:xfrm>
            <a:off x="0" y="6189345"/>
            <a:ext cx="12192000" cy="668655"/>
            <a:chOff x="0" y="9747"/>
            <a:chExt cx="19200" cy="1053"/>
          </a:xfrm>
        </p:grpSpPr>
        <p:sp>
          <p:nvSpPr>
            <p:cNvPr id="6" name="矩形 5"/>
            <p:cNvSpPr/>
            <p:nvPr>
              <p:custDataLst>
                <p:tags r:id="rId6"/>
              </p:custDataLst>
            </p:nvPr>
          </p:nvSpPr>
          <p:spPr>
            <a:xfrm>
              <a:off x="0" y="9747"/>
              <a:ext cx="19200" cy="1053"/>
            </a:xfrm>
            <a:prstGeom prst="rect">
              <a:avLst/>
            </a:prstGeom>
            <a:solidFill>
              <a:schemeClr val="bg2">
                <a:lumMod val="75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cs typeface="仿宋" panose="02010609060101010101" charset="-122"/>
              </a:endParaRPr>
            </a:p>
          </p:txBody>
        </p:sp>
        <p:pic>
          <p:nvPicPr>
            <p:cNvPr id="9" name="图片 8" descr="2"/>
            <p:cNvPicPr>
              <a:picLocks noChangeAspect="1"/>
            </p:cNvPicPr>
            <p:nvPr/>
          </p:nvPicPr>
          <p:blipFill>
            <a:blip r:embed="rId7">
              <a:alphaModFix amt="48000"/>
            </a:blip>
            <a:srcRect t="2036" b="82201"/>
            <a:stretch>
              <a:fillRect/>
            </a:stretch>
          </p:blipFill>
          <p:spPr>
            <a:xfrm>
              <a:off x="0" y="9747"/>
              <a:ext cx="19158" cy="1053"/>
            </a:xfrm>
            <a:prstGeom prst="rect">
              <a:avLst/>
            </a:prstGeom>
          </p:spPr>
        </p:pic>
      </p:grpSp>
    </p:spTree>
    <p:custDataLst>
      <p:tags r:id="rId8"/>
    </p:custData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F0E7DD">
            <a:alpha val="27000"/>
          </a:srgbClr>
        </a:solidFill>
        <a:effectLst/>
      </p:bgPr>
    </p:bg>
    <p:spTree>
      <p:nvGrpSpPr>
        <p:cNvPr id="1" name=""/>
        <p:cNvGrpSpPr/>
        <p:nvPr/>
      </p:nvGrpSpPr>
      <p:grpSpPr>
        <a:xfrm>
          <a:off x="0" y="0"/>
          <a:ext cx="0" cy="0"/>
          <a:chOff x="0" y="0"/>
          <a:chExt cx="0" cy="0"/>
        </a:xfrm>
      </p:grpSpPr>
      <p:cxnSp>
        <p:nvCxnSpPr>
          <p:cNvPr id="21" name="直接连接符 20"/>
          <p:cNvCxnSpPr/>
          <p:nvPr>
            <p:custDataLst>
              <p:tags r:id="rId1"/>
            </p:custDataLst>
          </p:nvPr>
        </p:nvCxnSpPr>
        <p:spPr>
          <a:xfrm>
            <a:off x="400685" y="738505"/>
            <a:ext cx="11383645" cy="6985"/>
          </a:xfrm>
          <a:prstGeom prst="line">
            <a:avLst/>
          </a:prstGeom>
          <a:ln w="28575" cmpd="sng">
            <a:solidFill>
              <a:srgbClr val="58654B"/>
            </a:solidFill>
            <a:prstDash val="solid"/>
          </a:ln>
        </p:spPr>
        <p:style>
          <a:lnRef idx="2">
            <a:schemeClr val="accent1"/>
          </a:lnRef>
          <a:fillRef idx="0">
            <a:srgbClr val="FFFFFF"/>
          </a:fillRef>
          <a:effectRef idx="0">
            <a:srgbClr val="FFFFFF"/>
          </a:effectRef>
          <a:fontRef idx="minor">
            <a:schemeClr val="tx1"/>
          </a:fontRef>
        </p:style>
      </p:cxnSp>
      <p:sp>
        <p:nvSpPr>
          <p:cNvPr id="5" name="文本框 4"/>
          <p:cNvSpPr txBox="1"/>
          <p:nvPr>
            <p:custDataLst>
              <p:tags r:id="rId2"/>
            </p:custDataLst>
          </p:nvPr>
        </p:nvSpPr>
        <p:spPr>
          <a:xfrm>
            <a:off x="400685" y="216535"/>
            <a:ext cx="6010275" cy="509270"/>
          </a:xfrm>
          <a:prstGeom prst="rect">
            <a:avLst/>
          </a:prstGeom>
          <a:noFill/>
        </p:spPr>
        <p:txBody>
          <a:bodyPr wrap="square" rtlCol="0">
            <a:noAutofit/>
          </a:bodyPr>
          <a:lstStyle/>
          <a:p>
            <a:r>
              <a:rPr lang="zh-CN" altLang="en-US" sz="3600">
                <a:solidFill>
                  <a:srgbClr val="58654B"/>
                </a:solidFill>
                <a:latin typeface="京華老宋体_KingHwa_OldSong" panose="02000500000000000000" charset="-122"/>
                <a:ea typeface="京華老宋体_KingHwa_OldSong" panose="02000500000000000000" charset="-122"/>
                <a:cs typeface="仿宋" panose="02010609060101010101" charset="-122"/>
                <a:sym typeface="+mn-ea"/>
              </a:rPr>
              <a:t>古桥</a:t>
            </a:r>
            <a:r>
              <a:rPr lang="zh-CN" altLang="en-US" sz="3600">
                <a:solidFill>
                  <a:srgbClr val="58654B"/>
                </a:solidFill>
                <a:latin typeface="京華老宋体_KingHwa_OldSong" panose="02000500000000000000" charset="-122"/>
                <a:ea typeface="京華老宋体_KingHwa_OldSong" panose="02000500000000000000" charset="-122"/>
                <a:cs typeface="仿宋" panose="02010609060101010101" charset="-122"/>
                <a:sym typeface="+mn-ea"/>
              </a:rPr>
              <a:t>乌篷船的保护与传承</a:t>
            </a:r>
            <a:endParaRPr lang="zh-CN" altLang="en-US" sz="3600" b="0">
              <a:solidFill>
                <a:srgbClr val="58654B"/>
              </a:solidFill>
              <a:latin typeface="京華老宋体_KingHwa_OldSong" panose="02000500000000000000" charset="-122"/>
              <a:ea typeface="京華老宋体_KingHwa_OldSong" panose="02000500000000000000" charset="-122"/>
              <a:cs typeface="仿宋" panose="02010609060101010101" charset="-122"/>
              <a:sym typeface="+mn-ea"/>
            </a:endParaRPr>
          </a:p>
          <a:p>
            <a:endParaRPr lang="zh-CN" altLang="en-US" sz="3600">
              <a:solidFill>
                <a:srgbClr val="58654B"/>
              </a:solidFill>
              <a:latin typeface="京華老宋体_KingHwa_OldSong" panose="02000500000000000000" charset="-122"/>
              <a:ea typeface="京華老宋体_KingHwa_OldSong" panose="02000500000000000000" charset="-122"/>
              <a:cs typeface="仿宋" panose="02010609060101010101" charset="-122"/>
            </a:endParaRPr>
          </a:p>
          <a:p>
            <a:endParaRPr lang="zh-CN" altLang="en-US" sz="3600">
              <a:solidFill>
                <a:srgbClr val="58654B"/>
              </a:solidFill>
              <a:latin typeface="京華老宋体_KingHwa_OldSong" panose="02000500000000000000" charset="-122"/>
              <a:ea typeface="京華老宋体_KingHwa_OldSong" panose="02000500000000000000" charset="-122"/>
              <a:cs typeface="仿宋" panose="02010609060101010101" charset="-122"/>
            </a:endParaRPr>
          </a:p>
        </p:txBody>
      </p:sp>
      <p:graphicFrame>
        <p:nvGraphicFramePr>
          <p:cNvPr id="8" name="表格 7"/>
          <p:cNvGraphicFramePr/>
          <p:nvPr>
            <p:custDataLst>
              <p:tags r:id="rId3"/>
            </p:custDataLst>
          </p:nvPr>
        </p:nvGraphicFramePr>
        <p:xfrm>
          <a:off x="400685" y="1163955"/>
          <a:ext cx="11383645" cy="434975"/>
        </p:xfrm>
        <a:graphic>
          <a:graphicData uri="http://schemas.openxmlformats.org/drawingml/2006/table">
            <a:tbl>
              <a:tblPr firstCol="1" bandCol="1">
                <a:tableStyleId>{B2A5736F-0B23-42C7-9033-99ABC36045BD}</a:tableStyleId>
              </a:tblPr>
              <a:tblGrid>
                <a:gridCol w="1452880"/>
                <a:gridCol w="1915795"/>
                <a:gridCol w="1897380"/>
                <a:gridCol w="2501265"/>
                <a:gridCol w="1718945"/>
                <a:gridCol w="1897380"/>
              </a:tblGrid>
              <a:tr h="434975">
                <a:tc>
                  <a:txBody>
                    <a:bodyPr/>
                    <a:lstStyle/>
                    <a:p>
                      <a:pPr algn="ctr">
                        <a:lnSpc>
                          <a:spcPct val="100000"/>
                        </a:lnSpc>
                        <a:spcBef>
                          <a:spcPts val="0"/>
                        </a:spcBef>
                        <a:buClrTx/>
                        <a:buSzTx/>
                        <a:buFontTx/>
                        <a:buNone/>
                      </a:pPr>
                      <a:r>
                        <a:rPr lang="zh-CN" altLang="en-US" sz="1200" b="0">
                          <a:latin typeface="MiSans" panose="00000500000000000000" charset="-122"/>
                          <a:ea typeface="MiSans" panose="00000500000000000000" charset="-122"/>
                        </a:rPr>
                        <a:t>展区名称</a:t>
                      </a:r>
                      <a:endParaRPr lang="zh-CN" altLang="en-US" sz="1200" b="0">
                        <a:latin typeface="MiSans" panose="00000500000000000000" charset="-122"/>
                        <a:ea typeface="MiSans" panose="00000500000000000000" charset="-122"/>
                      </a:endParaRPr>
                    </a:p>
                  </a:txBody>
                  <a:tcPr anchor="ctr">
                    <a:solidFill>
                      <a:schemeClr val="bg1">
                        <a:lumMod val="65000"/>
                      </a:schemeClr>
                    </a:solidFill>
                  </a:tcPr>
                </a:tc>
                <a:tc>
                  <a:txBody>
                    <a:bodyPr/>
                    <a:lstStyle/>
                    <a:p>
                      <a:pPr algn="l">
                        <a:lnSpc>
                          <a:spcPct val="120000"/>
                        </a:lnSpc>
                        <a:spcBef>
                          <a:spcPts val="0"/>
                        </a:spcBef>
                        <a:spcAft>
                          <a:spcPts val="0"/>
                        </a:spcAft>
                        <a:buClrTx/>
                        <a:buSzTx/>
                        <a:buFontTx/>
                        <a:buNone/>
                      </a:pPr>
                      <a:r>
                        <a:rPr lang="zh-CN" altLang="en-US" sz="1200" spc="120">
                          <a:latin typeface="MiSans" panose="00000500000000000000" charset="-122"/>
                          <a:ea typeface="MiSans" panose="00000500000000000000" charset="-122"/>
                        </a:rPr>
                        <a:t>古桥与船</a:t>
                      </a:r>
                      <a:endParaRPr lang="zh-CN" altLang="en-US" sz="1200" spc="120">
                        <a:latin typeface="MiSans" panose="00000500000000000000" charset="-122"/>
                        <a:ea typeface="MiSans" panose="00000500000000000000" charset="-122"/>
                      </a:endParaRPr>
                    </a:p>
                  </a:txBody>
                  <a:tcPr anchor="ctr"/>
                </a:tc>
                <a:tc>
                  <a:txBody>
                    <a:bodyPr/>
                    <a:lstStyle/>
                    <a:p>
                      <a:pPr algn="ctr">
                        <a:buNone/>
                      </a:pPr>
                      <a:r>
                        <a:rPr lang="zh-CN" altLang="en-US" sz="1200">
                          <a:solidFill>
                            <a:schemeClr val="bg1"/>
                          </a:solidFill>
                          <a:latin typeface="MiSans" panose="00000500000000000000" charset="-122"/>
                          <a:ea typeface="MiSans" panose="00000500000000000000" charset="-122"/>
                        </a:rPr>
                        <a:t>展品名称</a:t>
                      </a:r>
                      <a:endParaRPr lang="zh-CN" altLang="en-US" sz="1200">
                        <a:solidFill>
                          <a:schemeClr val="bg1"/>
                        </a:solidFill>
                        <a:latin typeface="MiSans" panose="00000500000000000000" charset="-122"/>
                        <a:ea typeface="MiSans" panose="00000500000000000000" charset="-122"/>
                      </a:endParaRPr>
                    </a:p>
                  </a:txBody>
                  <a:tcPr anchor="ctr">
                    <a:solidFill>
                      <a:schemeClr val="bg1">
                        <a:lumMod val="65000"/>
                      </a:schemeClr>
                    </a:solidFill>
                  </a:tcPr>
                </a:tc>
                <a:tc>
                  <a:txBody>
                    <a:bodyPr/>
                    <a:lstStyle/>
                    <a:p>
                      <a:pPr indent="0" algn="l">
                        <a:lnSpc>
                          <a:spcPct val="120000"/>
                        </a:lnSpc>
                        <a:spcBef>
                          <a:spcPts val="0"/>
                        </a:spcBef>
                        <a:spcAft>
                          <a:spcPts val="0"/>
                        </a:spcAft>
                        <a:buNone/>
                      </a:pPr>
                      <a:r>
                        <a:rPr lang="zh-CN" altLang="en-US" sz="1200" b="0" spc="120">
                          <a:latin typeface="MiSans" panose="00000500000000000000" charset="-122"/>
                          <a:ea typeface="MiSans" panose="00000500000000000000" charset="-122"/>
                          <a:sym typeface="+mn-ea"/>
                        </a:rPr>
                        <a:t>古桥</a:t>
                      </a:r>
                      <a:r>
                        <a:rPr lang="zh-CN" altLang="en-US" sz="1200" b="0" spc="120">
                          <a:latin typeface="MiSans" panose="00000500000000000000" charset="-122"/>
                          <a:ea typeface="MiSans" panose="00000500000000000000" charset="-122"/>
                          <a:sym typeface="+mn-ea"/>
                        </a:rPr>
                        <a:t>乌篷船的保护与传承</a:t>
                      </a:r>
                      <a:endParaRPr lang="zh-CN" altLang="en-US" sz="1200" b="0" spc="120">
                        <a:latin typeface="MiSans" panose="00000500000000000000" charset="-122"/>
                        <a:ea typeface="MiSans" panose="00000500000000000000" charset="-122"/>
                        <a:sym typeface="+mn-ea"/>
                      </a:endParaRPr>
                    </a:p>
                  </a:txBody>
                  <a:tcPr marL="177800" marR="177800" marT="107950" marB="107950" anchor="ctr"/>
                </a:tc>
                <a:tc>
                  <a:txBody>
                    <a:bodyPr/>
                    <a:lstStyle/>
                    <a:p>
                      <a:pPr algn="ctr">
                        <a:buNone/>
                      </a:pPr>
                      <a:r>
                        <a:rPr lang="zh-CN" altLang="en-US" sz="1200">
                          <a:solidFill>
                            <a:schemeClr val="bg1"/>
                          </a:solidFill>
                          <a:latin typeface="MiSans" panose="00000500000000000000" charset="-122"/>
                          <a:ea typeface="MiSans" panose="00000500000000000000" charset="-122"/>
                        </a:rPr>
                        <a:t>展示形式</a:t>
                      </a:r>
                      <a:endParaRPr lang="zh-CN" altLang="en-US" sz="1200">
                        <a:solidFill>
                          <a:schemeClr val="bg1"/>
                        </a:solidFill>
                        <a:latin typeface="MiSans" panose="00000500000000000000" charset="-122"/>
                        <a:ea typeface="MiSans" panose="00000500000000000000" charset="-122"/>
                      </a:endParaRPr>
                    </a:p>
                  </a:txBody>
                  <a:tcPr anchor="ctr">
                    <a:solidFill>
                      <a:schemeClr val="bg1">
                        <a:lumMod val="65000"/>
                      </a:schemeClr>
                    </a:solidFill>
                  </a:tcPr>
                </a:tc>
                <a:tc>
                  <a:txBody>
                    <a:bodyPr/>
                    <a:lstStyle/>
                    <a:p>
                      <a:pPr algn="ctr">
                        <a:buNone/>
                      </a:pPr>
                      <a:r>
                        <a:rPr lang="zh-CN" altLang="en-US" sz="1200">
                          <a:latin typeface="MiSans" panose="00000500000000000000" charset="-122"/>
                          <a:ea typeface="MiSans" panose="00000500000000000000" charset="-122"/>
                        </a:rPr>
                        <a:t>图文展板</a:t>
                      </a:r>
                      <a:endParaRPr lang="zh-CN" altLang="en-US" sz="1200">
                        <a:latin typeface="MiSans" panose="00000500000000000000" charset="-122"/>
                        <a:ea typeface="MiSans" panose="00000500000000000000" charset="-122"/>
                      </a:endParaRPr>
                    </a:p>
                  </a:txBody>
                  <a:tcPr anchor="ctr"/>
                </a:tc>
              </a:tr>
            </a:tbl>
          </a:graphicData>
        </a:graphic>
      </p:graphicFrame>
      <p:sp>
        <p:nvSpPr>
          <p:cNvPr id="22" name="文本框 21"/>
          <p:cNvSpPr txBox="1"/>
          <p:nvPr/>
        </p:nvSpPr>
        <p:spPr>
          <a:xfrm>
            <a:off x="414020" y="1826895"/>
            <a:ext cx="11383645" cy="4267835"/>
          </a:xfrm>
          <a:prstGeom prst="rect">
            <a:avLst/>
          </a:prstGeom>
          <a:noFill/>
        </p:spPr>
        <p:txBody>
          <a:bodyPr wrap="square" rtlCol="0">
            <a:noAutofit/>
          </a:bodyPr>
          <a:lstStyle/>
          <a:p>
            <a:pPr indent="0" fontAlgn="auto">
              <a:lnSpc>
                <a:spcPct val="150000"/>
              </a:lnSpc>
              <a:spcBef>
                <a:spcPts val="0"/>
              </a:spcBef>
              <a:buFont typeface="黑体" panose="02010609060101010101" charset="-122"/>
              <a:buNone/>
            </a:pPr>
            <a:r>
              <a:rPr lang="zh-CN" altLang="en-US" sz="1200" b="1" dirty="0">
                <a:latin typeface="MiSans" panose="00000500000000000000" charset="-122"/>
                <a:ea typeface="MiSans" panose="00000500000000000000" charset="-122"/>
                <a:cs typeface="MiSans" panose="00000500000000000000" charset="-122"/>
                <a:sym typeface="+mn-ea"/>
              </a:rPr>
              <a:t>展项描述：</a:t>
            </a:r>
            <a:endParaRPr lang="zh-CN" altLang="en-US" sz="1200" b="1" dirty="0">
              <a:solidFill>
                <a:schemeClr val="tx1"/>
              </a:solidFill>
              <a:latin typeface="MiSans" panose="00000500000000000000" charset="-122"/>
              <a:ea typeface="MiSans" panose="00000500000000000000" charset="-122"/>
              <a:cs typeface="MiSans" panose="00000500000000000000" charset="-122"/>
            </a:endParaRPr>
          </a:p>
          <a:p>
            <a:pPr indent="304800" fontAlgn="auto">
              <a:lnSpc>
                <a:spcPct val="150000"/>
              </a:lnSpc>
              <a:spcBef>
                <a:spcPts val="0"/>
              </a:spcBef>
              <a:buFont typeface="黑体" panose="02010609060101010101" charset="-122"/>
              <a:buNone/>
              <a:extLst>
                <a:ext uri="{35155182-B16C-46BC-9424-99874614C6A1}">
                  <wpsdc:indentchars xmlns:wpsdc="http://www.wps.cn/officeDocument/2017/drawingmlCustomData" val="200" checksum="1077528236"/>
                </a:ext>
              </a:extLst>
            </a:pPr>
            <a:r>
              <a:rPr lang="zh-CN" altLang="en-US" sz="1200" dirty="0">
                <a:latin typeface="MiSans" panose="00000500000000000000" charset="-122"/>
                <a:ea typeface="MiSans" panose="00000500000000000000" charset="-122"/>
                <a:cs typeface="MiSans" panose="00000500000000000000" charset="-122"/>
                <a:sym typeface="+mn-ea"/>
              </a:rPr>
              <a:t>展项主要由图文展板组成。</a:t>
            </a:r>
            <a:endParaRPr lang="zh-CN" altLang="en-US" sz="1200" dirty="0">
              <a:solidFill>
                <a:schemeClr val="tx1"/>
              </a:solidFill>
              <a:latin typeface="MiSans" panose="00000500000000000000" charset="-122"/>
              <a:ea typeface="MiSans" panose="00000500000000000000" charset="-122"/>
              <a:cs typeface="MiSans" panose="00000500000000000000" charset="-122"/>
              <a:sym typeface="+mn-ea"/>
            </a:endParaRPr>
          </a:p>
          <a:p>
            <a:pPr indent="304800" fontAlgn="auto">
              <a:lnSpc>
                <a:spcPct val="150000"/>
              </a:lnSpc>
              <a:spcBef>
                <a:spcPts val="0"/>
              </a:spcBef>
              <a:buFont typeface="黑体" panose="02010609060101010101" charset="-122"/>
              <a:buNone/>
              <a:extLst>
                <a:ext uri="{35155182-B16C-46BC-9424-99874614C6A1}">
                  <wpsdc:indentchars xmlns:wpsdc="http://www.wps.cn/officeDocument/2017/drawingmlCustomData" val="200" checksum="1077528236"/>
                </a:ext>
              </a:extLst>
            </a:pPr>
            <a:r>
              <a:rPr lang="zh-CN" altLang="en-US" sz="1200" dirty="0">
                <a:solidFill>
                  <a:schemeClr val="tx1"/>
                </a:solidFill>
                <a:latin typeface="MiSans" panose="00000500000000000000" charset="-122"/>
                <a:ea typeface="MiSans" panose="00000500000000000000" charset="-122"/>
                <a:cs typeface="MiSans" panose="00000500000000000000" charset="-122"/>
                <a:sym typeface="+mn-ea"/>
              </a:rPr>
              <a:t>本展项主要展现了绍兴对古桥（科学测绘、环境协调、原真修缮、迁移</a:t>
            </a:r>
            <a:r>
              <a:rPr lang="zh-CN" altLang="en-US" sz="1200" dirty="0">
                <a:solidFill>
                  <a:schemeClr val="tx1"/>
                </a:solidFill>
                <a:latin typeface="MiSans" panose="00000500000000000000" charset="-122"/>
                <a:ea typeface="MiSans" panose="00000500000000000000" charset="-122"/>
                <a:cs typeface="MiSans" panose="00000500000000000000" charset="-122"/>
                <a:sym typeface="+mn-ea"/>
              </a:rPr>
              <a:t>保护、活化利用）与乌篷船（非遗基地传承、技艺记录、校园培养、文创开发）构建的科学保护体系与活态传承机制，共同维系水乡文化基因。</a:t>
            </a:r>
            <a:endParaRPr lang="zh-CN" altLang="en-US" sz="1200" dirty="0">
              <a:solidFill>
                <a:schemeClr val="tx1"/>
              </a:solidFill>
              <a:latin typeface="MiSans" panose="00000500000000000000" charset="-122"/>
              <a:ea typeface="MiSans" panose="00000500000000000000" charset="-122"/>
              <a:cs typeface="MiSans" panose="00000500000000000000" charset="-122"/>
              <a:sym typeface="+mn-ea"/>
            </a:endParaRPr>
          </a:p>
          <a:p>
            <a:pPr indent="304800" fontAlgn="auto">
              <a:lnSpc>
                <a:spcPct val="150000"/>
              </a:lnSpc>
              <a:spcBef>
                <a:spcPts val="0"/>
              </a:spcBef>
              <a:buFont typeface="黑体" panose="02010609060101010101" charset="-122"/>
              <a:buNone/>
              <a:extLst>
                <a:ext uri="{35155182-B16C-46BC-9424-99874614C6A1}">
                  <wpsdc:indentchars xmlns:wpsdc="http://www.wps.cn/officeDocument/2017/drawingmlCustomData" val="200" checksum="1077528236"/>
                </a:ext>
              </a:extLst>
            </a:pPr>
            <a:endParaRPr lang="zh-CN" altLang="en-US" sz="1200" dirty="0">
              <a:solidFill>
                <a:schemeClr val="tx1"/>
              </a:solidFill>
              <a:latin typeface="MiSans" panose="00000500000000000000" charset="-122"/>
              <a:ea typeface="MiSans" panose="00000500000000000000" charset="-122"/>
              <a:cs typeface="MiSans" panose="00000500000000000000" charset="-122"/>
              <a:sym typeface="+mn-ea"/>
            </a:endParaRPr>
          </a:p>
          <a:p>
            <a:pPr indent="0" fontAlgn="auto">
              <a:lnSpc>
                <a:spcPct val="150000"/>
              </a:lnSpc>
              <a:spcBef>
                <a:spcPts val="0"/>
              </a:spcBef>
              <a:buFont typeface="黑体" panose="02010609060101010101" charset="-122"/>
              <a:buNone/>
            </a:pPr>
            <a:r>
              <a:rPr lang="zh-CN" altLang="en-US" sz="1200" b="1" dirty="0">
                <a:latin typeface="MiSans" panose="00000500000000000000" charset="-122"/>
                <a:ea typeface="MiSans" panose="00000500000000000000" charset="-122"/>
                <a:cs typeface="MiSans" panose="00000500000000000000" charset="-122"/>
                <a:sym typeface="+mn-ea"/>
              </a:rPr>
              <a:t>展示目的：</a:t>
            </a:r>
            <a:r>
              <a:rPr lang="en-US" altLang="zh-CN" sz="1200" dirty="0">
                <a:solidFill>
                  <a:schemeClr val="tx1"/>
                </a:solidFill>
                <a:latin typeface="MiSans" panose="00000500000000000000" charset="-122"/>
                <a:ea typeface="MiSans" panose="00000500000000000000" charset="-122"/>
                <a:cs typeface="MiSans" panose="00000500000000000000" charset="-122"/>
                <a:sym typeface="+mn-ea"/>
              </a:rPr>
              <a:t> </a:t>
            </a:r>
            <a:r>
              <a:rPr lang="zh-CN" altLang="en-US" sz="1200" dirty="0">
                <a:solidFill>
                  <a:schemeClr val="tx1"/>
                </a:solidFill>
                <a:latin typeface="MiSans" panose="00000500000000000000" charset="-122"/>
                <a:ea typeface="MiSans" panose="00000500000000000000" charset="-122"/>
                <a:cs typeface="MiSans" panose="00000500000000000000" charset="-122"/>
                <a:sym typeface="+mn-ea"/>
              </a:rPr>
              <a:t>旨在揭示绍兴通过</a:t>
            </a:r>
            <a:r>
              <a:rPr lang="en-US" altLang="zh-CN" sz="1200" dirty="0">
                <a:solidFill>
                  <a:schemeClr val="tx1"/>
                </a:solidFill>
                <a:latin typeface="MiSans" panose="00000500000000000000" charset="-122"/>
                <a:ea typeface="MiSans" panose="00000500000000000000" charset="-122"/>
                <a:cs typeface="MiSans" panose="00000500000000000000" charset="-122"/>
                <a:sym typeface="+mn-ea"/>
              </a:rPr>
              <a:t>“</a:t>
            </a:r>
            <a:r>
              <a:rPr lang="zh-CN" altLang="en-US" sz="1200" dirty="0">
                <a:solidFill>
                  <a:schemeClr val="tx1"/>
                </a:solidFill>
                <a:latin typeface="MiSans" panose="00000500000000000000" charset="-122"/>
                <a:ea typeface="MiSans" panose="00000500000000000000" charset="-122"/>
                <a:cs typeface="MiSans" panose="00000500000000000000" charset="-122"/>
                <a:sym typeface="+mn-ea"/>
              </a:rPr>
              <a:t>保护与活化并重</a:t>
            </a:r>
            <a:r>
              <a:rPr lang="en-US" altLang="zh-CN" sz="1200" dirty="0">
                <a:solidFill>
                  <a:schemeClr val="tx1"/>
                </a:solidFill>
                <a:latin typeface="MiSans" panose="00000500000000000000" charset="-122"/>
                <a:ea typeface="MiSans" panose="00000500000000000000" charset="-122"/>
                <a:cs typeface="MiSans" panose="00000500000000000000" charset="-122"/>
                <a:sym typeface="+mn-ea"/>
              </a:rPr>
              <a:t>”</a:t>
            </a:r>
            <a:r>
              <a:rPr lang="zh-CN" altLang="en-US" sz="1200" dirty="0">
                <a:solidFill>
                  <a:schemeClr val="tx1"/>
                </a:solidFill>
                <a:latin typeface="MiSans" panose="00000500000000000000" charset="-122"/>
                <a:ea typeface="MiSans" panose="00000500000000000000" charset="-122"/>
                <a:cs typeface="MiSans" panose="00000500000000000000" charset="-122"/>
                <a:sym typeface="+mn-ea"/>
              </a:rPr>
              <a:t>的策略，实现古桥物质文化遗产的原真性延续与乌篷船非物质文化遗产的生命力传承，彰显其对地域特色文化进行动态守护与价值转化的典范意义。</a:t>
            </a:r>
            <a:endParaRPr lang="zh-CN" altLang="en-US" sz="1200" dirty="0">
              <a:solidFill>
                <a:schemeClr val="tx1"/>
              </a:solidFill>
              <a:latin typeface="MiSans" panose="00000500000000000000" charset="-122"/>
              <a:ea typeface="MiSans" panose="00000500000000000000" charset="-122"/>
              <a:cs typeface="MiSans" panose="00000500000000000000" charset="-122"/>
              <a:sym typeface="+mn-ea"/>
            </a:endParaRPr>
          </a:p>
          <a:p>
            <a:pPr indent="0" fontAlgn="auto">
              <a:lnSpc>
                <a:spcPct val="150000"/>
              </a:lnSpc>
              <a:spcBef>
                <a:spcPts val="0"/>
              </a:spcBef>
              <a:buFont typeface="黑体" panose="02010609060101010101" charset="-122"/>
              <a:buNone/>
            </a:pPr>
            <a:endParaRPr lang="zh-CN" altLang="en-US" sz="1200" b="1" dirty="0">
              <a:solidFill>
                <a:schemeClr val="tx1"/>
              </a:solidFill>
              <a:latin typeface="MiSans" panose="00000500000000000000" charset="-122"/>
              <a:ea typeface="MiSans" panose="00000500000000000000" charset="-122"/>
              <a:cs typeface="MiSans" panose="00000500000000000000" charset="-122"/>
              <a:sym typeface="黑体" panose="02010609060101010101" charset="-122"/>
            </a:endParaRPr>
          </a:p>
          <a:p>
            <a:pPr>
              <a:lnSpc>
                <a:spcPct val="150000"/>
              </a:lnSpc>
            </a:pPr>
            <a:r>
              <a:rPr lang="zh-CN" altLang="en-US" sz="1200" b="1" dirty="0">
                <a:latin typeface="MiSans" panose="00000500000000000000" charset="-122"/>
                <a:ea typeface="MiSans" panose="00000500000000000000" charset="-122"/>
                <a:cs typeface="MiSans" panose="00000500000000000000" charset="-122"/>
                <a:sym typeface="黑体" panose="02010609060101010101" charset="-122"/>
              </a:rPr>
              <a:t>操作说明：</a:t>
            </a:r>
            <a:endParaRPr lang="zh-CN" altLang="en-US" sz="1200" b="1" dirty="0">
              <a:solidFill>
                <a:schemeClr val="tx1"/>
              </a:solidFill>
              <a:latin typeface="MiSans" panose="00000500000000000000" charset="-122"/>
              <a:ea typeface="MiSans" panose="00000500000000000000" charset="-122"/>
              <a:cs typeface="MiSans" panose="00000500000000000000" charset="-122"/>
              <a:sym typeface="黑体" panose="02010609060101010101" charset="-122"/>
            </a:endParaRPr>
          </a:p>
          <a:p>
            <a:pPr>
              <a:lnSpc>
                <a:spcPct val="150000"/>
              </a:lnSpc>
            </a:pPr>
            <a:r>
              <a:rPr lang="en-US" altLang="zh-CN" sz="1200" dirty="0">
                <a:latin typeface="MiSans" panose="00000500000000000000" charset="-122"/>
                <a:ea typeface="MiSans" panose="00000500000000000000" charset="-122"/>
                <a:cs typeface="MiSans" panose="00000500000000000000" charset="-122"/>
                <a:sym typeface="+mn-ea"/>
              </a:rPr>
              <a:t>1</a:t>
            </a:r>
            <a:r>
              <a:rPr lang="zh-CN" altLang="en-US" sz="1200" dirty="0">
                <a:latin typeface="MiSans" panose="00000500000000000000" charset="-122"/>
                <a:ea typeface="MiSans" panose="00000500000000000000" charset="-122"/>
                <a:cs typeface="MiSans" panose="00000500000000000000" charset="-122"/>
                <a:sym typeface="+mn-ea"/>
              </a:rPr>
              <a:t>、观众进入展区；</a:t>
            </a:r>
            <a:endParaRPr lang="zh-CN" altLang="en-US" sz="1200" dirty="0">
              <a:solidFill>
                <a:schemeClr val="tx1"/>
              </a:solidFill>
              <a:latin typeface="MiSans" panose="00000500000000000000" charset="-122"/>
              <a:ea typeface="MiSans" panose="00000500000000000000" charset="-122"/>
              <a:cs typeface="MiSans" panose="00000500000000000000" charset="-122"/>
            </a:endParaRPr>
          </a:p>
          <a:p>
            <a:pPr>
              <a:lnSpc>
                <a:spcPct val="150000"/>
              </a:lnSpc>
            </a:pPr>
            <a:r>
              <a:rPr lang="en-US" altLang="zh-CN" sz="1200" dirty="0">
                <a:latin typeface="MiSans" panose="00000500000000000000" charset="-122"/>
                <a:ea typeface="MiSans" panose="00000500000000000000" charset="-122"/>
                <a:cs typeface="MiSans" panose="00000500000000000000" charset="-122"/>
                <a:sym typeface="+mn-ea"/>
              </a:rPr>
              <a:t>2</a:t>
            </a:r>
            <a:r>
              <a:rPr lang="zh-CN" altLang="en-US" sz="1200" dirty="0">
                <a:latin typeface="MiSans" panose="00000500000000000000" charset="-122"/>
                <a:ea typeface="MiSans" panose="00000500000000000000" charset="-122"/>
                <a:cs typeface="MiSans" panose="00000500000000000000" charset="-122"/>
                <a:sym typeface="+mn-ea"/>
              </a:rPr>
              <a:t>、阅读图文展板；</a:t>
            </a:r>
            <a:endParaRPr lang="zh-CN" altLang="en-US" sz="1200" dirty="0">
              <a:latin typeface="MiSans" panose="00000500000000000000" charset="-122"/>
              <a:ea typeface="MiSans" panose="00000500000000000000" charset="-122"/>
              <a:cs typeface="MiSans" panose="00000500000000000000" charset="-122"/>
            </a:endParaRPr>
          </a:p>
        </p:txBody>
      </p:sp>
      <p:sp>
        <p:nvSpPr>
          <p:cNvPr id="2" name="文本框 1"/>
          <p:cNvSpPr txBox="1"/>
          <p:nvPr/>
        </p:nvSpPr>
        <p:spPr>
          <a:xfrm>
            <a:off x="8251825" y="346710"/>
            <a:ext cx="3532505" cy="398780"/>
          </a:xfrm>
          <a:prstGeom prst="rect">
            <a:avLst/>
          </a:prstGeom>
          <a:noFill/>
        </p:spPr>
        <p:txBody>
          <a:bodyPr wrap="square" rtlCol="0">
            <a:spAutoFit/>
          </a:bodyPr>
          <a:lstStyle/>
          <a:p>
            <a:pPr algn="r"/>
            <a:r>
              <a:rPr lang="zh-CN" altLang="en-US" sz="2000">
                <a:solidFill>
                  <a:srgbClr val="58654B"/>
                </a:solidFill>
                <a:latin typeface="京華老宋体_KingHwa_OldSong" panose="02000500000000000000" charset="-122"/>
                <a:ea typeface="京華老宋体_KingHwa_OldSong" panose="02000500000000000000" charset="-122"/>
                <a:cs typeface="仿宋" panose="02010609060101010101" charset="-122"/>
                <a:sym typeface="+mn-ea"/>
              </a:rPr>
              <a:t>绍兴文化里的科学基因</a:t>
            </a:r>
            <a:endParaRPr lang="zh-CN" altLang="en-US" sz="2000">
              <a:solidFill>
                <a:srgbClr val="58654B"/>
              </a:solidFill>
              <a:latin typeface="京華老宋体_KingHwa_OldSong" panose="02000500000000000000" charset="-122"/>
              <a:ea typeface="京華老宋体_KingHwa_OldSong" panose="02000500000000000000" charset="-122"/>
              <a:cs typeface="仿宋" panose="02010609060101010101" charset="-122"/>
              <a:sym typeface="+mn-ea"/>
            </a:endParaRPr>
          </a:p>
        </p:txBody>
      </p:sp>
      <p:grpSp>
        <p:nvGrpSpPr>
          <p:cNvPr id="3" name="组合 2"/>
          <p:cNvGrpSpPr/>
          <p:nvPr/>
        </p:nvGrpSpPr>
        <p:grpSpPr>
          <a:xfrm>
            <a:off x="0" y="6189345"/>
            <a:ext cx="12192000" cy="668655"/>
            <a:chOff x="0" y="9747"/>
            <a:chExt cx="19200" cy="1053"/>
          </a:xfrm>
        </p:grpSpPr>
        <p:sp>
          <p:nvSpPr>
            <p:cNvPr id="4" name="矩形 3"/>
            <p:cNvSpPr/>
            <p:nvPr>
              <p:custDataLst>
                <p:tags r:id="rId4"/>
              </p:custDataLst>
            </p:nvPr>
          </p:nvSpPr>
          <p:spPr>
            <a:xfrm>
              <a:off x="0" y="9747"/>
              <a:ext cx="19200" cy="1053"/>
            </a:xfrm>
            <a:prstGeom prst="rect">
              <a:avLst/>
            </a:prstGeom>
            <a:solidFill>
              <a:schemeClr val="bg2">
                <a:lumMod val="75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cs typeface="仿宋" panose="02010609060101010101" charset="-122"/>
              </a:endParaRPr>
            </a:p>
          </p:txBody>
        </p:sp>
        <p:pic>
          <p:nvPicPr>
            <p:cNvPr id="6" name="图片 5" descr="2"/>
            <p:cNvPicPr>
              <a:picLocks noChangeAspect="1"/>
            </p:cNvPicPr>
            <p:nvPr/>
          </p:nvPicPr>
          <p:blipFill>
            <a:blip r:embed="rId5">
              <a:alphaModFix amt="48000"/>
            </a:blip>
            <a:srcRect t="2036" b="82201"/>
            <a:stretch>
              <a:fillRect/>
            </a:stretch>
          </p:blipFill>
          <p:spPr>
            <a:xfrm>
              <a:off x="0" y="9747"/>
              <a:ext cx="19158" cy="1053"/>
            </a:xfrm>
            <a:prstGeom prst="rect">
              <a:avLst/>
            </a:prstGeom>
          </p:spPr>
        </p:pic>
      </p:grpSp>
      <p:pic>
        <p:nvPicPr>
          <p:cNvPr id="7" name="图片 6"/>
          <p:cNvPicPr>
            <a:picLocks noChangeAspect="1"/>
          </p:cNvPicPr>
          <p:nvPr/>
        </p:nvPicPr>
        <p:blipFill>
          <a:blip r:embed="rId6"/>
          <a:stretch>
            <a:fillRect/>
          </a:stretch>
        </p:blipFill>
        <p:spPr>
          <a:xfrm>
            <a:off x="10544175" y="4549140"/>
            <a:ext cx="1240155" cy="1531620"/>
          </a:xfrm>
          <a:prstGeom prst="rect">
            <a:avLst/>
          </a:prstGeom>
        </p:spPr>
      </p:pic>
    </p:spTree>
    <p:custDataLst>
      <p:tags r:id="rId7"/>
    </p:custData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E5DBBF"/>
        </a:solidFill>
        <a:effectLst/>
      </p:bgPr>
    </p:bg>
    <p:spTree>
      <p:nvGrpSpPr>
        <p:cNvPr id="1" name=""/>
        <p:cNvGrpSpPr/>
        <p:nvPr/>
      </p:nvGrpSpPr>
      <p:grpSpPr/>
      <p:sp>
        <p:nvSpPr>
          <p:cNvPr id="6" name="文本框 5"/>
          <p:cNvSpPr txBox="1"/>
          <p:nvPr/>
        </p:nvSpPr>
        <p:spPr>
          <a:xfrm>
            <a:off x="3521710" y="2503805"/>
            <a:ext cx="5149215" cy="1259205"/>
          </a:xfrm>
          <a:prstGeom prst="rect">
            <a:avLst/>
          </a:prstGeom>
          <a:noFill/>
          <a:effectLst>
            <a:outerShdw blurRad="76200" dir="13500000" sy="23000" kx="1200000" algn="br" rotWithShape="0">
              <a:prstClr val="black">
                <a:alpha val="20000"/>
              </a:prstClr>
            </a:outerShdw>
            <a:reflection blurRad="6350" stA="52000" endA="300" endPos="72000" dir="5400000" sy="-100000" algn="bl" rotWithShape="0"/>
          </a:effectLst>
        </p:spPr>
        <p:txBody>
          <a:bodyPr wrap="square" rtlCol="0" anchor="t">
            <a:noAutofit/>
          </a:bodyPr>
          <a:p>
            <a:pPr algn="ctr">
              <a:buClrTx/>
              <a:buSzTx/>
              <a:buFontTx/>
            </a:pPr>
            <a:r>
              <a:rPr lang="zh-CN" altLang="en-US" sz="8000">
                <a:solidFill>
                  <a:schemeClr val="tx1">
                    <a:lumMod val="85000"/>
                    <a:lumOff val="15000"/>
                  </a:schemeClr>
                </a:solidFill>
                <a:latin typeface="汉仪尚巍手书W" panose="00020600040101010101" charset="-122"/>
                <a:ea typeface="汉仪尚巍手书W" panose="00020600040101010101" charset="-122"/>
                <a:sym typeface="+mn-ea"/>
              </a:rPr>
              <a:t>绍兴黄酒</a:t>
            </a:r>
            <a:endParaRPr lang="zh-CN" altLang="en-US" sz="8000">
              <a:solidFill>
                <a:schemeClr val="tx1">
                  <a:lumMod val="85000"/>
                  <a:lumOff val="15000"/>
                </a:schemeClr>
              </a:solidFill>
              <a:latin typeface="汉仪尚巍手书W" panose="00020600040101010101" charset="-122"/>
              <a:ea typeface="汉仪尚巍手书W" panose="00020600040101010101" charset="-122"/>
              <a:sym typeface="+mn-ea"/>
            </a:endParaRPr>
          </a:p>
        </p:txBody>
      </p:sp>
      <p:grpSp>
        <p:nvGrpSpPr>
          <p:cNvPr id="3" name="组合 2"/>
          <p:cNvGrpSpPr/>
          <p:nvPr/>
        </p:nvGrpSpPr>
        <p:grpSpPr>
          <a:xfrm>
            <a:off x="0" y="6189345"/>
            <a:ext cx="12192000" cy="668655"/>
            <a:chOff x="0" y="9747"/>
            <a:chExt cx="19200" cy="1053"/>
          </a:xfrm>
        </p:grpSpPr>
        <p:sp>
          <p:nvSpPr>
            <p:cNvPr id="7" name="矩形 6"/>
            <p:cNvSpPr/>
            <p:nvPr>
              <p:custDataLst>
                <p:tags r:id="rId1"/>
              </p:custDataLst>
            </p:nvPr>
          </p:nvSpPr>
          <p:spPr>
            <a:xfrm>
              <a:off x="0" y="9747"/>
              <a:ext cx="19200" cy="1053"/>
            </a:xfrm>
            <a:prstGeom prst="rect">
              <a:avLst/>
            </a:prstGeom>
            <a:solidFill>
              <a:srgbClr val="CBB87F"/>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cs typeface="仿宋" panose="02010609060101010101" charset="-122"/>
              </a:endParaRPr>
            </a:p>
          </p:txBody>
        </p:sp>
        <p:pic>
          <p:nvPicPr>
            <p:cNvPr id="15" name="图片 14" descr="2"/>
            <p:cNvPicPr>
              <a:picLocks noChangeAspect="1"/>
            </p:cNvPicPr>
            <p:nvPr/>
          </p:nvPicPr>
          <p:blipFill>
            <a:blip r:embed="rId2">
              <a:alphaModFix amt="48000"/>
            </a:blip>
            <a:srcRect t="2036" b="82201"/>
            <a:stretch>
              <a:fillRect/>
            </a:stretch>
          </p:blipFill>
          <p:spPr>
            <a:xfrm>
              <a:off x="0" y="9747"/>
              <a:ext cx="19158" cy="1053"/>
            </a:xfrm>
            <a:prstGeom prst="rect">
              <a:avLst/>
            </a:prstGeom>
          </p:spPr>
        </p:pic>
      </p:grpSp>
    </p:spTree>
    <p:custDataLst>
      <p:tags r:id="rId3"/>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CBB87F">
            <a:alpha val="50000"/>
          </a:srgbClr>
        </a:solidFill>
        <a:effectLst/>
      </p:bgPr>
    </p:bg>
    <p:spTree>
      <p:nvGrpSpPr>
        <p:cNvPr id="1" name=""/>
        <p:cNvGrpSpPr/>
        <p:nvPr/>
      </p:nvGrpSpPr>
      <p:grpSpPr/>
      <p:sp>
        <p:nvSpPr>
          <p:cNvPr id="6" name="文本框 5"/>
          <p:cNvSpPr txBox="1"/>
          <p:nvPr/>
        </p:nvSpPr>
        <p:spPr>
          <a:xfrm>
            <a:off x="1629410" y="2571115"/>
            <a:ext cx="8933815" cy="1445260"/>
          </a:xfrm>
          <a:prstGeom prst="rect">
            <a:avLst/>
          </a:prstGeom>
          <a:noFill/>
          <a:effectLst>
            <a:outerShdw blurRad="50800" dist="101600" dir="13500000" algn="br" rotWithShape="0">
              <a:prstClr val="black">
                <a:alpha val="9000"/>
              </a:prstClr>
            </a:outerShdw>
            <a:reflection blurRad="6350" stA="15000" endA="300" endPos="87000" dir="5400000" sy="-100000" algn="bl" rotWithShape="0"/>
          </a:effectLst>
        </p:spPr>
        <p:txBody>
          <a:bodyPr wrap="square" rtlCol="0" anchor="t">
            <a:spAutoFit/>
          </a:bodyPr>
          <a:p>
            <a:pPr algn="ctr">
              <a:buClrTx/>
              <a:buSzTx/>
              <a:buFontTx/>
            </a:pPr>
            <a:r>
              <a:rPr lang="zh-CN" altLang="en-US" sz="8800">
                <a:solidFill>
                  <a:schemeClr val="tx1">
                    <a:lumMod val="85000"/>
                    <a:lumOff val="15000"/>
                  </a:schemeClr>
                </a:solidFill>
                <a:latin typeface="汉仪尚巍手书W" panose="00020600040101010101" charset="-122"/>
                <a:ea typeface="汉仪尚巍手书W" panose="00020600040101010101" charset="-122"/>
                <a:sym typeface="+mn-ea"/>
              </a:rPr>
              <a:t>绍兴黄酒</a:t>
            </a:r>
            <a:r>
              <a:rPr lang="en-US" altLang="zh-CN" sz="8800">
                <a:solidFill>
                  <a:schemeClr val="tx1">
                    <a:lumMod val="85000"/>
                    <a:lumOff val="15000"/>
                  </a:schemeClr>
                </a:solidFill>
                <a:latin typeface="汉仪尚巍手书W" panose="00020600040101010101" charset="-122"/>
                <a:ea typeface="汉仪尚巍手书W" panose="00020600040101010101" charset="-122"/>
                <a:sym typeface="+mn-ea"/>
              </a:rPr>
              <a:t>:</a:t>
            </a:r>
            <a:r>
              <a:rPr lang="zh-CN" altLang="en-US" sz="8800">
                <a:solidFill>
                  <a:schemeClr val="tx1">
                    <a:lumMod val="85000"/>
                    <a:lumOff val="15000"/>
                  </a:schemeClr>
                </a:solidFill>
                <a:latin typeface="汉仪尚巍手书W" panose="00020600040101010101" charset="-122"/>
                <a:ea typeface="汉仪尚巍手书W" panose="00020600040101010101" charset="-122"/>
                <a:sym typeface="+mn-ea"/>
              </a:rPr>
              <a:t>是什么？</a:t>
            </a:r>
            <a:endParaRPr lang="zh-CN" altLang="en-US" sz="8800">
              <a:solidFill>
                <a:schemeClr val="tx1">
                  <a:lumMod val="85000"/>
                  <a:lumOff val="15000"/>
                </a:schemeClr>
              </a:solidFill>
              <a:latin typeface="汉仪尚巍手书W" panose="00020600040101010101" charset="-122"/>
              <a:ea typeface="汉仪尚巍手书W" panose="00020600040101010101" charset="-122"/>
              <a:sym typeface="+mn-ea"/>
            </a:endParaRPr>
          </a:p>
        </p:txBody>
      </p:sp>
    </p:spTree>
    <p:custDataLst>
      <p:tags r:id="rId1"/>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0E7DD">
            <a:alpha val="27000"/>
          </a:srgbClr>
        </a:solidFill>
        <a:effectLst/>
      </p:bgPr>
    </p:bg>
    <p:spTree>
      <p:nvGrpSpPr>
        <p:cNvPr id="1" name=""/>
        <p:cNvGrpSpPr/>
        <p:nvPr/>
      </p:nvGrpSpPr>
      <p:grpSpPr>
        <a:xfrm>
          <a:off x="0" y="0"/>
          <a:ext cx="0" cy="0"/>
          <a:chOff x="0" y="0"/>
          <a:chExt cx="0" cy="0"/>
        </a:xfrm>
      </p:grpSpPr>
      <p:cxnSp>
        <p:nvCxnSpPr>
          <p:cNvPr id="21" name="直接连接符 20"/>
          <p:cNvCxnSpPr/>
          <p:nvPr>
            <p:custDataLst>
              <p:tags r:id="rId1"/>
            </p:custDataLst>
          </p:nvPr>
        </p:nvCxnSpPr>
        <p:spPr>
          <a:xfrm>
            <a:off x="400685" y="738505"/>
            <a:ext cx="11383645" cy="6985"/>
          </a:xfrm>
          <a:prstGeom prst="line">
            <a:avLst/>
          </a:prstGeom>
          <a:ln w="28575" cmpd="sng">
            <a:solidFill>
              <a:srgbClr val="58654B"/>
            </a:solidFill>
            <a:prstDash val="solid"/>
          </a:ln>
        </p:spPr>
        <p:style>
          <a:lnRef idx="2">
            <a:schemeClr val="accent1"/>
          </a:lnRef>
          <a:fillRef idx="0">
            <a:srgbClr val="FFFFFF"/>
          </a:fillRef>
          <a:effectRef idx="0">
            <a:srgbClr val="FFFFFF"/>
          </a:effectRef>
          <a:fontRef idx="minor">
            <a:schemeClr val="tx1"/>
          </a:fontRef>
        </p:style>
      </p:cxnSp>
      <p:sp>
        <p:nvSpPr>
          <p:cNvPr id="5" name="文本框 4"/>
          <p:cNvSpPr txBox="1"/>
          <p:nvPr>
            <p:custDataLst>
              <p:tags r:id="rId2"/>
            </p:custDataLst>
          </p:nvPr>
        </p:nvSpPr>
        <p:spPr>
          <a:xfrm>
            <a:off x="400685" y="216535"/>
            <a:ext cx="2120265" cy="509270"/>
          </a:xfrm>
          <a:prstGeom prst="rect">
            <a:avLst/>
          </a:prstGeom>
          <a:noFill/>
        </p:spPr>
        <p:txBody>
          <a:bodyPr wrap="square" rtlCol="0">
            <a:noAutofit/>
          </a:bodyPr>
          <a:lstStyle/>
          <a:p>
            <a:r>
              <a:rPr lang="zh-CN" altLang="en-US" sz="3600">
                <a:solidFill>
                  <a:srgbClr val="58654B"/>
                </a:solidFill>
                <a:latin typeface="京華老宋体_KingHwa_OldSong" panose="02000500000000000000" charset="-122"/>
                <a:ea typeface="京華老宋体_KingHwa_OldSong" panose="02000500000000000000" charset="-122"/>
                <a:cs typeface="仿宋" panose="02010609060101010101" charset="-122"/>
                <a:sym typeface="+mn-ea"/>
              </a:rPr>
              <a:t>政策指引</a:t>
            </a:r>
            <a:endParaRPr lang="zh-CN" altLang="en-US" sz="3600">
              <a:solidFill>
                <a:srgbClr val="58654B"/>
              </a:solidFill>
              <a:latin typeface="京華老宋体_KingHwa_OldSong" panose="02000500000000000000" charset="-122"/>
              <a:ea typeface="京華老宋体_KingHwa_OldSong" panose="02000500000000000000" charset="-122"/>
              <a:cs typeface="仿宋" panose="02010609060101010101" charset="-122"/>
            </a:endParaRPr>
          </a:p>
        </p:txBody>
      </p:sp>
      <p:sp>
        <p:nvSpPr>
          <p:cNvPr id="7" name="矩形 6"/>
          <p:cNvSpPr/>
          <p:nvPr>
            <p:custDataLst>
              <p:tags r:id="rId3"/>
            </p:custDataLst>
          </p:nvPr>
        </p:nvSpPr>
        <p:spPr>
          <a:xfrm>
            <a:off x="0" y="6189345"/>
            <a:ext cx="12192000" cy="668655"/>
          </a:xfrm>
          <a:prstGeom prst="rect">
            <a:avLst/>
          </a:prstGeom>
          <a:solidFill>
            <a:srgbClr val="58654B"/>
          </a:soli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cs typeface="仿宋" panose="02010609060101010101" charset="-122"/>
            </a:endParaRPr>
          </a:p>
        </p:txBody>
      </p:sp>
      <p:pic>
        <p:nvPicPr>
          <p:cNvPr id="15" name="图片 14" descr="2"/>
          <p:cNvPicPr>
            <a:picLocks noChangeAspect="1"/>
          </p:cNvPicPr>
          <p:nvPr/>
        </p:nvPicPr>
        <p:blipFill>
          <a:blip r:embed="rId4">
            <a:alphaModFix amt="48000"/>
          </a:blip>
          <a:srcRect t="2036" b="82201"/>
          <a:stretch>
            <a:fillRect/>
          </a:stretch>
        </p:blipFill>
        <p:spPr>
          <a:xfrm>
            <a:off x="0" y="6189345"/>
            <a:ext cx="12165330" cy="668655"/>
          </a:xfrm>
          <a:prstGeom prst="rect">
            <a:avLst/>
          </a:prstGeom>
        </p:spPr>
      </p:pic>
      <p:sp>
        <p:nvSpPr>
          <p:cNvPr id="3" name="文本框 2"/>
          <p:cNvSpPr txBox="1"/>
          <p:nvPr/>
        </p:nvSpPr>
        <p:spPr>
          <a:xfrm>
            <a:off x="1119505" y="2254885"/>
            <a:ext cx="9926320" cy="3784600"/>
          </a:xfrm>
          <a:prstGeom prst="rect">
            <a:avLst/>
          </a:prstGeom>
        </p:spPr>
        <p:txBody>
          <a:bodyPr wrap="square">
            <a:spAutoFit/>
          </a:bodyPr>
          <a:p>
            <a:pPr marL="285750" indent="-285750" algn="l" fontAlgn="auto">
              <a:lnSpc>
                <a:spcPct val="100000"/>
              </a:lnSpc>
              <a:spcAft>
                <a:spcPts val="3000"/>
              </a:spcAft>
              <a:buClrTx/>
              <a:buSzTx/>
              <a:buFont typeface="Wingdings" panose="05000000000000000000" charset="0"/>
              <a:buChar char="l"/>
            </a:pPr>
            <a:r>
              <a:rPr lang="en-US" altLang="zh-CN" sz="1400">
                <a:solidFill>
                  <a:srgbClr val="58654B"/>
                </a:solidFill>
                <a:latin typeface="MiSans" panose="00000500000000000000" charset="-122"/>
                <a:ea typeface="MiSans" panose="00000500000000000000" charset="-122"/>
                <a:cs typeface="仿宋" panose="02010609060101010101" charset="-122"/>
                <a:sym typeface="+mn-ea"/>
              </a:rPr>
              <a:t>2024</a:t>
            </a:r>
            <a:r>
              <a:rPr lang="zh-CN" altLang="en-US" sz="1400">
                <a:solidFill>
                  <a:srgbClr val="58654B"/>
                </a:solidFill>
                <a:latin typeface="MiSans" panose="00000500000000000000" charset="-122"/>
                <a:ea typeface="MiSans" panose="00000500000000000000" charset="-122"/>
                <a:cs typeface="仿宋" panose="02010609060101010101" charset="-122"/>
                <a:sym typeface="+mn-ea"/>
              </a:rPr>
              <a:t>年底，绍兴市委九届七次全会暨市委经济工作会议上，绍兴做出了</a:t>
            </a:r>
            <a:r>
              <a:rPr lang="en-US" altLang="zh-CN" sz="1400">
                <a:solidFill>
                  <a:srgbClr val="58654B"/>
                </a:solidFill>
                <a:latin typeface="MiSans" panose="00000500000000000000" charset="-122"/>
                <a:ea typeface="MiSans" panose="00000500000000000000" charset="-122"/>
                <a:cs typeface="仿宋" panose="02010609060101010101" charset="-122"/>
                <a:sym typeface="+mn-ea"/>
              </a:rPr>
              <a:t>“</a:t>
            </a:r>
            <a:r>
              <a:rPr lang="zh-CN" altLang="en-US" sz="1400">
                <a:solidFill>
                  <a:srgbClr val="58654B"/>
                </a:solidFill>
                <a:latin typeface="MiSans" panose="00000500000000000000" charset="-122"/>
                <a:ea typeface="MiSans" panose="00000500000000000000" charset="-122"/>
                <a:cs typeface="仿宋" panose="02010609060101010101" charset="-122"/>
                <a:sym typeface="+mn-ea"/>
              </a:rPr>
              <a:t>加快建设产城人文融合发展的共富示范市，坚定不移奋力谱写新时代胆剑篇</a:t>
            </a:r>
            <a:r>
              <a:rPr lang="en-US" altLang="zh-CN" sz="1400">
                <a:solidFill>
                  <a:srgbClr val="58654B"/>
                </a:solidFill>
                <a:latin typeface="MiSans" panose="00000500000000000000" charset="-122"/>
                <a:ea typeface="MiSans" panose="00000500000000000000" charset="-122"/>
                <a:cs typeface="仿宋" panose="02010609060101010101" charset="-122"/>
                <a:sym typeface="+mn-ea"/>
              </a:rPr>
              <a:t>”</a:t>
            </a:r>
            <a:r>
              <a:rPr lang="zh-CN" altLang="en-US" sz="1400">
                <a:solidFill>
                  <a:srgbClr val="58654B"/>
                </a:solidFill>
                <a:latin typeface="MiSans" panose="00000500000000000000" charset="-122"/>
                <a:ea typeface="MiSans" panose="00000500000000000000" charset="-122"/>
                <a:cs typeface="仿宋" panose="02010609060101010101" charset="-122"/>
                <a:sym typeface="+mn-ea"/>
              </a:rPr>
              <a:t>的战略部署。</a:t>
            </a:r>
            <a:endParaRPr lang="zh-CN" altLang="en-US" sz="1400">
              <a:solidFill>
                <a:srgbClr val="58654B"/>
              </a:solidFill>
              <a:latin typeface="MiSans" panose="00000500000000000000" charset="-122"/>
              <a:ea typeface="MiSans" panose="00000500000000000000" charset="-122"/>
              <a:cs typeface="仿宋" panose="02010609060101010101" charset="-122"/>
              <a:sym typeface="+mn-ea"/>
            </a:endParaRPr>
          </a:p>
          <a:p>
            <a:pPr marL="285750" indent="-285750" algn="l" fontAlgn="auto">
              <a:lnSpc>
                <a:spcPct val="100000"/>
              </a:lnSpc>
              <a:spcAft>
                <a:spcPts val="3000"/>
              </a:spcAft>
              <a:buClrTx/>
              <a:buSzTx/>
              <a:buFont typeface="Wingdings" panose="05000000000000000000" charset="0"/>
              <a:buChar char="l"/>
            </a:pPr>
            <a:r>
              <a:rPr lang="zh-CN" altLang="en-US" sz="1400">
                <a:solidFill>
                  <a:srgbClr val="58654B"/>
                </a:solidFill>
                <a:latin typeface="MiSans" panose="00000500000000000000" charset="-122"/>
                <a:ea typeface="MiSans" panose="00000500000000000000" charset="-122"/>
                <a:cs typeface="仿宋" panose="02010609060101010101" charset="-122"/>
                <a:sym typeface="+mn-ea"/>
              </a:rPr>
              <a:t>《绍兴市浙东唐诗之路文化资源保护和利用条例》：自2023年5月1日起施行，保护和利用浙东唐诗之路的文化资源，传承和弘扬优秀传统文化。</a:t>
            </a:r>
            <a:endParaRPr lang="zh-CN" altLang="en-US" sz="1400" b="0" i="0">
              <a:solidFill>
                <a:srgbClr val="58654B"/>
              </a:solidFill>
              <a:latin typeface="MiSans" panose="00000500000000000000" charset="-122"/>
              <a:ea typeface="MiSans" panose="00000500000000000000" charset="-122"/>
              <a:cs typeface="仿宋" panose="02010609060101010101" charset="-122"/>
            </a:endParaRPr>
          </a:p>
          <a:p>
            <a:pPr marL="285750" indent="-285750" algn="l" fontAlgn="auto">
              <a:lnSpc>
                <a:spcPct val="100000"/>
              </a:lnSpc>
              <a:spcAft>
                <a:spcPts val="3000"/>
              </a:spcAft>
              <a:buClrTx/>
              <a:buSzTx/>
              <a:buFont typeface="Wingdings" panose="05000000000000000000" charset="0"/>
              <a:buChar char="l"/>
            </a:pPr>
            <a:r>
              <a:rPr lang="zh-CN" altLang="en-US" sz="1400" b="0" i="0">
                <a:solidFill>
                  <a:srgbClr val="58654B"/>
                </a:solidFill>
                <a:latin typeface="MiSans" panose="00000500000000000000" charset="-122"/>
                <a:ea typeface="MiSans" panose="00000500000000000000" charset="-122"/>
                <a:cs typeface="仿宋" panose="02010609060101010101" charset="-122"/>
              </a:rPr>
              <a:t>《绍兴古城保护利用条例》：自2019年1月1日起施行，旨在保护绍兴古城的历史文化遗产，规范古城的保护、利用和管理，促进古城可持续发展。</a:t>
            </a:r>
            <a:endParaRPr lang="zh-CN" altLang="en-US" sz="1400" b="0" i="0">
              <a:solidFill>
                <a:srgbClr val="58654B"/>
              </a:solidFill>
              <a:latin typeface="MiSans" panose="00000500000000000000" charset="-122"/>
              <a:ea typeface="MiSans" panose="00000500000000000000" charset="-122"/>
              <a:cs typeface="仿宋" panose="02010609060101010101" charset="-122"/>
            </a:endParaRPr>
          </a:p>
          <a:p>
            <a:pPr marL="285750" indent="-285750" algn="l" fontAlgn="auto">
              <a:lnSpc>
                <a:spcPct val="100000"/>
              </a:lnSpc>
              <a:spcAft>
                <a:spcPts val="3000"/>
              </a:spcAft>
              <a:buClrTx/>
              <a:buSzTx/>
              <a:buFont typeface="Wingdings" panose="05000000000000000000" charset="0"/>
              <a:buChar char="l"/>
            </a:pPr>
            <a:r>
              <a:rPr lang="zh-CN" altLang="en-US" sz="1400">
                <a:solidFill>
                  <a:srgbClr val="58654B"/>
                </a:solidFill>
                <a:latin typeface="MiSans" panose="00000500000000000000" charset="-122"/>
                <a:ea typeface="MiSans" panose="00000500000000000000" charset="-122"/>
                <a:cs typeface="仿宋" panose="02010609060101010101" charset="-122"/>
                <a:sym typeface="+mn-ea"/>
              </a:rPr>
              <a:t>《绍兴市文化产业发展“十四五”规划》：提出加快推进文化产业高质量发展，丰富业态形式，壮大市场主体，提升产业集聚效应，完善发展机制。</a:t>
            </a:r>
            <a:endParaRPr lang="zh-CN" altLang="en-US" sz="1400" b="0" i="0">
              <a:solidFill>
                <a:srgbClr val="58654B"/>
              </a:solidFill>
              <a:latin typeface="MiSans" panose="00000500000000000000" charset="-122"/>
              <a:ea typeface="MiSans" panose="00000500000000000000" charset="-122"/>
              <a:cs typeface="仿宋" panose="02010609060101010101" charset="-122"/>
            </a:endParaRPr>
          </a:p>
          <a:p>
            <a:pPr marL="285750" indent="-285750" algn="l" fontAlgn="auto">
              <a:lnSpc>
                <a:spcPct val="100000"/>
              </a:lnSpc>
              <a:spcAft>
                <a:spcPts val="3000"/>
              </a:spcAft>
              <a:buClrTx/>
              <a:buSzTx/>
              <a:buFont typeface="Wingdings" panose="05000000000000000000" charset="0"/>
              <a:buChar char="l"/>
            </a:pPr>
            <a:r>
              <a:rPr lang="zh-CN" altLang="en-US" sz="1400" b="0" i="0">
                <a:solidFill>
                  <a:srgbClr val="58654B"/>
                </a:solidFill>
                <a:latin typeface="MiSans" panose="00000500000000000000" charset="-122"/>
                <a:ea typeface="MiSans" panose="00000500000000000000" charset="-122"/>
                <a:cs typeface="仿宋" panose="02010609060101010101" charset="-122"/>
              </a:rPr>
              <a:t>《绍兴市非物质文化遗产保护条例》：加强对非物质文化遗产的保护、传承和发展，鼓励社会力量参与非遗保护，支持非遗项目的传承和传播。</a:t>
            </a:r>
            <a:endParaRPr lang="zh-CN" altLang="en-US" sz="1400" b="0" i="0">
              <a:solidFill>
                <a:srgbClr val="58654B"/>
              </a:solidFill>
              <a:latin typeface="MiSans" panose="00000500000000000000" charset="-122"/>
              <a:ea typeface="MiSans" panose="00000500000000000000" charset="-122"/>
              <a:cs typeface="仿宋" panose="02010609060101010101" charset="-122"/>
            </a:endParaRPr>
          </a:p>
        </p:txBody>
      </p:sp>
      <p:grpSp>
        <p:nvGrpSpPr>
          <p:cNvPr id="9" name="组合 8"/>
          <p:cNvGrpSpPr/>
          <p:nvPr/>
        </p:nvGrpSpPr>
        <p:grpSpPr>
          <a:xfrm>
            <a:off x="924560" y="925830"/>
            <a:ext cx="10352405" cy="1042670"/>
            <a:chOff x="1456" y="1458"/>
            <a:chExt cx="16303" cy="1642"/>
          </a:xfrm>
        </p:grpSpPr>
        <p:pic>
          <p:nvPicPr>
            <p:cNvPr id="6" name="图片 5"/>
            <p:cNvPicPr>
              <a:picLocks noChangeAspect="1"/>
            </p:cNvPicPr>
            <p:nvPr/>
          </p:nvPicPr>
          <p:blipFill>
            <a:blip r:embed="rId5"/>
            <a:stretch>
              <a:fillRect/>
            </a:stretch>
          </p:blipFill>
          <p:spPr>
            <a:xfrm>
              <a:off x="1456" y="1458"/>
              <a:ext cx="7051" cy="1643"/>
            </a:xfrm>
            <a:prstGeom prst="rect">
              <a:avLst/>
            </a:prstGeom>
          </p:spPr>
        </p:pic>
        <p:pic>
          <p:nvPicPr>
            <p:cNvPr id="8" name="图片 7"/>
            <p:cNvPicPr>
              <a:picLocks noChangeAspect="1"/>
            </p:cNvPicPr>
            <p:nvPr/>
          </p:nvPicPr>
          <p:blipFill>
            <a:blip r:embed="rId6"/>
            <a:stretch>
              <a:fillRect/>
            </a:stretch>
          </p:blipFill>
          <p:spPr>
            <a:xfrm>
              <a:off x="8507" y="1458"/>
              <a:ext cx="9252" cy="1643"/>
            </a:xfrm>
            <a:prstGeom prst="rect">
              <a:avLst/>
            </a:prstGeom>
          </p:spPr>
        </p:pic>
      </p:grpSp>
      <p:sp>
        <p:nvSpPr>
          <p:cNvPr id="2" name="文本框 1"/>
          <p:cNvSpPr txBox="1"/>
          <p:nvPr/>
        </p:nvSpPr>
        <p:spPr>
          <a:xfrm>
            <a:off x="8251825" y="346710"/>
            <a:ext cx="3532505" cy="398780"/>
          </a:xfrm>
          <a:prstGeom prst="rect">
            <a:avLst/>
          </a:prstGeom>
          <a:noFill/>
        </p:spPr>
        <p:txBody>
          <a:bodyPr wrap="square" rtlCol="0">
            <a:spAutoFit/>
          </a:bodyPr>
          <a:p>
            <a:pPr algn="r"/>
            <a:r>
              <a:rPr lang="zh-CN" altLang="en-US" sz="2000">
                <a:solidFill>
                  <a:srgbClr val="58654B"/>
                </a:solidFill>
                <a:latin typeface="京華老宋体_KingHwa_OldSong" panose="02000500000000000000" charset="-122"/>
                <a:ea typeface="京華老宋体_KingHwa_OldSong" panose="02000500000000000000" charset="-122"/>
                <a:cs typeface="仿宋" panose="02010609060101010101" charset="-122"/>
                <a:sym typeface="+mn-ea"/>
              </a:rPr>
              <a:t>绍兴文化里的科学基因</a:t>
            </a:r>
            <a:endParaRPr lang="zh-CN" altLang="en-US" sz="2000">
              <a:solidFill>
                <a:srgbClr val="58654B"/>
              </a:solidFill>
              <a:latin typeface="京華老宋体_KingHwa_OldSong" panose="02000500000000000000" charset="-122"/>
              <a:ea typeface="京華老宋体_KingHwa_OldSong" panose="02000500000000000000" charset="-122"/>
              <a:cs typeface="仿宋" panose="02010609060101010101" charset="-122"/>
              <a:sym typeface="+mn-ea"/>
            </a:endParaRPr>
          </a:p>
        </p:txBody>
      </p:sp>
    </p:spTree>
    <p:custDataLst>
      <p:tags r:id="rId7"/>
    </p:custData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F0E7DD">
            <a:alpha val="27000"/>
          </a:srgbClr>
        </a:solidFill>
        <a:effectLst/>
      </p:bgPr>
    </p:bg>
    <p:spTree>
      <p:nvGrpSpPr>
        <p:cNvPr id="1" name=""/>
        <p:cNvGrpSpPr/>
        <p:nvPr/>
      </p:nvGrpSpPr>
      <p:grpSpPr>
        <a:xfrm>
          <a:off x="0" y="0"/>
          <a:ext cx="0" cy="0"/>
          <a:chOff x="0" y="0"/>
          <a:chExt cx="0" cy="0"/>
        </a:xfrm>
      </p:grpSpPr>
      <p:cxnSp>
        <p:nvCxnSpPr>
          <p:cNvPr id="21" name="直接连接符 20"/>
          <p:cNvCxnSpPr/>
          <p:nvPr>
            <p:custDataLst>
              <p:tags r:id="rId1"/>
            </p:custDataLst>
          </p:nvPr>
        </p:nvCxnSpPr>
        <p:spPr>
          <a:xfrm>
            <a:off x="400685" y="738505"/>
            <a:ext cx="11383645" cy="6985"/>
          </a:xfrm>
          <a:prstGeom prst="line">
            <a:avLst/>
          </a:prstGeom>
          <a:ln w="28575" cmpd="sng">
            <a:solidFill>
              <a:srgbClr val="58654B"/>
            </a:solidFill>
            <a:prstDash val="solid"/>
          </a:ln>
        </p:spPr>
        <p:style>
          <a:lnRef idx="2">
            <a:schemeClr val="accent1"/>
          </a:lnRef>
          <a:fillRef idx="0">
            <a:srgbClr val="FFFFFF"/>
          </a:fillRef>
          <a:effectRef idx="0">
            <a:srgbClr val="FFFFFF"/>
          </a:effectRef>
          <a:fontRef idx="minor">
            <a:schemeClr val="tx1"/>
          </a:fontRef>
        </p:style>
      </p:cxnSp>
      <p:sp>
        <p:nvSpPr>
          <p:cNvPr id="5" name="文本框 4"/>
          <p:cNvSpPr txBox="1"/>
          <p:nvPr>
            <p:custDataLst>
              <p:tags r:id="rId2"/>
            </p:custDataLst>
          </p:nvPr>
        </p:nvSpPr>
        <p:spPr>
          <a:xfrm>
            <a:off x="400685" y="216535"/>
            <a:ext cx="3665220" cy="509270"/>
          </a:xfrm>
          <a:prstGeom prst="rect">
            <a:avLst/>
          </a:prstGeom>
          <a:noFill/>
        </p:spPr>
        <p:txBody>
          <a:bodyPr wrap="square" rtlCol="0">
            <a:noAutofit/>
          </a:bodyPr>
          <a:lstStyle/>
          <a:p>
            <a:r>
              <a:rPr lang="zh-CN" altLang="en-US" sz="3600">
                <a:solidFill>
                  <a:srgbClr val="58654B"/>
                </a:solidFill>
                <a:latin typeface="京華老宋体_KingHwa_OldSong" panose="02000500000000000000" charset="-122"/>
                <a:ea typeface="京華老宋体_KingHwa_OldSong" panose="02000500000000000000" charset="-122"/>
                <a:cs typeface="仿宋" panose="02010609060101010101" charset="-122"/>
                <a:sym typeface="+mn-ea"/>
              </a:rPr>
              <a:t>绍兴黄酒</a:t>
            </a:r>
            <a:endParaRPr lang="zh-CN" altLang="en-US" sz="3600" b="0">
              <a:solidFill>
                <a:srgbClr val="58654B"/>
              </a:solidFill>
              <a:latin typeface="京華老宋体_KingHwa_OldSong" panose="02000500000000000000" charset="-122"/>
              <a:ea typeface="京華老宋体_KingHwa_OldSong" panose="02000500000000000000" charset="-122"/>
              <a:cs typeface="仿宋" panose="02010609060101010101" charset="-122"/>
              <a:sym typeface="+mn-ea"/>
            </a:endParaRPr>
          </a:p>
          <a:p>
            <a:endParaRPr lang="zh-CN" altLang="en-US" sz="3600">
              <a:solidFill>
                <a:srgbClr val="58654B"/>
              </a:solidFill>
              <a:latin typeface="京華老宋体_KingHwa_OldSong" panose="02000500000000000000" charset="-122"/>
              <a:ea typeface="京華老宋体_KingHwa_OldSong" panose="02000500000000000000" charset="-122"/>
              <a:cs typeface="仿宋" panose="02010609060101010101" charset="-122"/>
            </a:endParaRPr>
          </a:p>
          <a:p>
            <a:endParaRPr lang="zh-CN" altLang="en-US" sz="3600">
              <a:solidFill>
                <a:srgbClr val="58654B"/>
              </a:solidFill>
              <a:latin typeface="京華老宋体_KingHwa_OldSong" panose="02000500000000000000" charset="-122"/>
              <a:ea typeface="京華老宋体_KingHwa_OldSong" panose="02000500000000000000" charset="-122"/>
              <a:cs typeface="仿宋" panose="02010609060101010101" charset="-122"/>
            </a:endParaRPr>
          </a:p>
        </p:txBody>
      </p:sp>
      <p:graphicFrame>
        <p:nvGraphicFramePr>
          <p:cNvPr id="8" name="表格 7"/>
          <p:cNvGraphicFramePr/>
          <p:nvPr>
            <p:custDataLst>
              <p:tags r:id="rId3"/>
            </p:custDataLst>
          </p:nvPr>
        </p:nvGraphicFramePr>
        <p:xfrm>
          <a:off x="400685" y="1163955"/>
          <a:ext cx="11383645" cy="398780"/>
        </p:xfrm>
        <a:graphic>
          <a:graphicData uri="http://schemas.openxmlformats.org/drawingml/2006/table">
            <a:tbl>
              <a:tblPr firstCol="1" bandCol="1">
                <a:tableStyleId>{B2A5736F-0B23-42C7-9033-99ABC36045BD}</a:tableStyleId>
              </a:tblPr>
              <a:tblGrid>
                <a:gridCol w="1452880"/>
                <a:gridCol w="1915795"/>
                <a:gridCol w="1897380"/>
                <a:gridCol w="2181225"/>
                <a:gridCol w="2038985"/>
                <a:gridCol w="1897380"/>
              </a:tblGrid>
              <a:tr h="381000">
                <a:tc>
                  <a:txBody>
                    <a:bodyPr/>
                    <a:lstStyle/>
                    <a:p>
                      <a:pPr algn="ctr">
                        <a:lnSpc>
                          <a:spcPct val="100000"/>
                        </a:lnSpc>
                        <a:spcBef>
                          <a:spcPts val="0"/>
                        </a:spcBef>
                        <a:buClrTx/>
                        <a:buSzTx/>
                        <a:buFontTx/>
                        <a:buNone/>
                      </a:pPr>
                      <a:r>
                        <a:rPr lang="zh-CN" altLang="en-US" sz="1200" b="0">
                          <a:latin typeface="MiSans" panose="00000500000000000000" charset="-122"/>
                          <a:ea typeface="MiSans" panose="00000500000000000000" charset="-122"/>
                        </a:rPr>
                        <a:t>展区名称</a:t>
                      </a:r>
                      <a:endParaRPr lang="zh-CN" altLang="en-US" sz="1200" b="0">
                        <a:latin typeface="MiSans" panose="00000500000000000000" charset="-122"/>
                        <a:ea typeface="MiSans" panose="00000500000000000000" charset="-122"/>
                      </a:endParaRPr>
                    </a:p>
                  </a:txBody>
                  <a:tcPr anchor="ctr">
                    <a:solidFill>
                      <a:srgbClr val="CBB87F"/>
                    </a:solidFill>
                  </a:tcPr>
                </a:tc>
                <a:tc>
                  <a:txBody>
                    <a:bodyPr/>
                    <a:lstStyle/>
                    <a:p>
                      <a:pPr algn="l">
                        <a:lnSpc>
                          <a:spcPct val="120000"/>
                        </a:lnSpc>
                        <a:spcBef>
                          <a:spcPts val="0"/>
                        </a:spcBef>
                        <a:spcAft>
                          <a:spcPts val="0"/>
                        </a:spcAft>
                        <a:buClrTx/>
                        <a:buSzTx/>
                        <a:buFontTx/>
                        <a:buNone/>
                      </a:pPr>
                      <a:r>
                        <a:rPr lang="zh-CN" altLang="en-US" sz="1200" spc="120">
                          <a:latin typeface="MiSans" panose="00000500000000000000" charset="-122"/>
                          <a:ea typeface="MiSans" panose="00000500000000000000" charset="-122"/>
                        </a:rPr>
                        <a:t>绍兴黄酒</a:t>
                      </a:r>
                      <a:endParaRPr lang="zh-CN" altLang="en-US" sz="1200" spc="120">
                        <a:latin typeface="MiSans" panose="00000500000000000000" charset="-122"/>
                        <a:ea typeface="MiSans" panose="00000500000000000000" charset="-122"/>
                      </a:endParaRPr>
                    </a:p>
                  </a:txBody>
                  <a:tcPr anchor="ctr"/>
                </a:tc>
                <a:tc>
                  <a:txBody>
                    <a:bodyPr/>
                    <a:lstStyle/>
                    <a:p>
                      <a:pPr algn="ctr">
                        <a:buNone/>
                      </a:pPr>
                      <a:r>
                        <a:rPr lang="zh-CN" altLang="en-US" sz="1200">
                          <a:solidFill>
                            <a:schemeClr val="bg1"/>
                          </a:solidFill>
                          <a:latin typeface="MiSans" panose="00000500000000000000" charset="-122"/>
                          <a:ea typeface="MiSans" panose="00000500000000000000" charset="-122"/>
                        </a:rPr>
                        <a:t>展品名称</a:t>
                      </a:r>
                      <a:endParaRPr lang="zh-CN" altLang="en-US" sz="1200">
                        <a:solidFill>
                          <a:schemeClr val="bg1"/>
                        </a:solidFill>
                        <a:latin typeface="MiSans" panose="00000500000000000000" charset="-122"/>
                        <a:ea typeface="MiSans" panose="00000500000000000000" charset="-122"/>
                      </a:endParaRPr>
                    </a:p>
                  </a:txBody>
                  <a:tcPr anchor="ctr">
                    <a:solidFill>
                      <a:srgbClr val="CBB87F"/>
                    </a:solidFill>
                  </a:tcPr>
                </a:tc>
                <a:tc>
                  <a:txBody>
                    <a:bodyPr/>
                    <a:lstStyle/>
                    <a:p>
                      <a:pPr indent="0" algn="l">
                        <a:lnSpc>
                          <a:spcPct val="120000"/>
                        </a:lnSpc>
                        <a:spcBef>
                          <a:spcPts val="0"/>
                        </a:spcBef>
                        <a:spcAft>
                          <a:spcPts val="0"/>
                        </a:spcAft>
                        <a:buNone/>
                      </a:pPr>
                      <a:r>
                        <a:rPr lang="zh-CN" altLang="en-US" sz="1200" spc="120">
                          <a:latin typeface="MiSans" panose="00000500000000000000" charset="-122"/>
                          <a:ea typeface="MiSans" panose="00000500000000000000" charset="-122"/>
                          <a:sym typeface="+mn-ea"/>
                        </a:rPr>
                        <a:t>绍兴黄酒</a:t>
                      </a:r>
                      <a:endParaRPr lang="zh-CN" altLang="en-US" sz="1200" b="0" spc="120">
                        <a:latin typeface="MiSans" panose="00000500000000000000" charset="-122"/>
                        <a:ea typeface="MiSans" panose="00000500000000000000" charset="-122"/>
                        <a:sym typeface="+mn-ea"/>
                      </a:endParaRPr>
                    </a:p>
                  </a:txBody>
                  <a:tcPr marL="177800" marR="177800" marT="107950" marB="107950" anchor="ctr"/>
                </a:tc>
                <a:tc>
                  <a:txBody>
                    <a:bodyPr/>
                    <a:lstStyle/>
                    <a:p>
                      <a:pPr algn="ctr">
                        <a:buNone/>
                      </a:pPr>
                      <a:r>
                        <a:rPr lang="zh-CN" altLang="en-US" sz="1200">
                          <a:solidFill>
                            <a:schemeClr val="bg1"/>
                          </a:solidFill>
                          <a:latin typeface="MiSans" panose="00000500000000000000" charset="-122"/>
                          <a:ea typeface="MiSans" panose="00000500000000000000" charset="-122"/>
                        </a:rPr>
                        <a:t>展示形式</a:t>
                      </a:r>
                      <a:endParaRPr lang="zh-CN" altLang="en-US" sz="1200">
                        <a:solidFill>
                          <a:schemeClr val="bg1"/>
                        </a:solidFill>
                        <a:latin typeface="MiSans" panose="00000500000000000000" charset="-122"/>
                        <a:ea typeface="MiSans" panose="00000500000000000000" charset="-122"/>
                      </a:endParaRPr>
                    </a:p>
                  </a:txBody>
                  <a:tcPr anchor="ctr">
                    <a:solidFill>
                      <a:srgbClr val="CBB87F"/>
                    </a:solidFill>
                  </a:tcPr>
                </a:tc>
                <a:tc>
                  <a:txBody>
                    <a:bodyPr/>
                    <a:lstStyle/>
                    <a:p>
                      <a:pPr algn="ctr">
                        <a:buNone/>
                      </a:pPr>
                      <a:r>
                        <a:rPr lang="zh-CN" altLang="en-US" sz="1200">
                          <a:latin typeface="MiSans" panose="00000500000000000000" charset="-122"/>
                          <a:ea typeface="MiSans" panose="00000500000000000000" charset="-122"/>
                        </a:rPr>
                        <a:t>图文展板</a:t>
                      </a:r>
                      <a:endParaRPr lang="zh-CN" altLang="en-US" sz="1200">
                        <a:latin typeface="MiSans" panose="00000500000000000000" charset="-122"/>
                        <a:ea typeface="MiSans" panose="00000500000000000000" charset="-122"/>
                      </a:endParaRPr>
                    </a:p>
                  </a:txBody>
                  <a:tcPr anchor="ctr"/>
                </a:tc>
              </a:tr>
            </a:tbl>
          </a:graphicData>
        </a:graphic>
      </p:graphicFrame>
      <p:sp>
        <p:nvSpPr>
          <p:cNvPr id="22" name="文本框 21"/>
          <p:cNvSpPr txBox="1"/>
          <p:nvPr/>
        </p:nvSpPr>
        <p:spPr>
          <a:xfrm>
            <a:off x="400050" y="1812925"/>
            <a:ext cx="11383645" cy="3335655"/>
          </a:xfrm>
          <a:prstGeom prst="rect">
            <a:avLst/>
          </a:prstGeom>
          <a:noFill/>
        </p:spPr>
        <p:txBody>
          <a:bodyPr wrap="square" rtlCol="0">
            <a:noAutofit/>
          </a:bodyPr>
          <a:lstStyle/>
          <a:p>
            <a:pPr indent="0" fontAlgn="auto">
              <a:lnSpc>
                <a:spcPct val="150000"/>
              </a:lnSpc>
              <a:spcBef>
                <a:spcPts val="0"/>
              </a:spcBef>
              <a:buFont typeface="黑体" panose="02010609060101010101" charset="-122"/>
              <a:buNone/>
            </a:pPr>
            <a:r>
              <a:rPr lang="zh-CN" altLang="en-US" sz="1200" b="1" dirty="0">
                <a:latin typeface="MiSans" panose="00000500000000000000" charset="-122"/>
                <a:ea typeface="MiSans" panose="00000500000000000000" charset="-122"/>
                <a:cs typeface="MiSans" panose="00000500000000000000" charset="-122"/>
                <a:sym typeface="+mn-ea"/>
              </a:rPr>
              <a:t>展项描述：</a:t>
            </a:r>
            <a:endParaRPr lang="zh-CN" altLang="en-US" sz="1200" b="1" dirty="0">
              <a:latin typeface="MiSans" panose="00000500000000000000" charset="-122"/>
              <a:ea typeface="MiSans" panose="00000500000000000000" charset="-122"/>
              <a:cs typeface="MiSans" panose="00000500000000000000" charset="-122"/>
            </a:endParaRPr>
          </a:p>
          <a:p>
            <a:pPr indent="304800" fontAlgn="auto">
              <a:lnSpc>
                <a:spcPct val="150000"/>
              </a:lnSpc>
              <a:spcBef>
                <a:spcPts val="0"/>
              </a:spcBef>
              <a:buFont typeface="黑体" panose="02010609060101010101" charset="-122"/>
              <a:buNone/>
              <a:extLst>
                <a:ext uri="{35155182-B16C-46BC-9424-99874614C6A1}">
                  <wpsdc:indentchars xmlns:wpsdc="http://www.wps.cn/officeDocument/2017/drawingmlCustomData" val="200" checksum="1077528236"/>
                </a:ext>
              </a:extLst>
            </a:pPr>
            <a:r>
              <a:rPr lang="zh-CN" altLang="en-US" sz="1200" dirty="0">
                <a:latin typeface="MiSans" panose="00000500000000000000" charset="-122"/>
                <a:ea typeface="MiSans" panose="00000500000000000000" charset="-122"/>
                <a:cs typeface="MiSans" panose="00000500000000000000" charset="-122"/>
                <a:sym typeface="+mn-ea"/>
              </a:rPr>
              <a:t>展项主要由图文展板组成。</a:t>
            </a:r>
            <a:endParaRPr lang="zh-CN" altLang="en-US" sz="1200" dirty="0">
              <a:latin typeface="MiSans" panose="00000500000000000000" charset="-122"/>
              <a:ea typeface="MiSans" panose="00000500000000000000" charset="-122"/>
              <a:cs typeface="MiSans" panose="00000500000000000000" charset="-122"/>
              <a:sym typeface="+mn-ea"/>
            </a:endParaRPr>
          </a:p>
          <a:p>
            <a:pPr indent="304800" fontAlgn="auto">
              <a:lnSpc>
                <a:spcPct val="150000"/>
              </a:lnSpc>
              <a:spcBef>
                <a:spcPts val="0"/>
              </a:spcBef>
              <a:buFont typeface="黑体" panose="02010609060101010101" charset="-122"/>
              <a:buNone/>
              <a:extLst>
                <a:ext uri="{35155182-B16C-46BC-9424-99874614C6A1}">
                  <wpsdc:indentchars xmlns:wpsdc="http://www.wps.cn/officeDocument/2017/drawingmlCustomData" val="200" checksum="1077528236"/>
                </a:ext>
              </a:extLst>
            </a:pPr>
            <a:r>
              <a:rPr lang="zh-CN" altLang="en-US" sz="1200" dirty="0">
                <a:latin typeface="MiSans" panose="00000500000000000000" charset="-122"/>
                <a:ea typeface="MiSans" panose="00000500000000000000" charset="-122"/>
                <a:cs typeface="MiSans" panose="00000500000000000000" charset="-122"/>
                <a:sym typeface="+mn-ea"/>
              </a:rPr>
              <a:t>本展项介绍什么是绍兴黄酒？以及绍兴黄酒的发展历史。以鉴湖水、糯米、麦曲、酒药为</a:t>
            </a:r>
            <a:r>
              <a:rPr lang="zh-CN" altLang="en-US" sz="1200" dirty="0">
                <a:latin typeface="MiSans" panose="00000500000000000000" charset="-122"/>
                <a:ea typeface="MiSans" panose="00000500000000000000" charset="-122"/>
                <a:cs typeface="MiSans" panose="00000500000000000000" charset="-122"/>
                <a:sym typeface="+mn-ea"/>
              </a:rPr>
              <a:t>原料，承袭</a:t>
            </a:r>
            <a:r>
              <a:rPr lang="en-US" altLang="zh-CN" sz="1200" dirty="0">
                <a:latin typeface="MiSans" panose="00000500000000000000" charset="-122"/>
                <a:ea typeface="MiSans" panose="00000500000000000000" charset="-122"/>
                <a:cs typeface="MiSans" panose="00000500000000000000" charset="-122"/>
                <a:sym typeface="+mn-ea"/>
              </a:rPr>
              <a:t>2500</a:t>
            </a:r>
            <a:r>
              <a:rPr lang="zh-CN" altLang="en-US" sz="1200" dirty="0">
                <a:latin typeface="MiSans" panose="00000500000000000000" charset="-122"/>
                <a:ea typeface="MiSans" panose="00000500000000000000" charset="-122"/>
                <a:cs typeface="MiSans" panose="00000500000000000000" charset="-122"/>
                <a:sym typeface="+mn-ea"/>
              </a:rPr>
              <a:t>年酿造技艺（国家级非遗）的</a:t>
            </a:r>
            <a:r>
              <a:rPr lang="en-US" altLang="zh-CN" sz="1200" dirty="0">
                <a:latin typeface="MiSans" panose="00000500000000000000" charset="-122"/>
                <a:ea typeface="MiSans" panose="00000500000000000000" charset="-122"/>
                <a:cs typeface="MiSans" panose="00000500000000000000" charset="-122"/>
                <a:sym typeface="+mn-ea"/>
              </a:rPr>
              <a:t>“</a:t>
            </a:r>
            <a:r>
              <a:rPr lang="zh-CN" altLang="en-US" sz="1200" dirty="0">
                <a:latin typeface="MiSans" panose="00000500000000000000" charset="-122"/>
                <a:ea typeface="MiSans" panose="00000500000000000000" charset="-122"/>
                <a:cs typeface="MiSans" panose="00000500000000000000" charset="-122"/>
                <a:sym typeface="+mn-ea"/>
              </a:rPr>
              <a:t>东方液体瑰宝</a:t>
            </a:r>
            <a:r>
              <a:rPr lang="en-US" altLang="zh-CN" sz="1200" dirty="0">
                <a:latin typeface="MiSans" panose="00000500000000000000" charset="-122"/>
                <a:ea typeface="MiSans" panose="00000500000000000000" charset="-122"/>
                <a:cs typeface="MiSans" panose="00000500000000000000" charset="-122"/>
                <a:sym typeface="+mn-ea"/>
              </a:rPr>
              <a:t>”</a:t>
            </a:r>
            <a:r>
              <a:rPr lang="zh-CN" altLang="en-US" sz="1200" dirty="0">
                <a:latin typeface="MiSans" panose="00000500000000000000" charset="-122"/>
                <a:ea typeface="MiSans" panose="00000500000000000000" charset="-122"/>
                <a:cs typeface="MiSans" panose="00000500000000000000" charset="-122"/>
                <a:sym typeface="+mn-ea"/>
              </a:rPr>
              <a:t>，作为中国黄酒典范的悠久历史脉络与独特风土人文结晶。</a:t>
            </a:r>
            <a:endParaRPr lang="zh-CN" altLang="en-US" sz="1200" dirty="0">
              <a:latin typeface="MiSans" panose="00000500000000000000" charset="-122"/>
              <a:ea typeface="MiSans" panose="00000500000000000000" charset="-122"/>
              <a:cs typeface="MiSans" panose="00000500000000000000" charset="-122"/>
              <a:sym typeface="+mn-ea"/>
            </a:endParaRPr>
          </a:p>
          <a:p>
            <a:pPr indent="304800" fontAlgn="auto">
              <a:lnSpc>
                <a:spcPct val="150000"/>
              </a:lnSpc>
              <a:spcBef>
                <a:spcPts val="0"/>
              </a:spcBef>
              <a:buFont typeface="黑体" panose="02010609060101010101" charset="-122"/>
              <a:buNone/>
              <a:extLst>
                <a:ext uri="{35155182-B16C-46BC-9424-99874614C6A1}">
                  <wpsdc:indentchars xmlns:wpsdc="http://www.wps.cn/officeDocument/2017/drawingmlCustomData" val="200" checksum="1077528236"/>
                </a:ext>
              </a:extLst>
            </a:pPr>
            <a:endParaRPr lang="zh-CN" altLang="en-US" sz="1200" dirty="0">
              <a:latin typeface="MiSans" panose="00000500000000000000" charset="-122"/>
              <a:ea typeface="MiSans" panose="00000500000000000000" charset="-122"/>
              <a:cs typeface="MiSans" panose="00000500000000000000" charset="-122"/>
              <a:sym typeface="+mn-ea"/>
            </a:endParaRPr>
          </a:p>
          <a:p>
            <a:pPr indent="0" fontAlgn="auto">
              <a:lnSpc>
                <a:spcPct val="150000"/>
              </a:lnSpc>
              <a:spcBef>
                <a:spcPts val="0"/>
              </a:spcBef>
              <a:buFont typeface="黑体" panose="02010609060101010101" charset="-122"/>
              <a:buNone/>
            </a:pPr>
            <a:r>
              <a:rPr lang="zh-CN" altLang="en-US" sz="1200" b="1" dirty="0">
                <a:latin typeface="MiSans" panose="00000500000000000000" charset="-122"/>
                <a:ea typeface="MiSans" panose="00000500000000000000" charset="-122"/>
                <a:cs typeface="MiSans" panose="00000500000000000000" charset="-122"/>
                <a:sym typeface="+mn-ea"/>
              </a:rPr>
              <a:t>展示目的：</a:t>
            </a:r>
            <a:r>
              <a:rPr lang="zh-CN" altLang="en-US" sz="1200" dirty="0">
                <a:latin typeface="MiSans" panose="00000500000000000000" charset="-122"/>
                <a:ea typeface="MiSans" panose="00000500000000000000" charset="-122"/>
                <a:cs typeface="MiSans" panose="00000500000000000000" charset="-122"/>
                <a:sym typeface="黑体" panose="02010609060101010101" charset="-122"/>
              </a:rPr>
              <a:t>旨在彰显绍兴黄酒超越饮品本身的文化高度，揭示其作为中华民族酿造文明活态遗产、承载越地风土密码与历史基因的物质与精神双重价值，弘扬其世界级文化影响力。</a:t>
            </a:r>
            <a:endParaRPr lang="zh-CN" altLang="en-US" sz="1200" dirty="0">
              <a:latin typeface="MiSans" panose="00000500000000000000" charset="-122"/>
              <a:ea typeface="MiSans" panose="00000500000000000000" charset="-122"/>
              <a:cs typeface="MiSans" panose="00000500000000000000" charset="-122"/>
              <a:sym typeface="黑体" panose="02010609060101010101" charset="-122"/>
            </a:endParaRPr>
          </a:p>
          <a:p>
            <a:pPr indent="0" fontAlgn="auto">
              <a:lnSpc>
                <a:spcPct val="150000"/>
              </a:lnSpc>
              <a:spcBef>
                <a:spcPts val="0"/>
              </a:spcBef>
              <a:buFont typeface="黑体" panose="02010609060101010101" charset="-122"/>
              <a:buNone/>
            </a:pPr>
            <a:endParaRPr lang="zh-CN" altLang="en-US" sz="1200" b="1" dirty="0">
              <a:latin typeface="MiSans" panose="00000500000000000000" charset="-122"/>
              <a:ea typeface="MiSans" panose="00000500000000000000" charset="-122"/>
              <a:cs typeface="MiSans" panose="00000500000000000000" charset="-122"/>
              <a:sym typeface="黑体" panose="02010609060101010101" charset="-122"/>
            </a:endParaRPr>
          </a:p>
          <a:p>
            <a:pPr>
              <a:lnSpc>
                <a:spcPct val="150000"/>
              </a:lnSpc>
            </a:pPr>
            <a:r>
              <a:rPr lang="zh-CN" altLang="en-US" sz="1200" b="1" dirty="0">
                <a:latin typeface="MiSans" panose="00000500000000000000" charset="-122"/>
                <a:ea typeface="MiSans" panose="00000500000000000000" charset="-122"/>
                <a:cs typeface="MiSans" panose="00000500000000000000" charset="-122"/>
                <a:sym typeface="黑体" panose="02010609060101010101" charset="-122"/>
              </a:rPr>
              <a:t>操作说明：</a:t>
            </a:r>
            <a:endParaRPr lang="zh-CN" altLang="en-US" sz="1200" b="1" dirty="0">
              <a:latin typeface="MiSans" panose="00000500000000000000" charset="-122"/>
              <a:ea typeface="MiSans" panose="00000500000000000000" charset="-122"/>
              <a:cs typeface="MiSans" panose="00000500000000000000" charset="-122"/>
              <a:sym typeface="黑体" panose="02010609060101010101" charset="-122"/>
            </a:endParaRPr>
          </a:p>
          <a:p>
            <a:pPr>
              <a:lnSpc>
                <a:spcPct val="150000"/>
              </a:lnSpc>
            </a:pPr>
            <a:r>
              <a:rPr lang="en-US" altLang="zh-CN" sz="1200" dirty="0">
                <a:latin typeface="MiSans" panose="00000500000000000000" charset="-122"/>
                <a:ea typeface="MiSans" panose="00000500000000000000" charset="-122"/>
                <a:cs typeface="MiSans" panose="00000500000000000000" charset="-122"/>
                <a:sym typeface="+mn-ea"/>
              </a:rPr>
              <a:t>1</a:t>
            </a:r>
            <a:r>
              <a:rPr lang="zh-CN" altLang="en-US" sz="1200" dirty="0">
                <a:latin typeface="MiSans" panose="00000500000000000000" charset="-122"/>
                <a:ea typeface="MiSans" panose="00000500000000000000" charset="-122"/>
                <a:cs typeface="MiSans" panose="00000500000000000000" charset="-122"/>
                <a:sym typeface="+mn-ea"/>
              </a:rPr>
              <a:t>、观众进入展区；</a:t>
            </a:r>
            <a:endParaRPr lang="zh-CN" altLang="en-US" sz="1200" dirty="0">
              <a:latin typeface="MiSans" panose="00000500000000000000" charset="-122"/>
              <a:ea typeface="MiSans" panose="00000500000000000000" charset="-122"/>
              <a:cs typeface="MiSans" panose="00000500000000000000" charset="-122"/>
            </a:endParaRPr>
          </a:p>
          <a:p>
            <a:pPr>
              <a:lnSpc>
                <a:spcPct val="150000"/>
              </a:lnSpc>
            </a:pPr>
            <a:r>
              <a:rPr lang="en-US" altLang="zh-CN" sz="1200" dirty="0">
                <a:latin typeface="MiSans" panose="00000500000000000000" charset="-122"/>
                <a:ea typeface="MiSans" panose="00000500000000000000" charset="-122"/>
                <a:cs typeface="MiSans" panose="00000500000000000000" charset="-122"/>
                <a:sym typeface="+mn-ea"/>
              </a:rPr>
              <a:t>2</a:t>
            </a:r>
            <a:r>
              <a:rPr lang="zh-CN" altLang="en-US" sz="1200" dirty="0">
                <a:latin typeface="MiSans" panose="00000500000000000000" charset="-122"/>
                <a:ea typeface="MiSans" panose="00000500000000000000" charset="-122"/>
                <a:cs typeface="MiSans" panose="00000500000000000000" charset="-122"/>
                <a:sym typeface="+mn-ea"/>
              </a:rPr>
              <a:t>、阅读图文展板；</a:t>
            </a:r>
            <a:endParaRPr lang="zh-CN" altLang="en-US" sz="1200" dirty="0">
              <a:latin typeface="MiSans" panose="00000500000000000000" charset="-122"/>
              <a:ea typeface="MiSans" panose="00000500000000000000" charset="-122"/>
              <a:cs typeface="MiSans" panose="00000500000000000000" charset="-122"/>
            </a:endParaRPr>
          </a:p>
        </p:txBody>
      </p:sp>
      <p:sp>
        <p:nvSpPr>
          <p:cNvPr id="2" name="文本框 1"/>
          <p:cNvSpPr txBox="1"/>
          <p:nvPr/>
        </p:nvSpPr>
        <p:spPr>
          <a:xfrm>
            <a:off x="8251825" y="346710"/>
            <a:ext cx="3532505" cy="398780"/>
          </a:xfrm>
          <a:prstGeom prst="rect">
            <a:avLst/>
          </a:prstGeom>
          <a:noFill/>
        </p:spPr>
        <p:txBody>
          <a:bodyPr wrap="square" rtlCol="0">
            <a:spAutoFit/>
          </a:bodyPr>
          <a:lstStyle/>
          <a:p>
            <a:pPr algn="r"/>
            <a:r>
              <a:rPr lang="zh-CN" altLang="en-US" sz="2000">
                <a:solidFill>
                  <a:srgbClr val="58654B"/>
                </a:solidFill>
                <a:latin typeface="京華老宋体_KingHwa_OldSong" panose="02000500000000000000" charset="-122"/>
                <a:ea typeface="京華老宋体_KingHwa_OldSong" panose="02000500000000000000" charset="-122"/>
                <a:cs typeface="仿宋" panose="02010609060101010101" charset="-122"/>
                <a:sym typeface="+mn-ea"/>
              </a:rPr>
              <a:t>绍兴文化里的科学基因</a:t>
            </a:r>
            <a:endParaRPr lang="zh-CN" altLang="en-US" sz="2000">
              <a:solidFill>
                <a:srgbClr val="58654B"/>
              </a:solidFill>
              <a:latin typeface="京華老宋体_KingHwa_OldSong" panose="02000500000000000000" charset="-122"/>
              <a:ea typeface="京華老宋体_KingHwa_OldSong" panose="02000500000000000000" charset="-122"/>
              <a:cs typeface="仿宋" panose="02010609060101010101" charset="-122"/>
              <a:sym typeface="+mn-ea"/>
            </a:endParaRPr>
          </a:p>
        </p:txBody>
      </p:sp>
      <p:pic>
        <p:nvPicPr>
          <p:cNvPr id="3" name="图片 2"/>
          <p:cNvPicPr>
            <a:picLocks noChangeAspect="1"/>
          </p:cNvPicPr>
          <p:nvPr/>
        </p:nvPicPr>
        <p:blipFill>
          <a:blip r:embed="rId4"/>
          <a:srcRect r="22828"/>
          <a:stretch>
            <a:fillRect/>
          </a:stretch>
        </p:blipFill>
        <p:spPr>
          <a:xfrm>
            <a:off x="9815195" y="4251325"/>
            <a:ext cx="1969135" cy="1727200"/>
          </a:xfrm>
          <a:prstGeom prst="rect">
            <a:avLst/>
          </a:prstGeom>
        </p:spPr>
      </p:pic>
      <p:grpSp>
        <p:nvGrpSpPr>
          <p:cNvPr id="4" name="组合 3"/>
          <p:cNvGrpSpPr/>
          <p:nvPr/>
        </p:nvGrpSpPr>
        <p:grpSpPr>
          <a:xfrm>
            <a:off x="0" y="6189345"/>
            <a:ext cx="12192000" cy="668655"/>
            <a:chOff x="0" y="9747"/>
            <a:chExt cx="19200" cy="1053"/>
          </a:xfrm>
        </p:grpSpPr>
        <p:sp>
          <p:nvSpPr>
            <p:cNvPr id="6" name="矩形 5"/>
            <p:cNvSpPr/>
            <p:nvPr>
              <p:custDataLst>
                <p:tags r:id="rId5"/>
              </p:custDataLst>
            </p:nvPr>
          </p:nvSpPr>
          <p:spPr>
            <a:xfrm>
              <a:off x="0" y="9747"/>
              <a:ext cx="19200" cy="1053"/>
            </a:xfrm>
            <a:prstGeom prst="rect">
              <a:avLst/>
            </a:prstGeom>
            <a:solidFill>
              <a:srgbClr val="CBB87F"/>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cs typeface="仿宋" panose="02010609060101010101" charset="-122"/>
              </a:endParaRPr>
            </a:p>
          </p:txBody>
        </p:sp>
        <p:pic>
          <p:nvPicPr>
            <p:cNvPr id="9" name="图片 8" descr="2"/>
            <p:cNvPicPr>
              <a:picLocks noChangeAspect="1"/>
            </p:cNvPicPr>
            <p:nvPr/>
          </p:nvPicPr>
          <p:blipFill>
            <a:blip r:embed="rId6">
              <a:alphaModFix amt="48000"/>
            </a:blip>
            <a:srcRect t="2036" b="82201"/>
            <a:stretch>
              <a:fillRect/>
            </a:stretch>
          </p:blipFill>
          <p:spPr>
            <a:xfrm>
              <a:off x="0" y="9747"/>
              <a:ext cx="19158" cy="1053"/>
            </a:xfrm>
            <a:prstGeom prst="rect">
              <a:avLst/>
            </a:prstGeom>
          </p:spPr>
        </p:pic>
      </p:grpSp>
    </p:spTree>
    <p:custDataLst>
      <p:tags r:id="rId7"/>
    </p:custData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F0E7DD">
            <a:alpha val="27000"/>
          </a:srgbClr>
        </a:solidFill>
        <a:effectLst/>
      </p:bgPr>
    </p:bg>
    <p:spTree>
      <p:nvGrpSpPr>
        <p:cNvPr id="1" name=""/>
        <p:cNvGrpSpPr/>
        <p:nvPr/>
      </p:nvGrpSpPr>
      <p:grpSpPr>
        <a:xfrm>
          <a:off x="0" y="0"/>
          <a:ext cx="0" cy="0"/>
          <a:chOff x="0" y="0"/>
          <a:chExt cx="0" cy="0"/>
        </a:xfrm>
      </p:grpSpPr>
      <p:cxnSp>
        <p:nvCxnSpPr>
          <p:cNvPr id="21" name="直接连接符 20"/>
          <p:cNvCxnSpPr/>
          <p:nvPr>
            <p:custDataLst>
              <p:tags r:id="rId1"/>
            </p:custDataLst>
          </p:nvPr>
        </p:nvCxnSpPr>
        <p:spPr>
          <a:xfrm>
            <a:off x="400685" y="738505"/>
            <a:ext cx="11383645" cy="6985"/>
          </a:xfrm>
          <a:prstGeom prst="line">
            <a:avLst/>
          </a:prstGeom>
          <a:ln w="28575" cmpd="sng">
            <a:solidFill>
              <a:srgbClr val="58654B"/>
            </a:solidFill>
            <a:prstDash val="solid"/>
          </a:ln>
        </p:spPr>
        <p:style>
          <a:lnRef idx="2">
            <a:schemeClr val="accent1"/>
          </a:lnRef>
          <a:fillRef idx="0">
            <a:srgbClr val="FFFFFF"/>
          </a:fillRef>
          <a:effectRef idx="0">
            <a:srgbClr val="FFFFFF"/>
          </a:effectRef>
          <a:fontRef idx="minor">
            <a:schemeClr val="tx1"/>
          </a:fontRef>
        </p:style>
      </p:cxnSp>
      <p:sp>
        <p:nvSpPr>
          <p:cNvPr id="5" name="文本框 4"/>
          <p:cNvSpPr txBox="1"/>
          <p:nvPr>
            <p:custDataLst>
              <p:tags r:id="rId2"/>
            </p:custDataLst>
          </p:nvPr>
        </p:nvSpPr>
        <p:spPr>
          <a:xfrm>
            <a:off x="400685" y="216535"/>
            <a:ext cx="4420870" cy="509270"/>
          </a:xfrm>
          <a:prstGeom prst="rect">
            <a:avLst/>
          </a:prstGeom>
          <a:noFill/>
        </p:spPr>
        <p:txBody>
          <a:bodyPr wrap="square" rtlCol="0">
            <a:noAutofit/>
          </a:bodyPr>
          <a:lstStyle/>
          <a:p>
            <a:r>
              <a:rPr lang="zh-CN" altLang="en-US" sz="3600" b="0">
                <a:solidFill>
                  <a:srgbClr val="58654B"/>
                </a:solidFill>
                <a:latin typeface="京華老宋体_KingHwa_OldSong" panose="02000500000000000000" charset="-122"/>
                <a:ea typeface="京華老宋体_KingHwa_OldSong" panose="02000500000000000000" charset="-122"/>
                <a:cs typeface="仿宋" panose="02010609060101010101" charset="-122"/>
                <a:sym typeface="+mn-ea"/>
              </a:rPr>
              <a:t>黄酒品种</a:t>
            </a:r>
            <a:endParaRPr lang="en-US" altLang="zh-CN" sz="3600" b="0">
              <a:solidFill>
                <a:srgbClr val="58654B"/>
              </a:solidFill>
              <a:latin typeface="京華老宋体_KingHwa_OldSong" panose="02000500000000000000" charset="-122"/>
              <a:ea typeface="京華老宋体_KingHwa_OldSong" panose="02000500000000000000" charset="-122"/>
              <a:cs typeface="仿宋" panose="02010609060101010101" charset="-122"/>
              <a:sym typeface="+mn-ea"/>
            </a:endParaRPr>
          </a:p>
          <a:p>
            <a:endParaRPr lang="zh-CN" altLang="en-US" sz="3600">
              <a:solidFill>
                <a:srgbClr val="58654B"/>
              </a:solidFill>
              <a:latin typeface="京華老宋体_KingHwa_OldSong" panose="02000500000000000000" charset="-122"/>
              <a:ea typeface="京華老宋体_KingHwa_OldSong" panose="02000500000000000000" charset="-122"/>
              <a:cs typeface="仿宋" panose="02010609060101010101" charset="-122"/>
            </a:endParaRPr>
          </a:p>
          <a:p>
            <a:endParaRPr lang="zh-CN" altLang="en-US" sz="3600">
              <a:solidFill>
                <a:srgbClr val="58654B"/>
              </a:solidFill>
              <a:latin typeface="京華老宋体_KingHwa_OldSong" panose="02000500000000000000" charset="-122"/>
              <a:ea typeface="京華老宋体_KingHwa_OldSong" panose="02000500000000000000" charset="-122"/>
              <a:cs typeface="仿宋" panose="02010609060101010101" charset="-122"/>
            </a:endParaRPr>
          </a:p>
        </p:txBody>
      </p:sp>
      <p:graphicFrame>
        <p:nvGraphicFramePr>
          <p:cNvPr id="8" name="表格 7"/>
          <p:cNvGraphicFramePr/>
          <p:nvPr>
            <p:custDataLst>
              <p:tags r:id="rId3"/>
            </p:custDataLst>
          </p:nvPr>
        </p:nvGraphicFramePr>
        <p:xfrm>
          <a:off x="400685" y="1163955"/>
          <a:ext cx="11383645" cy="398780"/>
        </p:xfrm>
        <a:graphic>
          <a:graphicData uri="http://schemas.openxmlformats.org/drawingml/2006/table">
            <a:tbl>
              <a:tblPr firstCol="1" bandCol="1">
                <a:tableStyleId>{B2A5736F-0B23-42C7-9033-99ABC36045BD}</a:tableStyleId>
              </a:tblPr>
              <a:tblGrid>
                <a:gridCol w="1452880"/>
                <a:gridCol w="1915795"/>
                <a:gridCol w="1897380"/>
                <a:gridCol w="2181225"/>
                <a:gridCol w="2038985"/>
                <a:gridCol w="1897380"/>
              </a:tblGrid>
              <a:tr h="381000">
                <a:tc>
                  <a:txBody>
                    <a:bodyPr/>
                    <a:lstStyle/>
                    <a:p>
                      <a:pPr algn="ctr">
                        <a:lnSpc>
                          <a:spcPct val="100000"/>
                        </a:lnSpc>
                        <a:spcBef>
                          <a:spcPts val="0"/>
                        </a:spcBef>
                        <a:buClrTx/>
                        <a:buSzTx/>
                        <a:buFontTx/>
                        <a:buNone/>
                      </a:pPr>
                      <a:r>
                        <a:rPr lang="zh-CN" altLang="en-US" sz="1200" b="0">
                          <a:latin typeface="MiSans" panose="00000500000000000000" charset="-122"/>
                          <a:ea typeface="MiSans" panose="00000500000000000000" charset="-122"/>
                        </a:rPr>
                        <a:t>展区名称</a:t>
                      </a:r>
                      <a:endParaRPr lang="zh-CN" altLang="en-US" sz="1200" b="0">
                        <a:latin typeface="MiSans" panose="00000500000000000000" charset="-122"/>
                        <a:ea typeface="MiSans" panose="00000500000000000000" charset="-122"/>
                      </a:endParaRPr>
                    </a:p>
                  </a:txBody>
                  <a:tcPr anchor="ctr">
                    <a:solidFill>
                      <a:srgbClr val="CBB87F"/>
                    </a:solidFill>
                  </a:tcPr>
                </a:tc>
                <a:tc>
                  <a:txBody>
                    <a:bodyPr/>
                    <a:lstStyle/>
                    <a:p>
                      <a:pPr algn="l">
                        <a:lnSpc>
                          <a:spcPct val="120000"/>
                        </a:lnSpc>
                        <a:spcBef>
                          <a:spcPts val="0"/>
                        </a:spcBef>
                        <a:spcAft>
                          <a:spcPts val="0"/>
                        </a:spcAft>
                        <a:buClrTx/>
                        <a:buSzTx/>
                        <a:buFontTx/>
                        <a:buNone/>
                      </a:pPr>
                      <a:r>
                        <a:rPr lang="zh-CN" altLang="en-US" sz="1200" spc="120">
                          <a:latin typeface="MiSans" panose="00000500000000000000" charset="-122"/>
                          <a:ea typeface="MiSans" panose="00000500000000000000" charset="-122"/>
                        </a:rPr>
                        <a:t>绍兴黄酒</a:t>
                      </a:r>
                      <a:endParaRPr lang="zh-CN" altLang="en-US" sz="1200" spc="120">
                        <a:latin typeface="MiSans" panose="00000500000000000000" charset="-122"/>
                        <a:ea typeface="MiSans" panose="00000500000000000000" charset="-122"/>
                      </a:endParaRPr>
                    </a:p>
                  </a:txBody>
                  <a:tcPr anchor="ctr"/>
                </a:tc>
                <a:tc>
                  <a:txBody>
                    <a:bodyPr/>
                    <a:lstStyle/>
                    <a:p>
                      <a:pPr algn="ctr">
                        <a:buNone/>
                      </a:pPr>
                      <a:r>
                        <a:rPr lang="zh-CN" altLang="en-US" sz="1200">
                          <a:solidFill>
                            <a:schemeClr val="bg1"/>
                          </a:solidFill>
                          <a:latin typeface="MiSans" panose="00000500000000000000" charset="-122"/>
                          <a:ea typeface="MiSans" panose="00000500000000000000" charset="-122"/>
                        </a:rPr>
                        <a:t>展品名称</a:t>
                      </a:r>
                      <a:endParaRPr lang="zh-CN" altLang="en-US" sz="1200">
                        <a:solidFill>
                          <a:schemeClr val="bg1"/>
                        </a:solidFill>
                        <a:latin typeface="MiSans" panose="00000500000000000000" charset="-122"/>
                        <a:ea typeface="MiSans" panose="00000500000000000000" charset="-122"/>
                      </a:endParaRPr>
                    </a:p>
                  </a:txBody>
                  <a:tcPr anchor="ctr">
                    <a:solidFill>
                      <a:srgbClr val="CBB87F"/>
                    </a:solidFill>
                  </a:tcPr>
                </a:tc>
                <a:tc>
                  <a:txBody>
                    <a:bodyPr/>
                    <a:lstStyle/>
                    <a:p>
                      <a:pPr indent="0" algn="l">
                        <a:lnSpc>
                          <a:spcPct val="120000"/>
                        </a:lnSpc>
                        <a:spcBef>
                          <a:spcPts val="0"/>
                        </a:spcBef>
                        <a:spcAft>
                          <a:spcPts val="0"/>
                        </a:spcAft>
                        <a:buNone/>
                      </a:pPr>
                      <a:r>
                        <a:rPr lang="zh-CN" altLang="en-US" sz="1200" b="0" spc="120">
                          <a:latin typeface="MiSans" panose="00000500000000000000" charset="-122"/>
                          <a:ea typeface="MiSans" panose="00000500000000000000" charset="-122"/>
                          <a:sym typeface="+mn-ea"/>
                        </a:rPr>
                        <a:t>黄酒品种</a:t>
                      </a:r>
                      <a:endParaRPr lang="en-US" altLang="zh-CN" sz="1200" b="0" spc="120">
                        <a:latin typeface="MiSans" panose="00000500000000000000" charset="-122"/>
                        <a:ea typeface="MiSans" panose="00000500000000000000" charset="-122"/>
                        <a:sym typeface="+mn-ea"/>
                      </a:endParaRPr>
                    </a:p>
                  </a:txBody>
                  <a:tcPr marL="177800" marR="177800" marT="107950" marB="107950" anchor="ctr"/>
                </a:tc>
                <a:tc>
                  <a:txBody>
                    <a:bodyPr/>
                    <a:lstStyle/>
                    <a:p>
                      <a:pPr algn="ctr">
                        <a:buNone/>
                      </a:pPr>
                      <a:r>
                        <a:rPr lang="zh-CN" altLang="en-US" sz="1200">
                          <a:solidFill>
                            <a:schemeClr val="bg1"/>
                          </a:solidFill>
                          <a:latin typeface="MiSans" panose="00000500000000000000" charset="-122"/>
                          <a:ea typeface="MiSans" panose="00000500000000000000" charset="-122"/>
                        </a:rPr>
                        <a:t>展示形式</a:t>
                      </a:r>
                      <a:endParaRPr lang="zh-CN" altLang="en-US" sz="1200">
                        <a:solidFill>
                          <a:schemeClr val="bg1"/>
                        </a:solidFill>
                        <a:latin typeface="MiSans" panose="00000500000000000000" charset="-122"/>
                        <a:ea typeface="MiSans" panose="00000500000000000000" charset="-122"/>
                      </a:endParaRPr>
                    </a:p>
                  </a:txBody>
                  <a:tcPr anchor="ctr">
                    <a:solidFill>
                      <a:srgbClr val="CBB87F"/>
                    </a:solidFill>
                  </a:tcPr>
                </a:tc>
                <a:tc>
                  <a:txBody>
                    <a:bodyPr/>
                    <a:lstStyle/>
                    <a:p>
                      <a:pPr algn="ctr">
                        <a:buNone/>
                      </a:pPr>
                      <a:r>
                        <a:rPr lang="zh-CN" altLang="en-US" sz="1200">
                          <a:latin typeface="MiSans" panose="00000500000000000000" charset="-122"/>
                          <a:ea typeface="MiSans" panose="00000500000000000000" charset="-122"/>
                        </a:rPr>
                        <a:t>图文展板</a:t>
                      </a:r>
                      <a:endParaRPr lang="zh-CN" altLang="en-US" sz="1200">
                        <a:latin typeface="MiSans" panose="00000500000000000000" charset="-122"/>
                        <a:ea typeface="MiSans" panose="00000500000000000000" charset="-122"/>
                      </a:endParaRPr>
                    </a:p>
                  </a:txBody>
                  <a:tcPr anchor="ctr"/>
                </a:tc>
              </a:tr>
            </a:tbl>
          </a:graphicData>
        </a:graphic>
      </p:graphicFrame>
      <p:sp>
        <p:nvSpPr>
          <p:cNvPr id="22" name="文本框 21"/>
          <p:cNvSpPr txBox="1"/>
          <p:nvPr/>
        </p:nvSpPr>
        <p:spPr>
          <a:xfrm>
            <a:off x="400050" y="1812925"/>
            <a:ext cx="11383645" cy="3335655"/>
          </a:xfrm>
          <a:prstGeom prst="rect">
            <a:avLst/>
          </a:prstGeom>
          <a:noFill/>
        </p:spPr>
        <p:txBody>
          <a:bodyPr wrap="square" rtlCol="0">
            <a:noAutofit/>
          </a:bodyPr>
          <a:lstStyle/>
          <a:p>
            <a:pPr indent="0" fontAlgn="auto">
              <a:lnSpc>
                <a:spcPct val="150000"/>
              </a:lnSpc>
              <a:spcBef>
                <a:spcPts val="0"/>
              </a:spcBef>
              <a:buFont typeface="黑体" panose="02010609060101010101" charset="-122"/>
              <a:buNone/>
            </a:pPr>
            <a:r>
              <a:rPr lang="zh-CN" altLang="en-US" sz="1200" b="1" dirty="0">
                <a:latin typeface="MiSans" panose="00000500000000000000" charset="-122"/>
                <a:ea typeface="MiSans" panose="00000500000000000000" charset="-122"/>
                <a:cs typeface="MiSans" panose="00000500000000000000" charset="-122"/>
                <a:sym typeface="+mn-ea"/>
              </a:rPr>
              <a:t>展项描述：</a:t>
            </a:r>
            <a:endParaRPr lang="zh-CN" altLang="en-US" sz="1200" b="1" dirty="0">
              <a:latin typeface="MiSans" panose="00000500000000000000" charset="-122"/>
              <a:ea typeface="MiSans" panose="00000500000000000000" charset="-122"/>
              <a:cs typeface="MiSans" panose="00000500000000000000" charset="-122"/>
            </a:endParaRPr>
          </a:p>
          <a:p>
            <a:pPr indent="304800" fontAlgn="auto">
              <a:lnSpc>
                <a:spcPct val="150000"/>
              </a:lnSpc>
              <a:spcBef>
                <a:spcPts val="0"/>
              </a:spcBef>
              <a:buFont typeface="黑体" panose="02010609060101010101" charset="-122"/>
              <a:buNone/>
              <a:extLst>
                <a:ext uri="{35155182-B16C-46BC-9424-99874614C6A1}">
                  <wpsdc:indentchars xmlns:wpsdc="http://www.wps.cn/officeDocument/2017/drawingmlCustomData" val="200" checksum="1077528236"/>
                </a:ext>
              </a:extLst>
            </a:pPr>
            <a:r>
              <a:rPr lang="zh-CN" altLang="en-US" sz="1200" dirty="0">
                <a:latin typeface="MiSans" panose="00000500000000000000" charset="-122"/>
                <a:ea typeface="MiSans" panose="00000500000000000000" charset="-122"/>
                <a:cs typeface="MiSans" panose="00000500000000000000" charset="-122"/>
                <a:sym typeface="+mn-ea"/>
              </a:rPr>
              <a:t>展项主要由图文展板组成。</a:t>
            </a:r>
            <a:endParaRPr lang="zh-CN" altLang="en-US" sz="1200" dirty="0">
              <a:latin typeface="MiSans" panose="00000500000000000000" charset="-122"/>
              <a:ea typeface="MiSans" panose="00000500000000000000" charset="-122"/>
              <a:cs typeface="MiSans" panose="00000500000000000000" charset="-122"/>
              <a:sym typeface="+mn-ea"/>
            </a:endParaRPr>
          </a:p>
          <a:p>
            <a:pPr indent="304800" fontAlgn="auto">
              <a:lnSpc>
                <a:spcPct val="150000"/>
              </a:lnSpc>
              <a:spcBef>
                <a:spcPts val="0"/>
              </a:spcBef>
              <a:buFont typeface="黑体" panose="02010609060101010101" charset="-122"/>
              <a:buNone/>
              <a:extLst>
                <a:ext uri="{35155182-B16C-46BC-9424-99874614C6A1}">
                  <wpsdc:indentchars xmlns:wpsdc="http://www.wps.cn/officeDocument/2017/drawingmlCustomData" val="200" checksum="1077528236"/>
                </a:ext>
              </a:extLst>
            </a:pPr>
            <a:r>
              <a:rPr lang="zh-CN" altLang="en-US" sz="1200" dirty="0">
                <a:latin typeface="MiSans" panose="00000500000000000000" charset="-122"/>
                <a:ea typeface="MiSans" panose="00000500000000000000" charset="-122"/>
                <a:cs typeface="MiSans" panose="00000500000000000000" charset="-122"/>
                <a:sym typeface="+mn-ea"/>
              </a:rPr>
              <a:t>该区域主要介绍绍兴黄酒从古至今的各种分类，包括按清浊程度分类、按酿造时间的长短分类、</a:t>
            </a:r>
            <a:r>
              <a:rPr lang="zh-CN" altLang="en-US" sz="1200" dirty="0">
                <a:latin typeface="MiSans" panose="00000500000000000000" charset="-122"/>
                <a:ea typeface="MiSans" panose="00000500000000000000" charset="-122"/>
                <a:cs typeface="MiSans" panose="00000500000000000000" charset="-122"/>
                <a:sym typeface="+mn-ea"/>
              </a:rPr>
              <a:t>按具体年份分类、按含糖量与口感分类、按原料和酒曲分类以及按《黄酒国家标准》黄酒风格分类。</a:t>
            </a:r>
            <a:endParaRPr lang="zh-CN" altLang="en-US" sz="1200" dirty="0">
              <a:latin typeface="MiSans" panose="00000500000000000000" charset="-122"/>
              <a:ea typeface="MiSans" panose="00000500000000000000" charset="-122"/>
              <a:cs typeface="MiSans" panose="00000500000000000000" charset="-122"/>
              <a:sym typeface="+mn-ea"/>
            </a:endParaRPr>
          </a:p>
          <a:p>
            <a:pPr indent="304800" fontAlgn="auto">
              <a:lnSpc>
                <a:spcPct val="150000"/>
              </a:lnSpc>
              <a:spcBef>
                <a:spcPts val="0"/>
              </a:spcBef>
              <a:buFont typeface="黑体" panose="02010609060101010101" charset="-122"/>
              <a:buNone/>
              <a:extLst>
                <a:ext uri="{35155182-B16C-46BC-9424-99874614C6A1}">
                  <wpsdc:indentchars xmlns:wpsdc="http://www.wps.cn/officeDocument/2017/drawingmlCustomData" val="200" checksum="1077528236"/>
                </a:ext>
              </a:extLst>
            </a:pPr>
            <a:endParaRPr lang="zh-CN" altLang="en-US" sz="1200" dirty="0">
              <a:latin typeface="MiSans" panose="00000500000000000000" charset="-122"/>
              <a:ea typeface="MiSans" panose="00000500000000000000" charset="-122"/>
              <a:cs typeface="MiSans" panose="00000500000000000000" charset="-122"/>
              <a:sym typeface="+mn-ea"/>
            </a:endParaRPr>
          </a:p>
          <a:p>
            <a:pPr indent="0" fontAlgn="auto">
              <a:lnSpc>
                <a:spcPct val="150000"/>
              </a:lnSpc>
              <a:spcBef>
                <a:spcPts val="0"/>
              </a:spcBef>
              <a:buFont typeface="黑体" panose="02010609060101010101" charset="-122"/>
              <a:buNone/>
            </a:pPr>
            <a:r>
              <a:rPr lang="zh-CN" altLang="en-US" sz="1200" b="1" dirty="0">
                <a:latin typeface="MiSans" panose="00000500000000000000" charset="-122"/>
                <a:ea typeface="MiSans" panose="00000500000000000000" charset="-122"/>
                <a:cs typeface="MiSans" panose="00000500000000000000" charset="-122"/>
                <a:sym typeface="+mn-ea"/>
              </a:rPr>
              <a:t>展示目的：</a:t>
            </a:r>
            <a:r>
              <a:rPr lang="zh-CN" altLang="en-US" sz="1200" dirty="0">
                <a:latin typeface="MiSans" panose="00000500000000000000" charset="-122"/>
                <a:ea typeface="MiSans" panose="00000500000000000000" charset="-122"/>
                <a:cs typeface="MiSans" panose="00000500000000000000" charset="-122"/>
                <a:sym typeface="+mn-ea"/>
              </a:rPr>
              <a:t>深度剖析绍兴黄酒在悠长历史中产生的不同种类分支。</a:t>
            </a:r>
            <a:endParaRPr lang="zh-CN" altLang="en-US" sz="1200" dirty="0">
              <a:solidFill>
                <a:srgbClr val="FF0000"/>
              </a:solidFill>
              <a:latin typeface="MiSans" panose="00000500000000000000" charset="-122"/>
              <a:ea typeface="MiSans" panose="00000500000000000000" charset="-122"/>
              <a:cs typeface="MiSans" panose="00000500000000000000" charset="-122"/>
              <a:sym typeface="+mn-ea"/>
            </a:endParaRPr>
          </a:p>
          <a:p>
            <a:pPr indent="0" fontAlgn="auto">
              <a:lnSpc>
                <a:spcPct val="150000"/>
              </a:lnSpc>
              <a:spcBef>
                <a:spcPts val="0"/>
              </a:spcBef>
              <a:buFont typeface="黑体" panose="02010609060101010101" charset="-122"/>
              <a:buNone/>
            </a:pPr>
            <a:endParaRPr lang="zh-CN" altLang="en-US" sz="1200" b="1" dirty="0">
              <a:latin typeface="MiSans" panose="00000500000000000000" charset="-122"/>
              <a:ea typeface="MiSans" panose="00000500000000000000" charset="-122"/>
              <a:cs typeface="MiSans" panose="00000500000000000000" charset="-122"/>
              <a:sym typeface="黑体" panose="02010609060101010101" charset="-122"/>
            </a:endParaRPr>
          </a:p>
          <a:p>
            <a:pPr>
              <a:lnSpc>
                <a:spcPct val="150000"/>
              </a:lnSpc>
            </a:pPr>
            <a:r>
              <a:rPr lang="zh-CN" altLang="en-US" sz="1200" b="1" dirty="0">
                <a:latin typeface="MiSans" panose="00000500000000000000" charset="-122"/>
                <a:ea typeface="MiSans" panose="00000500000000000000" charset="-122"/>
                <a:cs typeface="MiSans" panose="00000500000000000000" charset="-122"/>
                <a:sym typeface="黑体" panose="02010609060101010101" charset="-122"/>
              </a:rPr>
              <a:t>操作说明：</a:t>
            </a:r>
            <a:endParaRPr lang="zh-CN" altLang="en-US" sz="1200" b="1" dirty="0">
              <a:latin typeface="MiSans" panose="00000500000000000000" charset="-122"/>
              <a:ea typeface="MiSans" panose="00000500000000000000" charset="-122"/>
              <a:cs typeface="MiSans" panose="00000500000000000000" charset="-122"/>
              <a:sym typeface="黑体" panose="02010609060101010101" charset="-122"/>
            </a:endParaRPr>
          </a:p>
          <a:p>
            <a:pPr>
              <a:lnSpc>
                <a:spcPct val="150000"/>
              </a:lnSpc>
            </a:pPr>
            <a:r>
              <a:rPr lang="en-US" altLang="zh-CN" sz="1200" dirty="0">
                <a:latin typeface="MiSans" panose="00000500000000000000" charset="-122"/>
                <a:ea typeface="MiSans" panose="00000500000000000000" charset="-122"/>
                <a:cs typeface="MiSans" panose="00000500000000000000" charset="-122"/>
                <a:sym typeface="+mn-ea"/>
              </a:rPr>
              <a:t>1</a:t>
            </a:r>
            <a:r>
              <a:rPr lang="zh-CN" altLang="en-US" sz="1200" dirty="0">
                <a:latin typeface="MiSans" panose="00000500000000000000" charset="-122"/>
                <a:ea typeface="MiSans" panose="00000500000000000000" charset="-122"/>
                <a:cs typeface="MiSans" panose="00000500000000000000" charset="-122"/>
                <a:sym typeface="+mn-ea"/>
              </a:rPr>
              <a:t>、观众进入展区；</a:t>
            </a:r>
            <a:endParaRPr lang="zh-CN" altLang="en-US" sz="1200" dirty="0">
              <a:latin typeface="MiSans" panose="00000500000000000000" charset="-122"/>
              <a:ea typeface="MiSans" panose="00000500000000000000" charset="-122"/>
              <a:cs typeface="MiSans" panose="00000500000000000000" charset="-122"/>
            </a:endParaRPr>
          </a:p>
          <a:p>
            <a:pPr>
              <a:lnSpc>
                <a:spcPct val="150000"/>
              </a:lnSpc>
            </a:pPr>
            <a:r>
              <a:rPr lang="en-US" altLang="zh-CN" sz="1200" dirty="0">
                <a:latin typeface="MiSans" panose="00000500000000000000" charset="-122"/>
                <a:ea typeface="MiSans" panose="00000500000000000000" charset="-122"/>
                <a:cs typeface="MiSans" panose="00000500000000000000" charset="-122"/>
                <a:sym typeface="+mn-ea"/>
              </a:rPr>
              <a:t>2</a:t>
            </a:r>
            <a:r>
              <a:rPr lang="zh-CN" altLang="en-US" sz="1200" dirty="0">
                <a:latin typeface="MiSans" panose="00000500000000000000" charset="-122"/>
                <a:ea typeface="MiSans" panose="00000500000000000000" charset="-122"/>
                <a:cs typeface="MiSans" panose="00000500000000000000" charset="-122"/>
                <a:sym typeface="+mn-ea"/>
              </a:rPr>
              <a:t>、阅读图文展板；</a:t>
            </a:r>
            <a:endParaRPr lang="zh-CN" altLang="en-US" sz="1200" dirty="0">
              <a:latin typeface="MiSans" panose="00000500000000000000" charset="-122"/>
              <a:ea typeface="MiSans" panose="00000500000000000000" charset="-122"/>
              <a:cs typeface="MiSans" panose="00000500000000000000" charset="-122"/>
            </a:endParaRPr>
          </a:p>
        </p:txBody>
      </p:sp>
      <p:sp>
        <p:nvSpPr>
          <p:cNvPr id="2" name="文本框 1"/>
          <p:cNvSpPr txBox="1"/>
          <p:nvPr/>
        </p:nvSpPr>
        <p:spPr>
          <a:xfrm>
            <a:off x="8251825" y="346710"/>
            <a:ext cx="3532505" cy="398780"/>
          </a:xfrm>
          <a:prstGeom prst="rect">
            <a:avLst/>
          </a:prstGeom>
          <a:noFill/>
        </p:spPr>
        <p:txBody>
          <a:bodyPr wrap="square" rtlCol="0">
            <a:spAutoFit/>
          </a:bodyPr>
          <a:lstStyle/>
          <a:p>
            <a:pPr algn="r"/>
            <a:r>
              <a:rPr lang="zh-CN" altLang="en-US" sz="2000">
                <a:solidFill>
                  <a:srgbClr val="58654B"/>
                </a:solidFill>
                <a:latin typeface="京華老宋体_KingHwa_OldSong" panose="02000500000000000000" charset="-122"/>
                <a:ea typeface="京華老宋体_KingHwa_OldSong" panose="02000500000000000000" charset="-122"/>
                <a:cs typeface="仿宋" panose="02010609060101010101" charset="-122"/>
                <a:sym typeface="+mn-ea"/>
              </a:rPr>
              <a:t>绍兴文化里的科学基因</a:t>
            </a:r>
            <a:endParaRPr lang="zh-CN" altLang="en-US" sz="2000">
              <a:solidFill>
                <a:srgbClr val="58654B"/>
              </a:solidFill>
              <a:latin typeface="京華老宋体_KingHwa_OldSong" panose="02000500000000000000" charset="-122"/>
              <a:ea typeface="京華老宋体_KingHwa_OldSong" panose="02000500000000000000" charset="-122"/>
              <a:cs typeface="仿宋" panose="02010609060101010101" charset="-122"/>
              <a:sym typeface="+mn-ea"/>
            </a:endParaRPr>
          </a:p>
        </p:txBody>
      </p:sp>
      <p:grpSp>
        <p:nvGrpSpPr>
          <p:cNvPr id="4" name="组合 3"/>
          <p:cNvGrpSpPr/>
          <p:nvPr/>
        </p:nvGrpSpPr>
        <p:grpSpPr>
          <a:xfrm>
            <a:off x="0" y="6189345"/>
            <a:ext cx="12192000" cy="668655"/>
            <a:chOff x="0" y="9747"/>
            <a:chExt cx="19200" cy="1053"/>
          </a:xfrm>
        </p:grpSpPr>
        <p:sp>
          <p:nvSpPr>
            <p:cNvPr id="6" name="矩形 5"/>
            <p:cNvSpPr/>
            <p:nvPr>
              <p:custDataLst>
                <p:tags r:id="rId4"/>
              </p:custDataLst>
            </p:nvPr>
          </p:nvSpPr>
          <p:spPr>
            <a:xfrm>
              <a:off x="0" y="9747"/>
              <a:ext cx="19200" cy="1053"/>
            </a:xfrm>
            <a:prstGeom prst="rect">
              <a:avLst/>
            </a:prstGeom>
            <a:solidFill>
              <a:srgbClr val="CBB87F"/>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cs typeface="仿宋" panose="02010609060101010101" charset="-122"/>
              </a:endParaRPr>
            </a:p>
          </p:txBody>
        </p:sp>
        <p:pic>
          <p:nvPicPr>
            <p:cNvPr id="9" name="图片 8" descr="2"/>
            <p:cNvPicPr>
              <a:picLocks noChangeAspect="1"/>
            </p:cNvPicPr>
            <p:nvPr/>
          </p:nvPicPr>
          <p:blipFill>
            <a:blip r:embed="rId5">
              <a:alphaModFix amt="48000"/>
            </a:blip>
            <a:srcRect t="2036" b="82201"/>
            <a:stretch>
              <a:fillRect/>
            </a:stretch>
          </p:blipFill>
          <p:spPr>
            <a:xfrm>
              <a:off x="0" y="9747"/>
              <a:ext cx="19158" cy="1053"/>
            </a:xfrm>
            <a:prstGeom prst="rect">
              <a:avLst/>
            </a:prstGeom>
          </p:spPr>
        </p:pic>
      </p:grpSp>
      <p:pic>
        <p:nvPicPr>
          <p:cNvPr id="7" name="图片 6"/>
          <p:cNvPicPr>
            <a:picLocks noChangeAspect="1"/>
          </p:cNvPicPr>
          <p:nvPr/>
        </p:nvPicPr>
        <p:blipFill>
          <a:blip r:embed="rId6"/>
          <a:stretch>
            <a:fillRect/>
          </a:stretch>
        </p:blipFill>
        <p:spPr>
          <a:xfrm>
            <a:off x="9927590" y="4822190"/>
            <a:ext cx="1856105" cy="1097280"/>
          </a:xfrm>
          <a:prstGeom prst="rect">
            <a:avLst/>
          </a:prstGeom>
        </p:spPr>
      </p:pic>
    </p:spTree>
    <p:custDataLst>
      <p:tags r:id="rId7"/>
    </p:custData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F0E7DD">
            <a:alpha val="27000"/>
          </a:srgbClr>
        </a:solidFill>
        <a:effectLst/>
      </p:bgPr>
    </p:bg>
    <p:spTree>
      <p:nvGrpSpPr>
        <p:cNvPr id="1" name=""/>
        <p:cNvGrpSpPr/>
        <p:nvPr/>
      </p:nvGrpSpPr>
      <p:grpSpPr>
        <a:xfrm>
          <a:off x="0" y="0"/>
          <a:ext cx="0" cy="0"/>
          <a:chOff x="0" y="0"/>
          <a:chExt cx="0" cy="0"/>
        </a:xfrm>
      </p:grpSpPr>
      <p:cxnSp>
        <p:nvCxnSpPr>
          <p:cNvPr id="21" name="直接连接符 20"/>
          <p:cNvCxnSpPr/>
          <p:nvPr>
            <p:custDataLst>
              <p:tags r:id="rId1"/>
            </p:custDataLst>
          </p:nvPr>
        </p:nvCxnSpPr>
        <p:spPr>
          <a:xfrm>
            <a:off x="400685" y="738505"/>
            <a:ext cx="11383645" cy="6985"/>
          </a:xfrm>
          <a:prstGeom prst="line">
            <a:avLst/>
          </a:prstGeom>
          <a:ln w="28575" cmpd="sng">
            <a:solidFill>
              <a:srgbClr val="58654B"/>
            </a:solidFill>
            <a:prstDash val="solid"/>
          </a:ln>
        </p:spPr>
        <p:style>
          <a:lnRef idx="2">
            <a:schemeClr val="accent1"/>
          </a:lnRef>
          <a:fillRef idx="0">
            <a:srgbClr val="FFFFFF"/>
          </a:fillRef>
          <a:effectRef idx="0">
            <a:srgbClr val="FFFFFF"/>
          </a:effectRef>
          <a:fontRef idx="minor">
            <a:schemeClr val="tx1"/>
          </a:fontRef>
        </p:style>
      </p:cxnSp>
      <p:sp>
        <p:nvSpPr>
          <p:cNvPr id="5" name="文本框 4"/>
          <p:cNvSpPr txBox="1"/>
          <p:nvPr>
            <p:custDataLst>
              <p:tags r:id="rId2"/>
            </p:custDataLst>
          </p:nvPr>
        </p:nvSpPr>
        <p:spPr>
          <a:xfrm>
            <a:off x="400685" y="216535"/>
            <a:ext cx="4353560" cy="509270"/>
          </a:xfrm>
          <a:prstGeom prst="rect">
            <a:avLst/>
          </a:prstGeom>
          <a:noFill/>
        </p:spPr>
        <p:txBody>
          <a:bodyPr wrap="square" rtlCol="0">
            <a:noAutofit/>
          </a:bodyPr>
          <a:lstStyle/>
          <a:p>
            <a:r>
              <a:rPr lang="zh-CN" altLang="en-US" sz="3600">
                <a:solidFill>
                  <a:srgbClr val="58654B"/>
                </a:solidFill>
                <a:latin typeface="京華老宋体_KingHwa_OldSong" panose="02000500000000000000" charset="-122"/>
                <a:ea typeface="京華老宋体_KingHwa_OldSong" panose="02000500000000000000" charset="-122"/>
                <a:cs typeface="仿宋" panose="02010609060101010101" charset="-122"/>
                <a:sym typeface="+mn-ea"/>
              </a:rPr>
              <a:t>黄酒酿造原料</a:t>
            </a:r>
            <a:endParaRPr lang="en-US" altLang="zh-CN" sz="3600">
              <a:solidFill>
                <a:srgbClr val="58654B"/>
              </a:solidFill>
              <a:latin typeface="京華老宋体_KingHwa_OldSong" panose="02000500000000000000" charset="-122"/>
              <a:ea typeface="京華老宋体_KingHwa_OldSong" panose="02000500000000000000" charset="-122"/>
              <a:cs typeface="仿宋" panose="02010609060101010101" charset="-122"/>
              <a:sym typeface="+mn-ea"/>
            </a:endParaRPr>
          </a:p>
        </p:txBody>
      </p:sp>
      <p:graphicFrame>
        <p:nvGraphicFramePr>
          <p:cNvPr id="8" name="表格 7"/>
          <p:cNvGraphicFramePr/>
          <p:nvPr>
            <p:custDataLst>
              <p:tags r:id="rId3"/>
            </p:custDataLst>
          </p:nvPr>
        </p:nvGraphicFramePr>
        <p:xfrm>
          <a:off x="400685" y="1163955"/>
          <a:ext cx="11383645" cy="398780"/>
        </p:xfrm>
        <a:graphic>
          <a:graphicData uri="http://schemas.openxmlformats.org/drawingml/2006/table">
            <a:tbl>
              <a:tblPr firstCol="1" bandCol="1">
                <a:tableStyleId>{B2A5736F-0B23-42C7-9033-99ABC36045BD}</a:tableStyleId>
              </a:tblPr>
              <a:tblGrid>
                <a:gridCol w="1452880"/>
                <a:gridCol w="1915795"/>
                <a:gridCol w="1897380"/>
                <a:gridCol w="2181225"/>
                <a:gridCol w="2038985"/>
                <a:gridCol w="1897380"/>
              </a:tblGrid>
              <a:tr h="381000">
                <a:tc>
                  <a:txBody>
                    <a:bodyPr/>
                    <a:lstStyle/>
                    <a:p>
                      <a:pPr algn="ctr">
                        <a:lnSpc>
                          <a:spcPct val="100000"/>
                        </a:lnSpc>
                        <a:spcBef>
                          <a:spcPts val="0"/>
                        </a:spcBef>
                        <a:buClrTx/>
                        <a:buSzTx/>
                        <a:buFontTx/>
                        <a:buNone/>
                      </a:pPr>
                      <a:r>
                        <a:rPr lang="zh-CN" altLang="en-US" sz="1200" b="0">
                          <a:latin typeface="MiSans" panose="00000500000000000000" charset="-122"/>
                          <a:ea typeface="MiSans" panose="00000500000000000000" charset="-122"/>
                          <a:sym typeface="+mn-ea"/>
                        </a:rPr>
                        <a:t>展区名称</a:t>
                      </a:r>
                      <a:endParaRPr lang="zh-CN" altLang="en-US" sz="1200" b="0">
                        <a:latin typeface="MiSans" panose="00000500000000000000" charset="-122"/>
                        <a:ea typeface="MiSans" panose="00000500000000000000" charset="-122"/>
                      </a:endParaRPr>
                    </a:p>
                  </a:txBody>
                  <a:tcPr anchor="ctr">
                    <a:solidFill>
                      <a:srgbClr val="CBB87F"/>
                    </a:solidFill>
                  </a:tcPr>
                </a:tc>
                <a:tc>
                  <a:txBody>
                    <a:bodyPr/>
                    <a:lstStyle/>
                    <a:p>
                      <a:pPr algn="l">
                        <a:lnSpc>
                          <a:spcPct val="120000"/>
                        </a:lnSpc>
                        <a:spcBef>
                          <a:spcPts val="0"/>
                        </a:spcBef>
                        <a:spcAft>
                          <a:spcPts val="0"/>
                        </a:spcAft>
                        <a:buClrTx/>
                        <a:buSzTx/>
                        <a:buFontTx/>
                        <a:buNone/>
                      </a:pPr>
                      <a:r>
                        <a:rPr lang="zh-CN" altLang="en-US" sz="1200" spc="120">
                          <a:latin typeface="MiSans" panose="00000500000000000000" charset="-122"/>
                          <a:ea typeface="MiSans" panose="00000500000000000000" charset="-122"/>
                        </a:rPr>
                        <a:t>绍兴黄酒</a:t>
                      </a:r>
                      <a:endParaRPr lang="zh-CN" altLang="en-US" sz="1200" spc="120">
                        <a:latin typeface="MiSans" panose="00000500000000000000" charset="-122"/>
                        <a:ea typeface="MiSans" panose="00000500000000000000" charset="-122"/>
                      </a:endParaRPr>
                    </a:p>
                  </a:txBody>
                  <a:tcPr anchor="ctr"/>
                </a:tc>
                <a:tc>
                  <a:txBody>
                    <a:bodyPr/>
                    <a:lstStyle/>
                    <a:p>
                      <a:pPr algn="ctr">
                        <a:buNone/>
                      </a:pPr>
                      <a:r>
                        <a:rPr lang="zh-CN" altLang="en-US" sz="1200">
                          <a:solidFill>
                            <a:schemeClr val="bg1"/>
                          </a:solidFill>
                          <a:latin typeface="MiSans" panose="00000500000000000000" charset="-122"/>
                          <a:ea typeface="MiSans" panose="00000500000000000000" charset="-122"/>
                        </a:rPr>
                        <a:t>展品名称</a:t>
                      </a:r>
                      <a:endParaRPr lang="zh-CN" altLang="en-US" sz="1200">
                        <a:solidFill>
                          <a:schemeClr val="bg1"/>
                        </a:solidFill>
                        <a:latin typeface="MiSans" panose="00000500000000000000" charset="-122"/>
                        <a:ea typeface="MiSans" panose="00000500000000000000" charset="-122"/>
                      </a:endParaRPr>
                    </a:p>
                  </a:txBody>
                  <a:tcPr anchor="ctr">
                    <a:solidFill>
                      <a:srgbClr val="CBB87F"/>
                    </a:solidFill>
                  </a:tcPr>
                </a:tc>
                <a:tc>
                  <a:txBody>
                    <a:bodyPr/>
                    <a:lstStyle/>
                    <a:p>
                      <a:pPr algn="l">
                        <a:lnSpc>
                          <a:spcPct val="120000"/>
                        </a:lnSpc>
                        <a:spcBef>
                          <a:spcPts val="0"/>
                        </a:spcBef>
                        <a:spcAft>
                          <a:spcPts val="0"/>
                        </a:spcAft>
                        <a:buClrTx/>
                        <a:buSzTx/>
                        <a:buFontTx/>
                        <a:buNone/>
                      </a:pPr>
                      <a:r>
                        <a:rPr lang="zh-CN" altLang="en-US" sz="1200" b="0" spc="120">
                          <a:latin typeface="MiSans" panose="00000500000000000000" charset="-122"/>
                          <a:ea typeface="MiSans" panose="00000500000000000000" charset="-122"/>
                          <a:sym typeface="+mn-ea"/>
                        </a:rPr>
                        <a:t>黄酒的酿造原料</a:t>
                      </a:r>
                      <a:endParaRPr lang="zh-CN" altLang="en-US" sz="1200" b="0" spc="120">
                        <a:latin typeface="MiSans" panose="00000500000000000000" charset="-122"/>
                        <a:ea typeface="MiSans" panose="00000500000000000000" charset="-122"/>
                        <a:sym typeface="+mn-ea"/>
                      </a:endParaRPr>
                    </a:p>
                  </a:txBody>
                  <a:tcPr marL="177800" marR="177800" marT="107950" marB="107950" anchor="ctr"/>
                </a:tc>
                <a:tc>
                  <a:txBody>
                    <a:bodyPr/>
                    <a:lstStyle/>
                    <a:p>
                      <a:pPr algn="ctr">
                        <a:buNone/>
                      </a:pPr>
                      <a:r>
                        <a:rPr lang="zh-CN" altLang="en-US" sz="1200">
                          <a:solidFill>
                            <a:schemeClr val="bg1"/>
                          </a:solidFill>
                          <a:latin typeface="MiSans" panose="00000500000000000000" charset="-122"/>
                          <a:ea typeface="MiSans" panose="00000500000000000000" charset="-122"/>
                        </a:rPr>
                        <a:t>展示形式</a:t>
                      </a:r>
                      <a:endParaRPr lang="zh-CN" altLang="en-US" sz="1200">
                        <a:solidFill>
                          <a:schemeClr val="bg1"/>
                        </a:solidFill>
                        <a:latin typeface="MiSans" panose="00000500000000000000" charset="-122"/>
                        <a:ea typeface="MiSans" panose="00000500000000000000" charset="-122"/>
                      </a:endParaRPr>
                    </a:p>
                  </a:txBody>
                  <a:tcPr anchor="ctr">
                    <a:solidFill>
                      <a:srgbClr val="CBB87F"/>
                    </a:solidFill>
                  </a:tcPr>
                </a:tc>
                <a:tc>
                  <a:txBody>
                    <a:bodyPr/>
                    <a:lstStyle/>
                    <a:p>
                      <a:pPr algn="ctr">
                        <a:buNone/>
                      </a:pPr>
                      <a:r>
                        <a:rPr lang="zh-CN" altLang="en-US" sz="1200">
                          <a:latin typeface="MiSans" panose="00000500000000000000" charset="-122"/>
                          <a:ea typeface="MiSans" panose="00000500000000000000" charset="-122"/>
                        </a:rPr>
                        <a:t>模型</a:t>
                      </a:r>
                      <a:r>
                        <a:rPr lang="en-US" altLang="zh-CN" sz="1200">
                          <a:latin typeface="MiSans" panose="00000500000000000000" charset="-122"/>
                          <a:ea typeface="MiSans" panose="00000500000000000000" charset="-122"/>
                        </a:rPr>
                        <a:t>+</a:t>
                      </a:r>
                      <a:r>
                        <a:rPr lang="zh-CN" altLang="en-US" sz="1200">
                          <a:latin typeface="MiSans" panose="00000500000000000000" charset="-122"/>
                          <a:ea typeface="MiSans" panose="00000500000000000000" charset="-122"/>
                        </a:rPr>
                        <a:t>图文</a:t>
                      </a:r>
                      <a:endParaRPr lang="zh-CN" altLang="en-US" sz="1200">
                        <a:latin typeface="MiSans" panose="00000500000000000000" charset="-122"/>
                        <a:ea typeface="MiSans" panose="00000500000000000000" charset="-122"/>
                      </a:endParaRPr>
                    </a:p>
                  </a:txBody>
                  <a:tcPr anchor="ctr"/>
                </a:tc>
              </a:tr>
            </a:tbl>
          </a:graphicData>
        </a:graphic>
      </p:graphicFrame>
      <p:cxnSp>
        <p:nvCxnSpPr>
          <p:cNvPr id="25" name="直接连接符 24"/>
          <p:cNvCxnSpPr/>
          <p:nvPr>
            <p:custDataLst>
              <p:tags r:id="rId4"/>
            </p:custDataLst>
          </p:nvPr>
        </p:nvCxnSpPr>
        <p:spPr>
          <a:xfrm>
            <a:off x="5648960" y="1812608"/>
            <a:ext cx="0" cy="4008120"/>
          </a:xfrm>
          <a:prstGeom prst="line">
            <a:avLst/>
          </a:prstGeom>
          <a:ln w="31750" cap="rnd">
            <a:solidFill>
              <a:srgbClr val="58654B"/>
            </a:solidFill>
            <a:prstDash val="sysDot"/>
            <a:round/>
          </a:ln>
        </p:spPr>
        <p:style>
          <a:lnRef idx="0">
            <a:srgbClr val="FFFFFF"/>
          </a:lnRef>
          <a:fillRef idx="0">
            <a:srgbClr val="FFFFFF"/>
          </a:fillRef>
          <a:effectRef idx="0">
            <a:srgbClr val="FFFFFF"/>
          </a:effectRef>
          <a:fontRef idx="minor">
            <a:schemeClr val="tx1"/>
          </a:fontRef>
        </p:style>
      </p:cxnSp>
      <p:sp>
        <p:nvSpPr>
          <p:cNvPr id="22" name="文本框 21"/>
          <p:cNvSpPr txBox="1"/>
          <p:nvPr/>
        </p:nvSpPr>
        <p:spPr>
          <a:xfrm>
            <a:off x="400050" y="1812925"/>
            <a:ext cx="4988560" cy="4267835"/>
          </a:xfrm>
          <a:prstGeom prst="rect">
            <a:avLst/>
          </a:prstGeom>
          <a:noFill/>
        </p:spPr>
        <p:txBody>
          <a:bodyPr wrap="square" rtlCol="0">
            <a:noAutofit/>
          </a:bodyPr>
          <a:lstStyle/>
          <a:p>
            <a:pPr indent="0" fontAlgn="auto">
              <a:lnSpc>
                <a:spcPct val="150000"/>
              </a:lnSpc>
              <a:spcBef>
                <a:spcPts val="0"/>
              </a:spcBef>
              <a:buFont typeface="黑体" panose="02010609060101010101" charset="-122"/>
              <a:buNone/>
            </a:pPr>
            <a:r>
              <a:rPr lang="zh-CN" altLang="en-US" sz="1200" b="1" dirty="0">
                <a:latin typeface="MiSans" panose="00000500000000000000" charset="-122"/>
                <a:ea typeface="MiSans" panose="00000500000000000000" charset="-122"/>
                <a:cs typeface="MiSans" panose="00000500000000000000" charset="-122"/>
                <a:sym typeface="+mn-ea"/>
              </a:rPr>
              <a:t>展项描述：</a:t>
            </a:r>
            <a:endParaRPr lang="zh-CN" altLang="en-US" sz="1200" b="1" dirty="0">
              <a:latin typeface="MiSans" panose="00000500000000000000" charset="-122"/>
              <a:ea typeface="MiSans" panose="00000500000000000000" charset="-122"/>
              <a:cs typeface="MiSans" panose="00000500000000000000" charset="-122"/>
            </a:endParaRPr>
          </a:p>
          <a:p>
            <a:pPr indent="254000" fontAlgn="auto">
              <a:lnSpc>
                <a:spcPct val="150000"/>
              </a:lnSpc>
              <a:spcBef>
                <a:spcPts val="0"/>
              </a:spcBef>
              <a:buFont typeface="黑体" panose="02010609060101010101" charset="-122"/>
              <a:buNone/>
            </a:pPr>
            <a:r>
              <a:rPr lang="zh-CN" altLang="en-US" sz="1200" dirty="0">
                <a:latin typeface="MiSans" panose="00000500000000000000" charset="-122"/>
                <a:ea typeface="MiSans" panose="00000500000000000000" charset="-122"/>
                <a:cs typeface="MiSans" panose="00000500000000000000" charset="-122"/>
                <a:sym typeface="+mn-ea"/>
              </a:rPr>
              <a:t>展项主要由原料模型、图文展板组成。</a:t>
            </a:r>
            <a:endParaRPr lang="zh-CN" altLang="en-US" sz="1200" dirty="0">
              <a:latin typeface="MiSans" panose="00000500000000000000" charset="-122"/>
              <a:ea typeface="MiSans" panose="00000500000000000000" charset="-122"/>
              <a:cs typeface="MiSans" panose="00000500000000000000" charset="-122"/>
              <a:sym typeface="+mn-ea"/>
            </a:endParaRPr>
          </a:p>
          <a:p>
            <a:pPr indent="254000" fontAlgn="auto">
              <a:lnSpc>
                <a:spcPct val="150000"/>
              </a:lnSpc>
              <a:spcBef>
                <a:spcPts val="0"/>
              </a:spcBef>
              <a:buFont typeface="黑体" panose="02010609060101010101" charset="-122"/>
              <a:buNone/>
            </a:pPr>
            <a:r>
              <a:rPr lang="zh-CN" altLang="en-US" sz="1200" dirty="0">
                <a:latin typeface="MiSans" panose="00000500000000000000" charset="-122"/>
                <a:ea typeface="MiSans" panose="00000500000000000000" charset="-122"/>
                <a:cs typeface="MiSans" panose="00000500000000000000" charset="-122"/>
                <a:sym typeface="+mn-ea"/>
              </a:rPr>
              <a:t>通过仿真食物艺术模型与多媒体图文展板相结合的创新形式，构建沉浸式黄酒文化展示空间。采用定制透明亚克力立体装置，呈现糯米、麦曲、酒药、鉴湖水四大核心原料。配合图文展板讲解绍兴黄酒原料的独特之处。</a:t>
            </a:r>
            <a:endParaRPr lang="zh-CN" altLang="en-US" sz="1200" dirty="0">
              <a:latin typeface="MiSans" panose="00000500000000000000" charset="-122"/>
              <a:ea typeface="MiSans" panose="00000500000000000000" charset="-122"/>
              <a:cs typeface="MiSans" panose="00000500000000000000" charset="-122"/>
              <a:sym typeface="+mn-ea"/>
            </a:endParaRPr>
          </a:p>
          <a:p>
            <a:pPr indent="254000" fontAlgn="auto">
              <a:lnSpc>
                <a:spcPct val="150000"/>
              </a:lnSpc>
              <a:spcBef>
                <a:spcPts val="0"/>
              </a:spcBef>
              <a:buFont typeface="黑体" panose="02010609060101010101" charset="-122"/>
              <a:buNone/>
            </a:pPr>
            <a:endParaRPr lang="zh-CN" altLang="en-US" sz="1200" b="1" dirty="0">
              <a:latin typeface="MiSans" panose="00000500000000000000" charset="-122"/>
              <a:ea typeface="MiSans" panose="00000500000000000000" charset="-122"/>
              <a:cs typeface="MiSans" panose="00000500000000000000" charset="-122"/>
              <a:sym typeface="+mn-ea"/>
            </a:endParaRPr>
          </a:p>
          <a:p>
            <a:pPr indent="0" fontAlgn="auto">
              <a:lnSpc>
                <a:spcPct val="150000"/>
              </a:lnSpc>
              <a:spcBef>
                <a:spcPts val="0"/>
              </a:spcBef>
              <a:buFont typeface="黑体" panose="02010609060101010101" charset="-122"/>
              <a:buNone/>
            </a:pPr>
            <a:r>
              <a:rPr lang="zh-CN" altLang="en-US" sz="1200" b="1" dirty="0">
                <a:latin typeface="MiSans" panose="00000500000000000000" charset="-122"/>
                <a:ea typeface="MiSans" panose="00000500000000000000" charset="-122"/>
                <a:cs typeface="MiSans" panose="00000500000000000000" charset="-122"/>
                <a:sym typeface="+mn-ea"/>
              </a:rPr>
              <a:t>展示目的：</a:t>
            </a:r>
            <a:r>
              <a:rPr lang="zh-CN" altLang="en-US" sz="1200" dirty="0">
                <a:latin typeface="MiSans" panose="00000500000000000000" charset="-122"/>
                <a:ea typeface="MiSans" panose="00000500000000000000" charset="-122"/>
                <a:cs typeface="MiSans" panose="00000500000000000000" charset="-122"/>
                <a:sym typeface="+mn-ea"/>
              </a:rPr>
              <a:t>深度解读古法酿酒的标准，剖析以糯米为</a:t>
            </a:r>
            <a:r>
              <a:rPr lang="en-US" altLang="zh-CN" sz="1200" dirty="0">
                <a:latin typeface="MiSans" panose="00000500000000000000" charset="-122"/>
                <a:ea typeface="MiSans" panose="00000500000000000000" charset="-122"/>
                <a:cs typeface="MiSans" panose="00000500000000000000" charset="-122"/>
                <a:sym typeface="+mn-ea"/>
              </a:rPr>
              <a:t>“</a:t>
            </a:r>
            <a:r>
              <a:rPr lang="zh-CN" altLang="en-US" sz="1200" dirty="0">
                <a:latin typeface="MiSans" panose="00000500000000000000" charset="-122"/>
                <a:ea typeface="MiSans" panose="00000500000000000000" charset="-122"/>
                <a:cs typeface="MiSans" panose="00000500000000000000" charset="-122"/>
                <a:sym typeface="+mn-ea"/>
              </a:rPr>
              <a:t>肉</a:t>
            </a:r>
            <a:r>
              <a:rPr lang="en-US" altLang="zh-CN" sz="1200" dirty="0">
                <a:latin typeface="MiSans" panose="00000500000000000000" charset="-122"/>
                <a:ea typeface="MiSans" panose="00000500000000000000" charset="-122"/>
                <a:cs typeface="MiSans" panose="00000500000000000000" charset="-122"/>
                <a:sym typeface="+mn-ea"/>
              </a:rPr>
              <a:t>”</a:t>
            </a:r>
            <a:r>
              <a:rPr lang="zh-CN" altLang="en-US" sz="1200" dirty="0">
                <a:latin typeface="MiSans" panose="00000500000000000000" charset="-122"/>
                <a:ea typeface="MiSans" panose="00000500000000000000" charset="-122"/>
                <a:cs typeface="MiSans" panose="00000500000000000000" charset="-122"/>
                <a:sym typeface="+mn-ea"/>
              </a:rPr>
              <a:t>，麦曲为</a:t>
            </a:r>
            <a:r>
              <a:rPr lang="en-US" altLang="zh-CN" sz="1200" dirty="0">
                <a:latin typeface="MiSans" panose="00000500000000000000" charset="-122"/>
                <a:ea typeface="MiSans" panose="00000500000000000000" charset="-122"/>
                <a:cs typeface="MiSans" panose="00000500000000000000" charset="-122"/>
                <a:sym typeface="+mn-ea"/>
              </a:rPr>
              <a:t>“</a:t>
            </a:r>
            <a:r>
              <a:rPr lang="zh-CN" altLang="en-US" sz="1200" dirty="0">
                <a:latin typeface="MiSans" panose="00000500000000000000" charset="-122"/>
                <a:ea typeface="MiSans" panose="00000500000000000000" charset="-122"/>
                <a:cs typeface="MiSans" panose="00000500000000000000" charset="-122"/>
                <a:sym typeface="+mn-ea"/>
              </a:rPr>
              <a:t>骨</a:t>
            </a:r>
            <a:r>
              <a:rPr lang="en-US" altLang="zh-CN" sz="1200" dirty="0">
                <a:latin typeface="MiSans" panose="00000500000000000000" charset="-122"/>
                <a:ea typeface="MiSans" panose="00000500000000000000" charset="-122"/>
                <a:cs typeface="MiSans" panose="00000500000000000000" charset="-122"/>
                <a:sym typeface="+mn-ea"/>
              </a:rPr>
              <a:t>”</a:t>
            </a:r>
            <a:r>
              <a:rPr lang="zh-CN" altLang="en-US" sz="1200" dirty="0">
                <a:latin typeface="MiSans" panose="00000500000000000000" charset="-122"/>
                <a:ea typeface="MiSans" panose="00000500000000000000" charset="-122"/>
                <a:cs typeface="MiSans" panose="00000500000000000000" charset="-122"/>
                <a:sym typeface="+mn-ea"/>
              </a:rPr>
              <a:t>，酒药为</a:t>
            </a:r>
            <a:r>
              <a:rPr lang="en-US" altLang="zh-CN" sz="1200" dirty="0">
                <a:latin typeface="MiSans" panose="00000500000000000000" charset="-122"/>
                <a:ea typeface="MiSans" panose="00000500000000000000" charset="-122"/>
                <a:cs typeface="MiSans" panose="00000500000000000000" charset="-122"/>
                <a:sym typeface="+mn-ea"/>
              </a:rPr>
              <a:t>“</a:t>
            </a:r>
            <a:r>
              <a:rPr lang="zh-CN" altLang="en-US" sz="1200" dirty="0">
                <a:latin typeface="MiSans" panose="00000500000000000000" charset="-122"/>
                <a:ea typeface="MiSans" panose="00000500000000000000" charset="-122"/>
                <a:cs typeface="MiSans" panose="00000500000000000000" charset="-122"/>
                <a:sym typeface="+mn-ea"/>
              </a:rPr>
              <a:t>魂</a:t>
            </a:r>
            <a:r>
              <a:rPr lang="en-US" altLang="zh-CN" sz="1200" dirty="0">
                <a:latin typeface="MiSans" panose="00000500000000000000" charset="-122"/>
                <a:ea typeface="MiSans" panose="00000500000000000000" charset="-122"/>
                <a:cs typeface="MiSans" panose="00000500000000000000" charset="-122"/>
                <a:sym typeface="+mn-ea"/>
              </a:rPr>
              <a:t>”</a:t>
            </a:r>
            <a:r>
              <a:rPr lang="zh-CN" altLang="en-US" sz="1200" dirty="0">
                <a:latin typeface="MiSans" panose="00000500000000000000" charset="-122"/>
                <a:ea typeface="MiSans" panose="00000500000000000000" charset="-122"/>
                <a:cs typeface="MiSans" panose="00000500000000000000" charset="-122"/>
                <a:sym typeface="+mn-ea"/>
              </a:rPr>
              <a:t>，鉴湖水为</a:t>
            </a:r>
            <a:r>
              <a:rPr lang="en-US" altLang="zh-CN" sz="1200" dirty="0">
                <a:latin typeface="MiSans" panose="00000500000000000000" charset="-122"/>
                <a:ea typeface="MiSans" panose="00000500000000000000" charset="-122"/>
                <a:cs typeface="MiSans" panose="00000500000000000000" charset="-122"/>
                <a:sym typeface="+mn-ea"/>
              </a:rPr>
              <a:t>“</a:t>
            </a:r>
            <a:r>
              <a:rPr lang="zh-CN" altLang="en-US" sz="1200" dirty="0">
                <a:latin typeface="MiSans" panose="00000500000000000000" charset="-122"/>
                <a:ea typeface="MiSans" panose="00000500000000000000" charset="-122"/>
                <a:cs typeface="MiSans" panose="00000500000000000000" charset="-122"/>
                <a:sym typeface="+mn-ea"/>
              </a:rPr>
              <a:t>血</a:t>
            </a:r>
            <a:r>
              <a:rPr lang="en-US" altLang="zh-CN" sz="1200" dirty="0">
                <a:latin typeface="MiSans" panose="00000500000000000000" charset="-122"/>
                <a:ea typeface="MiSans" panose="00000500000000000000" charset="-122"/>
                <a:cs typeface="MiSans" panose="00000500000000000000" charset="-122"/>
                <a:sym typeface="+mn-ea"/>
              </a:rPr>
              <a:t>”</a:t>
            </a:r>
            <a:r>
              <a:rPr lang="zh-CN" altLang="en-US" sz="1200" dirty="0">
                <a:latin typeface="MiSans" panose="00000500000000000000" charset="-122"/>
                <a:ea typeface="MiSans" panose="00000500000000000000" charset="-122"/>
                <a:cs typeface="MiSans" panose="00000500000000000000" charset="-122"/>
                <a:sym typeface="+mn-ea"/>
              </a:rPr>
              <a:t>的生态密码。</a:t>
            </a:r>
            <a:endParaRPr lang="zh-CN" altLang="en-US" sz="1200" dirty="0">
              <a:latin typeface="MiSans" panose="00000500000000000000" charset="-122"/>
              <a:ea typeface="MiSans" panose="00000500000000000000" charset="-122"/>
              <a:cs typeface="MiSans" panose="00000500000000000000" charset="-122"/>
              <a:sym typeface="+mn-ea"/>
            </a:endParaRPr>
          </a:p>
          <a:p>
            <a:pPr indent="0" fontAlgn="auto">
              <a:lnSpc>
                <a:spcPct val="150000"/>
              </a:lnSpc>
              <a:spcBef>
                <a:spcPts val="0"/>
              </a:spcBef>
              <a:buFont typeface="黑体" panose="02010609060101010101" charset="-122"/>
              <a:buNone/>
            </a:pPr>
            <a:endParaRPr lang="zh-CN" altLang="en-US" sz="1200" b="1" dirty="0">
              <a:latin typeface="MiSans" panose="00000500000000000000" charset="-122"/>
              <a:ea typeface="MiSans" panose="00000500000000000000" charset="-122"/>
              <a:cs typeface="MiSans" panose="00000500000000000000" charset="-122"/>
              <a:sym typeface="黑体" panose="02010609060101010101" charset="-122"/>
            </a:endParaRPr>
          </a:p>
          <a:p>
            <a:pPr>
              <a:lnSpc>
                <a:spcPct val="150000"/>
              </a:lnSpc>
            </a:pPr>
            <a:r>
              <a:rPr lang="zh-CN" altLang="en-US" sz="1200" b="1" dirty="0">
                <a:latin typeface="MiSans" panose="00000500000000000000" charset="-122"/>
                <a:ea typeface="MiSans" panose="00000500000000000000" charset="-122"/>
                <a:cs typeface="MiSans" panose="00000500000000000000" charset="-122"/>
                <a:sym typeface="黑体" panose="02010609060101010101" charset="-122"/>
              </a:rPr>
              <a:t>操作说明：</a:t>
            </a:r>
            <a:endParaRPr lang="zh-CN" altLang="en-US" sz="1200" b="1" dirty="0">
              <a:latin typeface="MiSans" panose="00000500000000000000" charset="-122"/>
              <a:ea typeface="MiSans" panose="00000500000000000000" charset="-122"/>
              <a:cs typeface="MiSans" panose="00000500000000000000" charset="-122"/>
              <a:sym typeface="黑体" panose="02010609060101010101" charset="-122"/>
            </a:endParaRPr>
          </a:p>
          <a:p>
            <a:pPr>
              <a:lnSpc>
                <a:spcPct val="150000"/>
              </a:lnSpc>
            </a:pPr>
            <a:r>
              <a:rPr lang="en-US" altLang="zh-CN" sz="1200" dirty="0">
                <a:latin typeface="MiSans" panose="00000500000000000000" charset="-122"/>
                <a:ea typeface="MiSans" panose="00000500000000000000" charset="-122"/>
                <a:cs typeface="MiSans" panose="00000500000000000000" charset="-122"/>
                <a:sym typeface="黑体" panose="02010609060101010101" charset="-122"/>
              </a:rPr>
              <a:t>1</a:t>
            </a:r>
            <a:r>
              <a:rPr lang="zh-CN" altLang="en-US" sz="1200" dirty="0">
                <a:latin typeface="MiSans" panose="00000500000000000000" charset="-122"/>
                <a:ea typeface="MiSans" panose="00000500000000000000" charset="-122"/>
                <a:cs typeface="MiSans" panose="00000500000000000000" charset="-122"/>
                <a:sym typeface="黑体" panose="02010609060101010101" charset="-122"/>
              </a:rPr>
              <a:t>、观众步入展区；</a:t>
            </a:r>
            <a:endParaRPr lang="zh-CN" altLang="en-US" sz="1200" dirty="0">
              <a:latin typeface="MiSans" panose="00000500000000000000" charset="-122"/>
              <a:ea typeface="MiSans" panose="00000500000000000000" charset="-122"/>
              <a:cs typeface="MiSans" panose="00000500000000000000" charset="-122"/>
              <a:sym typeface="黑体" panose="02010609060101010101" charset="-122"/>
            </a:endParaRPr>
          </a:p>
          <a:p>
            <a:pPr>
              <a:lnSpc>
                <a:spcPct val="150000"/>
              </a:lnSpc>
            </a:pPr>
            <a:r>
              <a:rPr lang="zh-CN" altLang="en-US" sz="1200" dirty="0">
                <a:latin typeface="MiSans" panose="00000500000000000000" charset="-122"/>
                <a:ea typeface="MiSans" panose="00000500000000000000" charset="-122"/>
                <a:cs typeface="MiSans" panose="00000500000000000000" charset="-122"/>
                <a:sym typeface="方正兰亭细黑_GBK" panose="02000000000000000000" charset="-122"/>
              </a:rPr>
              <a:t>2、观看原料食物模型；</a:t>
            </a:r>
            <a:endParaRPr lang="zh-CN" altLang="en-US" sz="1200" dirty="0">
              <a:latin typeface="MiSans" panose="00000500000000000000" charset="-122"/>
              <a:ea typeface="MiSans" panose="00000500000000000000" charset="-122"/>
              <a:cs typeface="MiSans" panose="00000500000000000000" charset="-122"/>
              <a:sym typeface="方正兰亭细黑_GBK" panose="02000000000000000000" charset="-122"/>
            </a:endParaRPr>
          </a:p>
          <a:p>
            <a:pPr>
              <a:lnSpc>
                <a:spcPct val="150000"/>
              </a:lnSpc>
            </a:pPr>
            <a:r>
              <a:rPr lang="en-US" altLang="zh-CN" sz="1200" dirty="0">
                <a:latin typeface="MiSans" panose="00000500000000000000" charset="-122"/>
                <a:ea typeface="MiSans" panose="00000500000000000000" charset="-122"/>
                <a:cs typeface="MiSans" panose="00000500000000000000" charset="-122"/>
                <a:sym typeface="方正兰亭细黑_GBK" panose="02000000000000000000" charset="-122"/>
              </a:rPr>
              <a:t>3</a:t>
            </a:r>
            <a:r>
              <a:rPr lang="zh-CN" altLang="en-US" sz="1200" dirty="0">
                <a:latin typeface="MiSans" panose="00000500000000000000" charset="-122"/>
                <a:ea typeface="MiSans" panose="00000500000000000000" charset="-122"/>
                <a:cs typeface="MiSans" panose="00000500000000000000" charset="-122"/>
                <a:sym typeface="方正兰亭细黑_GBK" panose="02000000000000000000" charset="-122"/>
              </a:rPr>
              <a:t>、了解黄酒原料选取的特殊性。</a:t>
            </a:r>
            <a:endParaRPr lang="zh-CN" altLang="en-US" sz="1200" dirty="0">
              <a:latin typeface="MiSans" panose="00000500000000000000" charset="-122"/>
              <a:ea typeface="MiSans" panose="00000500000000000000" charset="-122"/>
              <a:cs typeface="MiSans" panose="00000500000000000000" charset="-122"/>
              <a:sym typeface="方正兰亭细黑_GBK" panose="02000000000000000000" charset="-122"/>
            </a:endParaRPr>
          </a:p>
          <a:p>
            <a:pPr>
              <a:lnSpc>
                <a:spcPct val="150000"/>
              </a:lnSpc>
            </a:pPr>
            <a:endParaRPr lang="zh-CN" altLang="en-US" sz="1200" dirty="0">
              <a:latin typeface="MiSans" panose="00000500000000000000" charset="-122"/>
              <a:ea typeface="MiSans" panose="00000500000000000000" charset="-122"/>
              <a:cs typeface="MiSans" panose="00000500000000000000" charset="-122"/>
            </a:endParaRPr>
          </a:p>
          <a:p>
            <a:pPr indent="0" fontAlgn="auto">
              <a:lnSpc>
                <a:spcPct val="150000"/>
              </a:lnSpc>
              <a:spcBef>
                <a:spcPts val="0"/>
              </a:spcBef>
              <a:buFont typeface="黑体" panose="02010609060101010101" charset="-122"/>
              <a:buNone/>
            </a:pPr>
            <a:endParaRPr lang="zh-CN" altLang="en-US" sz="1200" dirty="0">
              <a:latin typeface="MiSans" panose="00000500000000000000" charset="-122"/>
              <a:ea typeface="MiSans" panose="00000500000000000000" charset="-122"/>
              <a:cs typeface="MiSans" panose="00000500000000000000" charset="-122"/>
            </a:endParaRPr>
          </a:p>
        </p:txBody>
      </p:sp>
      <p:sp>
        <p:nvSpPr>
          <p:cNvPr id="3" name="文本框 2"/>
          <p:cNvSpPr txBox="1"/>
          <p:nvPr/>
        </p:nvSpPr>
        <p:spPr>
          <a:xfrm>
            <a:off x="8251825" y="346710"/>
            <a:ext cx="3532505" cy="398780"/>
          </a:xfrm>
          <a:prstGeom prst="rect">
            <a:avLst/>
          </a:prstGeom>
          <a:noFill/>
        </p:spPr>
        <p:txBody>
          <a:bodyPr wrap="square" rtlCol="0">
            <a:spAutoFit/>
          </a:bodyPr>
          <a:lstStyle/>
          <a:p>
            <a:pPr algn="r"/>
            <a:r>
              <a:rPr lang="zh-CN" altLang="en-US" sz="2000">
                <a:solidFill>
                  <a:srgbClr val="58654B"/>
                </a:solidFill>
                <a:latin typeface="京華老宋体_KingHwa_OldSong" panose="02000500000000000000" charset="-122"/>
                <a:ea typeface="京華老宋体_KingHwa_OldSong" panose="02000500000000000000" charset="-122"/>
                <a:cs typeface="仿宋" panose="02010609060101010101" charset="-122"/>
                <a:sym typeface="+mn-ea"/>
              </a:rPr>
              <a:t>绍兴文化里的科学基因</a:t>
            </a:r>
            <a:endParaRPr lang="zh-CN" altLang="en-US" sz="2000">
              <a:solidFill>
                <a:srgbClr val="58654B"/>
              </a:solidFill>
              <a:latin typeface="京華老宋体_KingHwa_OldSong" panose="02000500000000000000" charset="-122"/>
              <a:ea typeface="京華老宋体_KingHwa_OldSong" panose="02000500000000000000" charset="-122"/>
              <a:cs typeface="仿宋" panose="02010609060101010101" charset="-122"/>
              <a:sym typeface="+mn-ea"/>
            </a:endParaRPr>
          </a:p>
        </p:txBody>
      </p:sp>
      <p:pic>
        <p:nvPicPr>
          <p:cNvPr id="9" name="图片 8"/>
          <p:cNvPicPr>
            <a:picLocks noChangeAspect="1"/>
          </p:cNvPicPr>
          <p:nvPr/>
        </p:nvPicPr>
        <p:blipFill>
          <a:blip r:embed="rId5"/>
          <a:stretch>
            <a:fillRect/>
          </a:stretch>
        </p:blipFill>
        <p:spPr>
          <a:xfrm>
            <a:off x="6421755" y="2159000"/>
            <a:ext cx="5053965" cy="3459480"/>
          </a:xfrm>
          <a:prstGeom prst="rect">
            <a:avLst/>
          </a:prstGeom>
        </p:spPr>
      </p:pic>
      <p:grpSp>
        <p:nvGrpSpPr>
          <p:cNvPr id="2" name="组合 1"/>
          <p:cNvGrpSpPr/>
          <p:nvPr/>
        </p:nvGrpSpPr>
        <p:grpSpPr>
          <a:xfrm>
            <a:off x="0" y="6189345"/>
            <a:ext cx="12192000" cy="668655"/>
            <a:chOff x="0" y="9747"/>
            <a:chExt cx="19200" cy="1053"/>
          </a:xfrm>
        </p:grpSpPr>
        <p:sp>
          <p:nvSpPr>
            <p:cNvPr id="4" name="矩形 3"/>
            <p:cNvSpPr/>
            <p:nvPr>
              <p:custDataLst>
                <p:tags r:id="rId6"/>
              </p:custDataLst>
            </p:nvPr>
          </p:nvSpPr>
          <p:spPr>
            <a:xfrm>
              <a:off x="0" y="9747"/>
              <a:ext cx="19200" cy="1053"/>
            </a:xfrm>
            <a:prstGeom prst="rect">
              <a:avLst/>
            </a:prstGeom>
            <a:solidFill>
              <a:srgbClr val="CBB87F"/>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cs typeface="仿宋" panose="02010609060101010101" charset="-122"/>
              </a:endParaRPr>
            </a:p>
          </p:txBody>
        </p:sp>
        <p:pic>
          <p:nvPicPr>
            <p:cNvPr id="6" name="图片 5" descr="2"/>
            <p:cNvPicPr>
              <a:picLocks noChangeAspect="1"/>
            </p:cNvPicPr>
            <p:nvPr/>
          </p:nvPicPr>
          <p:blipFill>
            <a:blip r:embed="rId7">
              <a:alphaModFix amt="48000"/>
            </a:blip>
            <a:srcRect t="2036" b="82201"/>
            <a:stretch>
              <a:fillRect/>
            </a:stretch>
          </p:blipFill>
          <p:spPr>
            <a:xfrm>
              <a:off x="0" y="9747"/>
              <a:ext cx="19158" cy="1053"/>
            </a:xfrm>
            <a:prstGeom prst="rect">
              <a:avLst/>
            </a:prstGeom>
          </p:spPr>
        </p:pic>
      </p:grpSp>
    </p:spTree>
    <p:custDataLst>
      <p:tags r:id="rId8"/>
    </p:custData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F0E7DD">
            <a:alpha val="27000"/>
          </a:srgbClr>
        </a:solidFill>
        <a:effectLst/>
      </p:bgPr>
    </p:bg>
    <p:spTree>
      <p:nvGrpSpPr>
        <p:cNvPr id="1" name=""/>
        <p:cNvGrpSpPr/>
        <p:nvPr/>
      </p:nvGrpSpPr>
      <p:grpSpPr>
        <a:xfrm>
          <a:off x="0" y="0"/>
          <a:ext cx="0" cy="0"/>
          <a:chOff x="0" y="0"/>
          <a:chExt cx="0" cy="0"/>
        </a:xfrm>
      </p:grpSpPr>
      <p:cxnSp>
        <p:nvCxnSpPr>
          <p:cNvPr id="21" name="直接连接符 20"/>
          <p:cNvCxnSpPr/>
          <p:nvPr>
            <p:custDataLst>
              <p:tags r:id="rId1"/>
            </p:custDataLst>
          </p:nvPr>
        </p:nvCxnSpPr>
        <p:spPr>
          <a:xfrm>
            <a:off x="400685" y="738505"/>
            <a:ext cx="11383645" cy="6985"/>
          </a:xfrm>
          <a:prstGeom prst="line">
            <a:avLst/>
          </a:prstGeom>
          <a:ln w="28575" cmpd="sng">
            <a:solidFill>
              <a:srgbClr val="58654B"/>
            </a:solidFill>
            <a:prstDash val="solid"/>
          </a:ln>
        </p:spPr>
        <p:style>
          <a:lnRef idx="2">
            <a:schemeClr val="accent1"/>
          </a:lnRef>
          <a:fillRef idx="0">
            <a:srgbClr val="FFFFFF"/>
          </a:fillRef>
          <a:effectRef idx="0">
            <a:srgbClr val="FFFFFF"/>
          </a:effectRef>
          <a:fontRef idx="minor">
            <a:schemeClr val="tx1"/>
          </a:fontRef>
        </p:style>
      </p:cxnSp>
      <p:sp>
        <p:nvSpPr>
          <p:cNvPr id="5" name="文本框 4"/>
          <p:cNvSpPr txBox="1"/>
          <p:nvPr>
            <p:custDataLst>
              <p:tags r:id="rId2"/>
            </p:custDataLst>
          </p:nvPr>
        </p:nvSpPr>
        <p:spPr>
          <a:xfrm>
            <a:off x="400685" y="216535"/>
            <a:ext cx="5125720" cy="509270"/>
          </a:xfrm>
          <a:prstGeom prst="rect">
            <a:avLst/>
          </a:prstGeom>
          <a:noFill/>
        </p:spPr>
        <p:txBody>
          <a:bodyPr wrap="square" rtlCol="0">
            <a:noAutofit/>
          </a:bodyPr>
          <a:lstStyle/>
          <a:p>
            <a:r>
              <a:rPr lang="zh-CN" altLang="en-US" sz="3600">
                <a:solidFill>
                  <a:srgbClr val="58654B"/>
                </a:solidFill>
                <a:latin typeface="京華老宋体_KingHwa_OldSong" panose="02000500000000000000" charset="-122"/>
                <a:ea typeface="京華老宋体_KingHwa_OldSong" panose="02000500000000000000" charset="-122"/>
                <a:cs typeface="仿宋" panose="02010609060101010101" charset="-122"/>
                <a:sym typeface="+mn-ea"/>
              </a:rPr>
              <a:t>黄酒</a:t>
            </a:r>
            <a:r>
              <a:rPr lang="zh-CN" altLang="en-US" sz="3600">
                <a:solidFill>
                  <a:srgbClr val="58654B"/>
                </a:solidFill>
                <a:latin typeface="京華老宋体_KingHwa_OldSong" panose="02000500000000000000" charset="-122"/>
                <a:ea typeface="京華老宋体_KingHwa_OldSong" panose="02000500000000000000" charset="-122"/>
                <a:cs typeface="仿宋" panose="02010609060101010101" charset="-122"/>
                <a:sym typeface="+mn-ea"/>
              </a:rPr>
              <a:t>酿制工艺</a:t>
            </a:r>
            <a:endParaRPr lang="zh-CN" altLang="en-US" sz="3600">
              <a:solidFill>
                <a:srgbClr val="58654B"/>
              </a:solidFill>
              <a:latin typeface="京華老宋体_KingHwa_OldSong" panose="02000500000000000000" charset="-122"/>
              <a:ea typeface="京華老宋体_KingHwa_OldSong" panose="02000500000000000000" charset="-122"/>
              <a:cs typeface="仿宋" panose="02010609060101010101" charset="-122"/>
            </a:endParaRPr>
          </a:p>
        </p:txBody>
      </p:sp>
      <p:graphicFrame>
        <p:nvGraphicFramePr>
          <p:cNvPr id="8" name="表格 7"/>
          <p:cNvGraphicFramePr/>
          <p:nvPr>
            <p:custDataLst>
              <p:tags r:id="rId3"/>
            </p:custDataLst>
          </p:nvPr>
        </p:nvGraphicFramePr>
        <p:xfrm>
          <a:off x="400685" y="1163955"/>
          <a:ext cx="11383645" cy="398780"/>
        </p:xfrm>
        <a:graphic>
          <a:graphicData uri="http://schemas.openxmlformats.org/drawingml/2006/table">
            <a:tbl>
              <a:tblPr firstCol="1" bandCol="1">
                <a:tableStyleId>{B2A5736F-0B23-42C7-9033-99ABC36045BD}</a:tableStyleId>
              </a:tblPr>
              <a:tblGrid>
                <a:gridCol w="1452880"/>
                <a:gridCol w="1915795"/>
                <a:gridCol w="1897380"/>
                <a:gridCol w="2181225"/>
                <a:gridCol w="2038985"/>
                <a:gridCol w="1897380"/>
              </a:tblGrid>
              <a:tr h="381000">
                <a:tc>
                  <a:txBody>
                    <a:bodyPr/>
                    <a:lstStyle/>
                    <a:p>
                      <a:pPr algn="ctr">
                        <a:lnSpc>
                          <a:spcPct val="100000"/>
                        </a:lnSpc>
                        <a:spcBef>
                          <a:spcPts val="0"/>
                        </a:spcBef>
                        <a:buClrTx/>
                        <a:buSzTx/>
                        <a:buFontTx/>
                        <a:buNone/>
                      </a:pPr>
                      <a:r>
                        <a:rPr lang="zh-CN" altLang="en-US" sz="1200" b="0">
                          <a:latin typeface="MiSans" panose="00000500000000000000" charset="-122"/>
                          <a:ea typeface="MiSans" panose="00000500000000000000" charset="-122"/>
                          <a:sym typeface="+mn-ea"/>
                        </a:rPr>
                        <a:t>展区名称</a:t>
                      </a:r>
                      <a:endParaRPr lang="zh-CN" altLang="en-US" sz="1200" b="0">
                        <a:latin typeface="MiSans" panose="00000500000000000000" charset="-122"/>
                        <a:ea typeface="MiSans" panose="00000500000000000000" charset="-122"/>
                      </a:endParaRPr>
                    </a:p>
                  </a:txBody>
                  <a:tcPr anchor="ctr">
                    <a:solidFill>
                      <a:srgbClr val="CBB87F"/>
                    </a:solidFill>
                  </a:tcPr>
                </a:tc>
                <a:tc>
                  <a:txBody>
                    <a:bodyPr/>
                    <a:lstStyle/>
                    <a:p>
                      <a:pPr algn="l">
                        <a:lnSpc>
                          <a:spcPct val="120000"/>
                        </a:lnSpc>
                        <a:spcBef>
                          <a:spcPts val="0"/>
                        </a:spcBef>
                        <a:spcAft>
                          <a:spcPts val="0"/>
                        </a:spcAft>
                        <a:buClrTx/>
                        <a:buSzTx/>
                        <a:buFontTx/>
                        <a:buNone/>
                      </a:pPr>
                      <a:r>
                        <a:rPr lang="zh-CN" altLang="en-US" sz="1200" spc="120">
                          <a:latin typeface="MiSans" panose="00000500000000000000" charset="-122"/>
                          <a:ea typeface="MiSans" panose="00000500000000000000" charset="-122"/>
                        </a:rPr>
                        <a:t>绍兴黄酒</a:t>
                      </a:r>
                      <a:endParaRPr lang="zh-CN" altLang="en-US" sz="1200" spc="120">
                        <a:latin typeface="MiSans" panose="00000500000000000000" charset="-122"/>
                        <a:ea typeface="MiSans" panose="00000500000000000000" charset="-122"/>
                      </a:endParaRPr>
                    </a:p>
                  </a:txBody>
                  <a:tcPr anchor="ctr"/>
                </a:tc>
                <a:tc>
                  <a:txBody>
                    <a:bodyPr/>
                    <a:lstStyle/>
                    <a:p>
                      <a:pPr algn="ctr">
                        <a:buNone/>
                      </a:pPr>
                      <a:r>
                        <a:rPr lang="zh-CN" altLang="en-US" sz="1200">
                          <a:solidFill>
                            <a:schemeClr val="bg1"/>
                          </a:solidFill>
                          <a:latin typeface="MiSans" panose="00000500000000000000" charset="-122"/>
                          <a:ea typeface="MiSans" panose="00000500000000000000" charset="-122"/>
                        </a:rPr>
                        <a:t>展品名称</a:t>
                      </a:r>
                      <a:endParaRPr lang="zh-CN" altLang="en-US" sz="1200">
                        <a:solidFill>
                          <a:schemeClr val="bg1"/>
                        </a:solidFill>
                        <a:latin typeface="MiSans" panose="00000500000000000000" charset="-122"/>
                        <a:ea typeface="MiSans" panose="00000500000000000000" charset="-122"/>
                      </a:endParaRPr>
                    </a:p>
                  </a:txBody>
                  <a:tcPr anchor="ctr">
                    <a:solidFill>
                      <a:srgbClr val="CBB87F"/>
                    </a:solidFill>
                  </a:tcPr>
                </a:tc>
                <a:tc>
                  <a:txBody>
                    <a:bodyPr/>
                    <a:lstStyle/>
                    <a:p>
                      <a:pPr algn="l">
                        <a:lnSpc>
                          <a:spcPct val="120000"/>
                        </a:lnSpc>
                        <a:spcBef>
                          <a:spcPts val="0"/>
                        </a:spcBef>
                        <a:spcAft>
                          <a:spcPts val="0"/>
                        </a:spcAft>
                        <a:buClrTx/>
                        <a:buSzTx/>
                        <a:buFontTx/>
                        <a:buNone/>
                      </a:pPr>
                      <a:r>
                        <a:rPr lang="zh-CN" altLang="en-US" sz="1200" b="0" spc="120">
                          <a:latin typeface="MiSans" panose="00000500000000000000" charset="-122"/>
                          <a:ea typeface="MiSans" panose="00000500000000000000" charset="-122"/>
                          <a:sym typeface="+mn-ea"/>
                        </a:rPr>
                        <a:t>黄酒</a:t>
                      </a:r>
                      <a:r>
                        <a:rPr lang="zh-CN" altLang="en-US" sz="1200" b="0" spc="120">
                          <a:latin typeface="MiSans" panose="00000500000000000000" charset="-122"/>
                          <a:ea typeface="MiSans" panose="00000500000000000000" charset="-122"/>
                          <a:sym typeface="+mn-ea"/>
                        </a:rPr>
                        <a:t>酿制工艺</a:t>
                      </a:r>
                      <a:endParaRPr lang="zh-CN" altLang="en-US" sz="1200" b="0" spc="120">
                        <a:latin typeface="MiSans" panose="00000500000000000000" charset="-122"/>
                        <a:ea typeface="MiSans" panose="00000500000000000000" charset="-122"/>
                        <a:sym typeface="+mn-ea"/>
                      </a:endParaRPr>
                    </a:p>
                  </a:txBody>
                  <a:tcPr marL="177800" marR="177800" marT="107950" marB="107950" anchor="ctr"/>
                </a:tc>
                <a:tc>
                  <a:txBody>
                    <a:bodyPr/>
                    <a:lstStyle/>
                    <a:p>
                      <a:pPr algn="ctr">
                        <a:buNone/>
                      </a:pPr>
                      <a:r>
                        <a:rPr lang="zh-CN" altLang="en-US" sz="1200">
                          <a:solidFill>
                            <a:schemeClr val="bg1"/>
                          </a:solidFill>
                          <a:latin typeface="MiSans" panose="00000500000000000000" charset="-122"/>
                          <a:ea typeface="MiSans" panose="00000500000000000000" charset="-122"/>
                        </a:rPr>
                        <a:t>展示形式</a:t>
                      </a:r>
                      <a:endParaRPr lang="zh-CN" altLang="en-US" sz="1200">
                        <a:solidFill>
                          <a:schemeClr val="bg1"/>
                        </a:solidFill>
                        <a:latin typeface="MiSans" panose="00000500000000000000" charset="-122"/>
                        <a:ea typeface="MiSans" panose="00000500000000000000" charset="-122"/>
                      </a:endParaRPr>
                    </a:p>
                  </a:txBody>
                  <a:tcPr anchor="ctr">
                    <a:solidFill>
                      <a:srgbClr val="CBB87F"/>
                    </a:solidFill>
                  </a:tcPr>
                </a:tc>
                <a:tc>
                  <a:txBody>
                    <a:bodyPr/>
                    <a:lstStyle/>
                    <a:p>
                      <a:pPr algn="ctr">
                        <a:buNone/>
                      </a:pPr>
                      <a:r>
                        <a:rPr lang="zh-CN" altLang="en-US" sz="1200">
                          <a:latin typeface="MiSans" panose="00000500000000000000" charset="-122"/>
                          <a:ea typeface="MiSans" panose="00000500000000000000" charset="-122"/>
                        </a:rPr>
                        <a:t>机械</a:t>
                      </a:r>
                      <a:r>
                        <a:rPr lang="en-US" altLang="zh-CN" sz="1200">
                          <a:latin typeface="MiSans" panose="00000500000000000000" charset="-122"/>
                          <a:ea typeface="MiSans" panose="00000500000000000000" charset="-122"/>
                        </a:rPr>
                        <a:t>+</a:t>
                      </a:r>
                      <a:r>
                        <a:rPr lang="zh-CN" altLang="en-US" sz="1200">
                          <a:latin typeface="MiSans" panose="00000500000000000000" charset="-122"/>
                          <a:ea typeface="MiSans" panose="00000500000000000000" charset="-122"/>
                        </a:rPr>
                        <a:t>媒体互动</a:t>
                      </a:r>
                      <a:endParaRPr lang="zh-CN" altLang="en-US" sz="1200">
                        <a:latin typeface="MiSans" panose="00000500000000000000" charset="-122"/>
                        <a:ea typeface="MiSans" panose="00000500000000000000" charset="-122"/>
                      </a:endParaRPr>
                    </a:p>
                  </a:txBody>
                  <a:tcPr anchor="ctr"/>
                </a:tc>
              </a:tr>
            </a:tbl>
          </a:graphicData>
        </a:graphic>
      </p:graphicFrame>
      <p:cxnSp>
        <p:nvCxnSpPr>
          <p:cNvPr id="25" name="直接连接符 24"/>
          <p:cNvCxnSpPr/>
          <p:nvPr>
            <p:custDataLst>
              <p:tags r:id="rId4"/>
            </p:custDataLst>
          </p:nvPr>
        </p:nvCxnSpPr>
        <p:spPr>
          <a:xfrm>
            <a:off x="5648960" y="1812608"/>
            <a:ext cx="0" cy="4008120"/>
          </a:xfrm>
          <a:prstGeom prst="line">
            <a:avLst/>
          </a:prstGeom>
          <a:ln w="31750" cap="rnd">
            <a:solidFill>
              <a:srgbClr val="58654B"/>
            </a:solidFill>
            <a:prstDash val="sysDot"/>
            <a:round/>
          </a:ln>
        </p:spPr>
        <p:style>
          <a:lnRef idx="0">
            <a:srgbClr val="FFFFFF"/>
          </a:lnRef>
          <a:fillRef idx="0">
            <a:srgbClr val="FFFFFF"/>
          </a:fillRef>
          <a:effectRef idx="0">
            <a:srgbClr val="FFFFFF"/>
          </a:effectRef>
          <a:fontRef idx="minor">
            <a:schemeClr val="tx1"/>
          </a:fontRef>
        </p:style>
      </p:cxnSp>
      <p:sp>
        <p:nvSpPr>
          <p:cNvPr id="22" name="文本框 21"/>
          <p:cNvSpPr txBox="1"/>
          <p:nvPr/>
        </p:nvSpPr>
        <p:spPr>
          <a:xfrm>
            <a:off x="400050" y="1812925"/>
            <a:ext cx="4988560" cy="4267835"/>
          </a:xfrm>
          <a:prstGeom prst="rect">
            <a:avLst/>
          </a:prstGeom>
          <a:noFill/>
        </p:spPr>
        <p:txBody>
          <a:bodyPr wrap="square" rtlCol="0">
            <a:noAutofit/>
          </a:bodyPr>
          <a:lstStyle/>
          <a:p>
            <a:pPr indent="0" fontAlgn="auto">
              <a:lnSpc>
                <a:spcPct val="150000"/>
              </a:lnSpc>
              <a:spcBef>
                <a:spcPts val="0"/>
              </a:spcBef>
              <a:buFont typeface="黑体" panose="02010609060101010101" charset="-122"/>
              <a:buNone/>
            </a:pPr>
            <a:r>
              <a:rPr lang="zh-CN" altLang="en-US" sz="1200" b="1" dirty="0">
                <a:latin typeface="MiSans" panose="00000500000000000000" charset="-122"/>
                <a:ea typeface="MiSans" panose="00000500000000000000" charset="-122"/>
                <a:cs typeface="MiSans" panose="00000500000000000000" charset="-122"/>
                <a:sym typeface="+mn-ea"/>
              </a:rPr>
              <a:t>展项描述：</a:t>
            </a:r>
            <a:endParaRPr lang="zh-CN" altLang="en-US" sz="1200" b="1" dirty="0">
              <a:latin typeface="MiSans" panose="00000500000000000000" charset="-122"/>
              <a:ea typeface="MiSans" panose="00000500000000000000" charset="-122"/>
              <a:cs typeface="MiSans" panose="00000500000000000000" charset="-122"/>
            </a:endParaRPr>
          </a:p>
          <a:p>
            <a:pPr indent="254000" fontAlgn="auto">
              <a:lnSpc>
                <a:spcPct val="150000"/>
              </a:lnSpc>
              <a:spcBef>
                <a:spcPts val="0"/>
              </a:spcBef>
              <a:buFont typeface="黑体" panose="02010609060101010101" charset="-122"/>
              <a:buNone/>
            </a:pPr>
            <a:r>
              <a:rPr lang="zh-CN" altLang="en-US" sz="1200" dirty="0">
                <a:latin typeface="MiSans" panose="00000500000000000000" charset="-122"/>
                <a:ea typeface="MiSans" panose="00000500000000000000" charset="-122"/>
                <a:cs typeface="MiSans" panose="00000500000000000000" charset="-122"/>
                <a:sym typeface="+mn-ea"/>
              </a:rPr>
              <a:t>展项主要由幻影成像、展柜等组件组成。</a:t>
            </a:r>
            <a:endParaRPr lang="zh-CN" altLang="en-US" sz="1200" dirty="0">
              <a:latin typeface="MiSans" panose="00000500000000000000" charset="-122"/>
              <a:ea typeface="MiSans" panose="00000500000000000000" charset="-122"/>
              <a:cs typeface="MiSans" panose="00000500000000000000" charset="-122"/>
              <a:sym typeface="+mn-ea"/>
            </a:endParaRPr>
          </a:p>
          <a:p>
            <a:pPr indent="254000" fontAlgn="auto">
              <a:lnSpc>
                <a:spcPct val="150000"/>
              </a:lnSpc>
              <a:spcBef>
                <a:spcPts val="0"/>
              </a:spcBef>
              <a:buFont typeface="黑体" panose="02010609060101010101" charset="-122"/>
              <a:buNone/>
            </a:pPr>
            <a:r>
              <a:rPr lang="zh-CN" altLang="en-US" sz="1200" dirty="0">
                <a:latin typeface="MiSans" panose="00000500000000000000" charset="-122"/>
                <a:ea typeface="MiSans" panose="00000500000000000000" charset="-122"/>
                <a:cs typeface="MiSans" panose="00000500000000000000" charset="-122"/>
                <a:sym typeface="+mn-ea"/>
              </a:rPr>
              <a:t>本展项以数字孪生技术重现黄酒的酿造智慧，再现浸米、蒸饭、落缸</a:t>
            </a:r>
            <a:r>
              <a:rPr lang="en-US" altLang="zh-CN" sz="1200" dirty="0">
                <a:latin typeface="MiSans" panose="00000500000000000000" charset="-122"/>
                <a:ea typeface="MiSans" panose="00000500000000000000" charset="-122"/>
                <a:cs typeface="MiSans" panose="00000500000000000000" charset="-122"/>
                <a:sym typeface="+mn-ea"/>
              </a:rPr>
              <a:t>·</a:t>
            </a:r>
            <a:r>
              <a:rPr lang="zh-CN" altLang="en-US" sz="1200" dirty="0">
                <a:latin typeface="MiSans" panose="00000500000000000000" charset="-122"/>
                <a:ea typeface="MiSans" panose="00000500000000000000" charset="-122"/>
                <a:cs typeface="MiSans" panose="00000500000000000000" charset="-122"/>
                <a:sym typeface="+mn-ea"/>
              </a:rPr>
              <a:t>发醇、开耙、压榨、煎酒、封坛</a:t>
            </a:r>
            <a:r>
              <a:rPr lang="en-US" altLang="zh-CN" sz="1200" dirty="0">
                <a:latin typeface="MiSans" panose="00000500000000000000" charset="-122"/>
                <a:ea typeface="MiSans" panose="00000500000000000000" charset="-122"/>
                <a:cs typeface="MiSans" panose="00000500000000000000" charset="-122"/>
                <a:sym typeface="+mn-ea"/>
              </a:rPr>
              <a:t>7</a:t>
            </a:r>
            <a:r>
              <a:rPr lang="zh-CN" altLang="en-US" sz="1200" dirty="0">
                <a:latin typeface="MiSans" panose="00000500000000000000" charset="-122"/>
                <a:ea typeface="MiSans" panose="00000500000000000000" charset="-122"/>
                <a:cs typeface="MiSans" panose="00000500000000000000" charset="-122"/>
                <a:sym typeface="+mn-ea"/>
              </a:rPr>
              <a:t>大步骤，通过与幻影成像形式，观看对应工艺场景演示，配合对应图文介绍了解黄酒酿造相关知识。</a:t>
            </a:r>
            <a:endParaRPr lang="zh-CN" altLang="en-US" sz="1200" b="1" dirty="0">
              <a:latin typeface="MiSans" panose="00000500000000000000" charset="-122"/>
              <a:ea typeface="MiSans" panose="00000500000000000000" charset="-122"/>
              <a:cs typeface="MiSans" panose="00000500000000000000" charset="-122"/>
              <a:sym typeface="+mn-ea"/>
            </a:endParaRPr>
          </a:p>
          <a:p>
            <a:pPr indent="254000" fontAlgn="auto">
              <a:lnSpc>
                <a:spcPct val="150000"/>
              </a:lnSpc>
              <a:spcBef>
                <a:spcPts val="0"/>
              </a:spcBef>
              <a:buFont typeface="黑体" panose="02010609060101010101" charset="-122"/>
              <a:buNone/>
            </a:pPr>
            <a:endParaRPr lang="zh-CN" altLang="en-US" sz="1200" b="1" dirty="0">
              <a:latin typeface="MiSans" panose="00000500000000000000" charset="-122"/>
              <a:ea typeface="MiSans" panose="00000500000000000000" charset="-122"/>
              <a:cs typeface="MiSans" panose="00000500000000000000" charset="-122"/>
              <a:sym typeface="+mn-ea"/>
            </a:endParaRPr>
          </a:p>
          <a:p>
            <a:pPr indent="0" fontAlgn="auto">
              <a:lnSpc>
                <a:spcPct val="150000"/>
              </a:lnSpc>
              <a:spcBef>
                <a:spcPts val="0"/>
              </a:spcBef>
              <a:buFont typeface="黑体" panose="02010609060101010101" charset="-122"/>
              <a:buNone/>
            </a:pPr>
            <a:r>
              <a:rPr lang="zh-CN" altLang="en-US" sz="1200" b="1" dirty="0">
                <a:latin typeface="MiSans" panose="00000500000000000000" charset="-122"/>
                <a:ea typeface="MiSans" panose="00000500000000000000" charset="-122"/>
                <a:cs typeface="MiSans" panose="00000500000000000000" charset="-122"/>
                <a:sym typeface="+mn-ea"/>
              </a:rPr>
              <a:t>展示目的：</a:t>
            </a:r>
            <a:r>
              <a:rPr lang="zh-CN" altLang="en-US" sz="1200" dirty="0">
                <a:latin typeface="MiSans" panose="00000500000000000000" charset="-122"/>
                <a:ea typeface="MiSans" panose="00000500000000000000" charset="-122"/>
                <a:cs typeface="MiSans" panose="00000500000000000000" charset="-122"/>
                <a:sym typeface="+mn-ea"/>
              </a:rPr>
              <a:t>通过立体的酿酒步骤的立体呈现，</a:t>
            </a:r>
            <a:r>
              <a:rPr lang="zh-CN" altLang="en-US" sz="1200" dirty="0">
                <a:latin typeface="MiSans" panose="00000500000000000000" charset="-122"/>
                <a:ea typeface="MiSans" panose="00000500000000000000" charset="-122"/>
                <a:cs typeface="MiSans" panose="00000500000000000000" charset="-122"/>
                <a:sym typeface="黑体" panose="02010609060101010101" charset="-122"/>
              </a:rPr>
              <a:t>使观众了解中国传统发酵科技中</a:t>
            </a:r>
            <a:r>
              <a:rPr lang="en-US" altLang="zh-CN" sz="1200" dirty="0">
                <a:latin typeface="MiSans" panose="00000500000000000000" charset="-122"/>
                <a:ea typeface="MiSans" panose="00000500000000000000" charset="-122"/>
                <a:cs typeface="MiSans" panose="00000500000000000000" charset="-122"/>
                <a:sym typeface="黑体" panose="02010609060101010101" charset="-122"/>
              </a:rPr>
              <a:t>"</a:t>
            </a:r>
            <a:r>
              <a:rPr lang="zh-CN" altLang="en-US" sz="1200" dirty="0">
                <a:latin typeface="MiSans" panose="00000500000000000000" charset="-122"/>
                <a:ea typeface="MiSans" panose="00000500000000000000" charset="-122"/>
                <a:cs typeface="MiSans" panose="00000500000000000000" charset="-122"/>
                <a:sym typeface="黑体" panose="02010609060101010101" charset="-122"/>
              </a:rPr>
              <a:t>天人共酿</a:t>
            </a:r>
            <a:r>
              <a:rPr lang="en-US" altLang="zh-CN" sz="1200" dirty="0">
                <a:latin typeface="MiSans" panose="00000500000000000000" charset="-122"/>
                <a:ea typeface="MiSans" panose="00000500000000000000" charset="-122"/>
                <a:cs typeface="MiSans" panose="00000500000000000000" charset="-122"/>
                <a:sym typeface="黑体" panose="02010609060101010101" charset="-122"/>
              </a:rPr>
              <a:t>"</a:t>
            </a:r>
            <a:r>
              <a:rPr lang="zh-CN" altLang="en-US" sz="1200" dirty="0">
                <a:latin typeface="MiSans" panose="00000500000000000000" charset="-122"/>
                <a:ea typeface="MiSans" panose="00000500000000000000" charset="-122"/>
                <a:cs typeface="MiSans" panose="00000500000000000000" charset="-122"/>
                <a:sym typeface="黑体" panose="02010609060101010101" charset="-122"/>
              </a:rPr>
              <a:t>的生态智慧，达成科技语言与传统文化的创新对话。</a:t>
            </a:r>
            <a:endParaRPr lang="zh-CN" altLang="en-US" sz="1200" b="1" dirty="0">
              <a:latin typeface="MiSans" panose="00000500000000000000" charset="-122"/>
              <a:ea typeface="MiSans" panose="00000500000000000000" charset="-122"/>
              <a:cs typeface="MiSans" panose="00000500000000000000" charset="-122"/>
              <a:sym typeface="黑体" panose="02010609060101010101" charset="-122"/>
            </a:endParaRPr>
          </a:p>
          <a:p>
            <a:pPr indent="0" fontAlgn="auto">
              <a:lnSpc>
                <a:spcPct val="150000"/>
              </a:lnSpc>
              <a:spcBef>
                <a:spcPts val="0"/>
              </a:spcBef>
              <a:buFont typeface="黑体" panose="02010609060101010101" charset="-122"/>
              <a:buNone/>
            </a:pPr>
            <a:endParaRPr lang="zh-CN" altLang="en-US" sz="1200" b="1" dirty="0">
              <a:latin typeface="MiSans" panose="00000500000000000000" charset="-122"/>
              <a:ea typeface="MiSans" panose="00000500000000000000" charset="-122"/>
              <a:cs typeface="MiSans" panose="00000500000000000000" charset="-122"/>
              <a:sym typeface="黑体" panose="02010609060101010101" charset="-122"/>
            </a:endParaRPr>
          </a:p>
          <a:p>
            <a:pPr>
              <a:lnSpc>
                <a:spcPct val="150000"/>
              </a:lnSpc>
            </a:pPr>
            <a:r>
              <a:rPr lang="zh-CN" altLang="en-US" sz="1200" b="1" dirty="0">
                <a:latin typeface="MiSans" panose="00000500000000000000" charset="-122"/>
                <a:ea typeface="MiSans" panose="00000500000000000000" charset="-122"/>
                <a:cs typeface="MiSans" panose="00000500000000000000" charset="-122"/>
                <a:sym typeface="黑体" panose="02010609060101010101" charset="-122"/>
              </a:rPr>
              <a:t>操作说明：</a:t>
            </a:r>
            <a:endParaRPr lang="zh-CN" altLang="en-US" sz="1200" b="1" dirty="0">
              <a:latin typeface="MiSans" panose="00000500000000000000" charset="-122"/>
              <a:ea typeface="MiSans" panose="00000500000000000000" charset="-122"/>
              <a:cs typeface="MiSans" panose="00000500000000000000" charset="-122"/>
              <a:sym typeface="黑体" panose="02010609060101010101" charset="-122"/>
            </a:endParaRPr>
          </a:p>
          <a:p>
            <a:pPr>
              <a:lnSpc>
                <a:spcPct val="150000"/>
              </a:lnSpc>
            </a:pPr>
            <a:r>
              <a:rPr lang="en-US" altLang="zh-CN" sz="1200" dirty="0">
                <a:latin typeface="MiSans" panose="00000500000000000000" charset="-122"/>
                <a:ea typeface="MiSans" panose="00000500000000000000" charset="-122"/>
                <a:cs typeface="MiSans" panose="00000500000000000000" charset="-122"/>
                <a:sym typeface="黑体" panose="02010609060101010101" charset="-122"/>
              </a:rPr>
              <a:t>1</a:t>
            </a:r>
            <a:r>
              <a:rPr lang="zh-CN" altLang="en-US" sz="1200" dirty="0">
                <a:latin typeface="MiSans" panose="00000500000000000000" charset="-122"/>
                <a:ea typeface="MiSans" panose="00000500000000000000" charset="-122"/>
                <a:cs typeface="MiSans" panose="00000500000000000000" charset="-122"/>
                <a:sym typeface="黑体" panose="02010609060101010101" charset="-122"/>
              </a:rPr>
              <a:t>、观众步入展区；</a:t>
            </a:r>
            <a:endParaRPr lang="zh-CN" altLang="en-US" sz="1200" dirty="0">
              <a:latin typeface="MiSans" panose="00000500000000000000" charset="-122"/>
              <a:ea typeface="MiSans" panose="00000500000000000000" charset="-122"/>
              <a:cs typeface="MiSans" panose="00000500000000000000" charset="-122"/>
              <a:sym typeface="黑体" panose="02010609060101010101" charset="-122"/>
            </a:endParaRPr>
          </a:p>
          <a:p>
            <a:pPr>
              <a:lnSpc>
                <a:spcPct val="150000"/>
              </a:lnSpc>
            </a:pPr>
            <a:r>
              <a:rPr lang="en-US" altLang="zh-CN" sz="1200" dirty="0">
                <a:latin typeface="MiSans" panose="00000500000000000000" charset="-122"/>
                <a:ea typeface="MiSans" panose="00000500000000000000" charset="-122"/>
                <a:cs typeface="MiSans" panose="00000500000000000000" charset="-122"/>
                <a:sym typeface="方正兰亭细黑_GBK" panose="02000000000000000000" charset="-122"/>
              </a:rPr>
              <a:t>2</a:t>
            </a:r>
            <a:r>
              <a:rPr lang="zh-CN" altLang="en-US" sz="1200" dirty="0">
                <a:latin typeface="MiSans" panose="00000500000000000000" charset="-122"/>
                <a:ea typeface="MiSans" panose="00000500000000000000" charset="-122"/>
                <a:cs typeface="MiSans" panose="00000500000000000000" charset="-122"/>
                <a:sym typeface="方正兰亭细黑_GBK" panose="02000000000000000000" charset="-122"/>
              </a:rPr>
              <a:t>、观看酿酒步骤；</a:t>
            </a:r>
            <a:endParaRPr lang="zh-CN" altLang="en-US" sz="1200" dirty="0">
              <a:latin typeface="MiSans" panose="00000500000000000000" charset="-122"/>
              <a:ea typeface="MiSans" panose="00000500000000000000" charset="-122"/>
              <a:cs typeface="MiSans" panose="00000500000000000000" charset="-122"/>
            </a:endParaRPr>
          </a:p>
        </p:txBody>
      </p:sp>
      <p:sp>
        <p:nvSpPr>
          <p:cNvPr id="2" name="文本框 1"/>
          <p:cNvSpPr txBox="1"/>
          <p:nvPr/>
        </p:nvSpPr>
        <p:spPr>
          <a:xfrm>
            <a:off x="8251825" y="346710"/>
            <a:ext cx="3532505" cy="398780"/>
          </a:xfrm>
          <a:prstGeom prst="rect">
            <a:avLst/>
          </a:prstGeom>
          <a:noFill/>
        </p:spPr>
        <p:txBody>
          <a:bodyPr wrap="square" rtlCol="0">
            <a:spAutoFit/>
          </a:bodyPr>
          <a:lstStyle/>
          <a:p>
            <a:pPr algn="r"/>
            <a:r>
              <a:rPr lang="zh-CN" altLang="en-US" sz="2000">
                <a:solidFill>
                  <a:srgbClr val="58654B"/>
                </a:solidFill>
                <a:latin typeface="京華老宋体_KingHwa_OldSong" panose="02000500000000000000" charset="-122"/>
                <a:ea typeface="京華老宋体_KingHwa_OldSong" panose="02000500000000000000" charset="-122"/>
                <a:cs typeface="仿宋" panose="02010609060101010101" charset="-122"/>
                <a:sym typeface="+mn-ea"/>
              </a:rPr>
              <a:t>绍兴文化里的科学基因</a:t>
            </a:r>
            <a:endParaRPr lang="zh-CN" altLang="en-US" sz="2000">
              <a:solidFill>
                <a:srgbClr val="58654B"/>
              </a:solidFill>
              <a:latin typeface="京華老宋体_KingHwa_OldSong" panose="02000500000000000000" charset="-122"/>
              <a:ea typeface="京華老宋体_KingHwa_OldSong" panose="02000500000000000000" charset="-122"/>
              <a:cs typeface="仿宋" panose="02010609060101010101" charset="-122"/>
              <a:sym typeface="+mn-ea"/>
            </a:endParaRPr>
          </a:p>
        </p:txBody>
      </p:sp>
      <p:grpSp>
        <p:nvGrpSpPr>
          <p:cNvPr id="3" name="组合 2"/>
          <p:cNvGrpSpPr/>
          <p:nvPr/>
        </p:nvGrpSpPr>
        <p:grpSpPr>
          <a:xfrm>
            <a:off x="0" y="6189345"/>
            <a:ext cx="12192000" cy="668655"/>
            <a:chOff x="0" y="9747"/>
            <a:chExt cx="19200" cy="1053"/>
          </a:xfrm>
        </p:grpSpPr>
        <p:sp>
          <p:nvSpPr>
            <p:cNvPr id="4" name="矩形 3"/>
            <p:cNvSpPr/>
            <p:nvPr>
              <p:custDataLst>
                <p:tags r:id="rId5"/>
              </p:custDataLst>
            </p:nvPr>
          </p:nvSpPr>
          <p:spPr>
            <a:xfrm>
              <a:off x="0" y="9747"/>
              <a:ext cx="19200" cy="1053"/>
            </a:xfrm>
            <a:prstGeom prst="rect">
              <a:avLst/>
            </a:prstGeom>
            <a:solidFill>
              <a:srgbClr val="CBB87F"/>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cs typeface="仿宋" panose="02010609060101010101" charset="-122"/>
              </a:endParaRPr>
            </a:p>
          </p:txBody>
        </p:sp>
        <p:pic>
          <p:nvPicPr>
            <p:cNvPr id="6" name="图片 5" descr="2"/>
            <p:cNvPicPr>
              <a:picLocks noChangeAspect="1"/>
            </p:cNvPicPr>
            <p:nvPr/>
          </p:nvPicPr>
          <p:blipFill>
            <a:blip r:embed="rId6">
              <a:alphaModFix amt="48000"/>
            </a:blip>
            <a:srcRect t="2036" b="82201"/>
            <a:stretch>
              <a:fillRect/>
            </a:stretch>
          </p:blipFill>
          <p:spPr>
            <a:xfrm>
              <a:off x="0" y="9747"/>
              <a:ext cx="19158" cy="1053"/>
            </a:xfrm>
            <a:prstGeom prst="rect">
              <a:avLst/>
            </a:prstGeom>
          </p:spPr>
        </p:pic>
      </p:grpSp>
      <p:pic>
        <p:nvPicPr>
          <p:cNvPr id="7" name="图片 6" descr="9ce27b94a087610dda499df363dab90"/>
          <p:cNvPicPr>
            <a:picLocks noChangeAspect="1"/>
          </p:cNvPicPr>
          <p:nvPr/>
        </p:nvPicPr>
        <p:blipFill>
          <a:blip r:embed="rId7"/>
          <a:srcRect l="26371"/>
          <a:stretch>
            <a:fillRect/>
          </a:stretch>
        </p:blipFill>
        <p:spPr>
          <a:xfrm>
            <a:off x="6538595" y="2633980"/>
            <a:ext cx="4847590" cy="2520315"/>
          </a:xfrm>
          <a:prstGeom prst="rect">
            <a:avLst/>
          </a:prstGeom>
        </p:spPr>
      </p:pic>
    </p:spTree>
    <p:custDataLst>
      <p:tags r:id="rId8"/>
    </p:custData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CBB87F">
            <a:alpha val="50000"/>
          </a:srgbClr>
        </a:solidFill>
        <a:effectLst/>
      </p:bgPr>
    </p:bg>
    <p:spTree>
      <p:nvGrpSpPr>
        <p:cNvPr id="1" name=""/>
        <p:cNvGrpSpPr/>
        <p:nvPr/>
      </p:nvGrpSpPr>
      <p:grpSpPr/>
      <p:sp>
        <p:nvSpPr>
          <p:cNvPr id="6" name="文本框 5"/>
          <p:cNvSpPr txBox="1"/>
          <p:nvPr/>
        </p:nvSpPr>
        <p:spPr>
          <a:xfrm>
            <a:off x="1629410" y="2571115"/>
            <a:ext cx="8933815" cy="1445260"/>
          </a:xfrm>
          <a:prstGeom prst="rect">
            <a:avLst/>
          </a:prstGeom>
          <a:noFill/>
          <a:effectLst>
            <a:outerShdw blurRad="50800" dist="101600" dir="13500000" algn="br" rotWithShape="0">
              <a:prstClr val="black">
                <a:alpha val="9000"/>
              </a:prstClr>
            </a:outerShdw>
            <a:reflection blurRad="6350" stA="15000" endA="300" endPos="87000" dir="5400000" sy="-100000" algn="bl" rotWithShape="0"/>
          </a:effectLst>
        </p:spPr>
        <p:txBody>
          <a:bodyPr wrap="square" rtlCol="0" anchor="t">
            <a:spAutoFit/>
          </a:bodyPr>
          <a:p>
            <a:pPr algn="ctr">
              <a:buClrTx/>
              <a:buSzTx/>
              <a:buFontTx/>
            </a:pPr>
            <a:r>
              <a:rPr lang="zh-CN" altLang="en-US" sz="8800">
                <a:solidFill>
                  <a:schemeClr val="tx1">
                    <a:lumMod val="85000"/>
                    <a:lumOff val="15000"/>
                  </a:schemeClr>
                </a:solidFill>
                <a:latin typeface="汉仪尚巍手书W" panose="00020600040101010101" charset="-122"/>
                <a:ea typeface="汉仪尚巍手书W" panose="00020600040101010101" charset="-122"/>
                <a:sym typeface="+mn-ea"/>
              </a:rPr>
              <a:t>绍兴黄酒</a:t>
            </a:r>
            <a:r>
              <a:rPr lang="en-US" altLang="zh-CN" sz="8800">
                <a:solidFill>
                  <a:schemeClr val="tx1">
                    <a:lumMod val="85000"/>
                    <a:lumOff val="15000"/>
                  </a:schemeClr>
                </a:solidFill>
                <a:latin typeface="汉仪尚巍手书W" panose="00020600040101010101" charset="-122"/>
                <a:ea typeface="汉仪尚巍手书W" panose="00020600040101010101" charset="-122"/>
                <a:sym typeface="+mn-ea"/>
              </a:rPr>
              <a:t>:</a:t>
            </a:r>
            <a:r>
              <a:rPr lang="zh-CN" altLang="en-US" sz="8800">
                <a:solidFill>
                  <a:schemeClr val="tx1">
                    <a:lumMod val="85000"/>
                    <a:lumOff val="15000"/>
                  </a:schemeClr>
                </a:solidFill>
                <a:latin typeface="汉仪尚巍手书W" panose="00020600040101010101" charset="-122"/>
                <a:ea typeface="汉仪尚巍手书W" panose="00020600040101010101" charset="-122"/>
                <a:sym typeface="+mn-ea"/>
              </a:rPr>
              <a:t>为什么？</a:t>
            </a:r>
            <a:endParaRPr lang="zh-CN" altLang="en-US" sz="8800">
              <a:solidFill>
                <a:schemeClr val="tx1">
                  <a:lumMod val="85000"/>
                  <a:lumOff val="15000"/>
                </a:schemeClr>
              </a:solidFill>
              <a:latin typeface="汉仪尚巍手书W" panose="00020600040101010101" charset="-122"/>
              <a:ea typeface="汉仪尚巍手书W" panose="00020600040101010101" charset="-122"/>
              <a:sym typeface="+mn-ea"/>
            </a:endParaRPr>
          </a:p>
        </p:txBody>
      </p:sp>
    </p:spTree>
    <p:custDataLst>
      <p:tags r:id="rId1"/>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F0E7DD">
            <a:alpha val="27000"/>
          </a:srgbClr>
        </a:solidFill>
        <a:effectLst/>
      </p:bgPr>
    </p:bg>
    <p:spTree>
      <p:nvGrpSpPr>
        <p:cNvPr id="1" name=""/>
        <p:cNvGrpSpPr/>
        <p:nvPr/>
      </p:nvGrpSpPr>
      <p:grpSpPr>
        <a:xfrm>
          <a:off x="0" y="0"/>
          <a:ext cx="0" cy="0"/>
          <a:chOff x="0" y="0"/>
          <a:chExt cx="0" cy="0"/>
        </a:xfrm>
      </p:grpSpPr>
      <p:cxnSp>
        <p:nvCxnSpPr>
          <p:cNvPr id="21" name="直接连接符 20"/>
          <p:cNvCxnSpPr/>
          <p:nvPr>
            <p:custDataLst>
              <p:tags r:id="rId1"/>
            </p:custDataLst>
          </p:nvPr>
        </p:nvCxnSpPr>
        <p:spPr>
          <a:xfrm>
            <a:off x="400685" y="738505"/>
            <a:ext cx="11383645" cy="6985"/>
          </a:xfrm>
          <a:prstGeom prst="line">
            <a:avLst/>
          </a:prstGeom>
          <a:ln w="28575" cmpd="sng">
            <a:solidFill>
              <a:srgbClr val="58654B"/>
            </a:solidFill>
            <a:prstDash val="solid"/>
          </a:ln>
        </p:spPr>
        <p:style>
          <a:lnRef idx="2">
            <a:schemeClr val="accent1"/>
          </a:lnRef>
          <a:fillRef idx="0">
            <a:srgbClr val="FFFFFF"/>
          </a:fillRef>
          <a:effectRef idx="0">
            <a:srgbClr val="FFFFFF"/>
          </a:effectRef>
          <a:fontRef idx="minor">
            <a:schemeClr val="tx1"/>
          </a:fontRef>
        </p:style>
      </p:cxnSp>
      <p:sp>
        <p:nvSpPr>
          <p:cNvPr id="5" name="文本框 4"/>
          <p:cNvSpPr txBox="1"/>
          <p:nvPr>
            <p:custDataLst>
              <p:tags r:id="rId2"/>
            </p:custDataLst>
          </p:nvPr>
        </p:nvSpPr>
        <p:spPr>
          <a:xfrm>
            <a:off x="400685" y="216535"/>
            <a:ext cx="3665220" cy="509270"/>
          </a:xfrm>
          <a:prstGeom prst="rect">
            <a:avLst/>
          </a:prstGeom>
          <a:noFill/>
        </p:spPr>
        <p:txBody>
          <a:bodyPr wrap="square" rtlCol="0">
            <a:noAutofit/>
          </a:bodyPr>
          <a:lstStyle/>
          <a:p>
            <a:r>
              <a:rPr lang="zh-CN" altLang="en-US" sz="3600">
                <a:solidFill>
                  <a:srgbClr val="58654B"/>
                </a:solidFill>
                <a:latin typeface="京華老宋体_KingHwa_OldSong" panose="02000500000000000000" charset="-122"/>
                <a:ea typeface="京華老宋体_KingHwa_OldSong" panose="02000500000000000000" charset="-122"/>
                <a:cs typeface="仿宋" panose="02010609060101010101" charset="-122"/>
                <a:sym typeface="+mn-ea"/>
              </a:rPr>
              <a:t>好酒知时节</a:t>
            </a:r>
            <a:endParaRPr lang="zh-CN" altLang="en-US" sz="3600" b="0">
              <a:solidFill>
                <a:srgbClr val="58654B"/>
              </a:solidFill>
              <a:latin typeface="京華老宋体_KingHwa_OldSong" panose="02000500000000000000" charset="-122"/>
              <a:ea typeface="京華老宋体_KingHwa_OldSong" panose="02000500000000000000" charset="-122"/>
              <a:cs typeface="仿宋" panose="02010609060101010101" charset="-122"/>
              <a:sym typeface="+mn-ea"/>
            </a:endParaRPr>
          </a:p>
          <a:p>
            <a:endParaRPr lang="zh-CN" altLang="en-US" sz="3600">
              <a:solidFill>
                <a:srgbClr val="58654B"/>
              </a:solidFill>
              <a:latin typeface="京華老宋体_KingHwa_OldSong" panose="02000500000000000000" charset="-122"/>
              <a:ea typeface="京華老宋体_KingHwa_OldSong" panose="02000500000000000000" charset="-122"/>
              <a:cs typeface="仿宋" panose="02010609060101010101" charset="-122"/>
            </a:endParaRPr>
          </a:p>
          <a:p>
            <a:endParaRPr lang="zh-CN" altLang="en-US" sz="3600">
              <a:solidFill>
                <a:srgbClr val="58654B"/>
              </a:solidFill>
              <a:latin typeface="京華老宋体_KingHwa_OldSong" panose="02000500000000000000" charset="-122"/>
              <a:ea typeface="京華老宋体_KingHwa_OldSong" panose="02000500000000000000" charset="-122"/>
              <a:cs typeface="仿宋" panose="02010609060101010101" charset="-122"/>
            </a:endParaRPr>
          </a:p>
        </p:txBody>
      </p:sp>
      <p:graphicFrame>
        <p:nvGraphicFramePr>
          <p:cNvPr id="8" name="表格 7"/>
          <p:cNvGraphicFramePr/>
          <p:nvPr>
            <p:custDataLst>
              <p:tags r:id="rId3"/>
            </p:custDataLst>
          </p:nvPr>
        </p:nvGraphicFramePr>
        <p:xfrm>
          <a:off x="400685" y="1163955"/>
          <a:ext cx="11383645" cy="398780"/>
        </p:xfrm>
        <a:graphic>
          <a:graphicData uri="http://schemas.openxmlformats.org/drawingml/2006/table">
            <a:tbl>
              <a:tblPr firstCol="1" bandCol="1">
                <a:tableStyleId>{B2A5736F-0B23-42C7-9033-99ABC36045BD}</a:tableStyleId>
              </a:tblPr>
              <a:tblGrid>
                <a:gridCol w="1452880"/>
                <a:gridCol w="1915795"/>
                <a:gridCol w="1897380"/>
                <a:gridCol w="2181225"/>
                <a:gridCol w="2038985"/>
                <a:gridCol w="1897380"/>
              </a:tblGrid>
              <a:tr h="381000">
                <a:tc>
                  <a:txBody>
                    <a:bodyPr/>
                    <a:lstStyle/>
                    <a:p>
                      <a:pPr algn="ctr">
                        <a:lnSpc>
                          <a:spcPct val="100000"/>
                        </a:lnSpc>
                        <a:spcBef>
                          <a:spcPts val="0"/>
                        </a:spcBef>
                        <a:buClrTx/>
                        <a:buSzTx/>
                        <a:buFontTx/>
                        <a:buNone/>
                      </a:pPr>
                      <a:r>
                        <a:rPr lang="zh-CN" altLang="en-US" sz="1200" b="0">
                          <a:latin typeface="MiSans" panose="00000500000000000000" charset="-122"/>
                          <a:ea typeface="MiSans" panose="00000500000000000000" charset="-122"/>
                        </a:rPr>
                        <a:t>展区名称</a:t>
                      </a:r>
                      <a:endParaRPr lang="zh-CN" altLang="en-US" sz="1200" b="0">
                        <a:latin typeface="MiSans" panose="00000500000000000000" charset="-122"/>
                        <a:ea typeface="MiSans" panose="00000500000000000000" charset="-122"/>
                      </a:endParaRPr>
                    </a:p>
                  </a:txBody>
                  <a:tcPr anchor="ctr">
                    <a:solidFill>
                      <a:srgbClr val="CBB87F"/>
                    </a:solidFill>
                  </a:tcPr>
                </a:tc>
                <a:tc>
                  <a:txBody>
                    <a:bodyPr/>
                    <a:lstStyle/>
                    <a:p>
                      <a:pPr algn="l">
                        <a:lnSpc>
                          <a:spcPct val="120000"/>
                        </a:lnSpc>
                        <a:spcBef>
                          <a:spcPts val="0"/>
                        </a:spcBef>
                        <a:spcAft>
                          <a:spcPts val="0"/>
                        </a:spcAft>
                        <a:buClrTx/>
                        <a:buSzTx/>
                        <a:buFontTx/>
                        <a:buNone/>
                      </a:pPr>
                      <a:r>
                        <a:rPr lang="zh-CN" altLang="en-US" sz="1200" spc="120">
                          <a:latin typeface="MiSans" panose="00000500000000000000" charset="-122"/>
                          <a:ea typeface="MiSans" panose="00000500000000000000" charset="-122"/>
                        </a:rPr>
                        <a:t>绍兴黄酒</a:t>
                      </a:r>
                      <a:endParaRPr lang="zh-CN" altLang="en-US" sz="1200" spc="120">
                        <a:latin typeface="MiSans" panose="00000500000000000000" charset="-122"/>
                        <a:ea typeface="MiSans" panose="00000500000000000000" charset="-122"/>
                      </a:endParaRPr>
                    </a:p>
                  </a:txBody>
                  <a:tcPr anchor="ctr"/>
                </a:tc>
                <a:tc>
                  <a:txBody>
                    <a:bodyPr/>
                    <a:lstStyle/>
                    <a:p>
                      <a:pPr algn="ctr">
                        <a:buNone/>
                      </a:pPr>
                      <a:r>
                        <a:rPr lang="zh-CN" altLang="en-US" sz="1200">
                          <a:solidFill>
                            <a:schemeClr val="bg1"/>
                          </a:solidFill>
                          <a:latin typeface="MiSans" panose="00000500000000000000" charset="-122"/>
                          <a:ea typeface="MiSans" panose="00000500000000000000" charset="-122"/>
                        </a:rPr>
                        <a:t>展品名称</a:t>
                      </a:r>
                      <a:endParaRPr lang="zh-CN" altLang="en-US" sz="1200">
                        <a:solidFill>
                          <a:schemeClr val="bg1"/>
                        </a:solidFill>
                        <a:latin typeface="MiSans" panose="00000500000000000000" charset="-122"/>
                        <a:ea typeface="MiSans" panose="00000500000000000000" charset="-122"/>
                      </a:endParaRPr>
                    </a:p>
                  </a:txBody>
                  <a:tcPr anchor="ctr">
                    <a:solidFill>
                      <a:srgbClr val="CBB87F"/>
                    </a:solidFill>
                  </a:tcPr>
                </a:tc>
                <a:tc>
                  <a:txBody>
                    <a:bodyPr/>
                    <a:lstStyle/>
                    <a:p>
                      <a:pPr indent="0" algn="l">
                        <a:lnSpc>
                          <a:spcPct val="120000"/>
                        </a:lnSpc>
                        <a:spcBef>
                          <a:spcPts val="0"/>
                        </a:spcBef>
                        <a:spcAft>
                          <a:spcPts val="0"/>
                        </a:spcAft>
                        <a:buNone/>
                      </a:pPr>
                      <a:r>
                        <a:rPr lang="zh-CN" altLang="en-US" sz="1200" spc="120">
                          <a:latin typeface="MiSans" panose="00000500000000000000" charset="-122"/>
                          <a:ea typeface="MiSans" panose="00000500000000000000" charset="-122"/>
                          <a:sym typeface="+mn-ea"/>
                        </a:rPr>
                        <a:t>好酒知</a:t>
                      </a:r>
                      <a:r>
                        <a:rPr lang="zh-CN" altLang="en-US" sz="1200" spc="120">
                          <a:latin typeface="MiSans" panose="00000500000000000000" charset="-122"/>
                          <a:ea typeface="MiSans" panose="00000500000000000000" charset="-122"/>
                          <a:sym typeface="+mn-ea"/>
                        </a:rPr>
                        <a:t>时节</a:t>
                      </a:r>
                      <a:endParaRPr lang="zh-CN" altLang="en-US" sz="1200" spc="120">
                        <a:latin typeface="MiSans" panose="00000500000000000000" charset="-122"/>
                        <a:ea typeface="MiSans" panose="00000500000000000000" charset="-122"/>
                        <a:sym typeface="+mn-ea"/>
                      </a:endParaRPr>
                    </a:p>
                  </a:txBody>
                  <a:tcPr marL="177800" marR="177800" marT="107950" marB="107950" anchor="ctr"/>
                </a:tc>
                <a:tc>
                  <a:txBody>
                    <a:bodyPr/>
                    <a:lstStyle/>
                    <a:p>
                      <a:pPr algn="ctr">
                        <a:buNone/>
                      </a:pPr>
                      <a:r>
                        <a:rPr lang="zh-CN" altLang="en-US" sz="1200">
                          <a:solidFill>
                            <a:schemeClr val="bg1"/>
                          </a:solidFill>
                          <a:latin typeface="MiSans" panose="00000500000000000000" charset="-122"/>
                          <a:ea typeface="MiSans" panose="00000500000000000000" charset="-122"/>
                        </a:rPr>
                        <a:t>展示形式</a:t>
                      </a:r>
                      <a:endParaRPr lang="zh-CN" altLang="en-US" sz="1200">
                        <a:solidFill>
                          <a:schemeClr val="bg1"/>
                        </a:solidFill>
                        <a:latin typeface="MiSans" panose="00000500000000000000" charset="-122"/>
                        <a:ea typeface="MiSans" panose="00000500000000000000" charset="-122"/>
                      </a:endParaRPr>
                    </a:p>
                  </a:txBody>
                  <a:tcPr anchor="ctr">
                    <a:solidFill>
                      <a:srgbClr val="CBB87F"/>
                    </a:solidFill>
                  </a:tcPr>
                </a:tc>
                <a:tc>
                  <a:txBody>
                    <a:bodyPr/>
                    <a:lstStyle/>
                    <a:p>
                      <a:pPr algn="ctr">
                        <a:buNone/>
                      </a:pPr>
                      <a:r>
                        <a:rPr lang="zh-CN" altLang="en-US" sz="1200">
                          <a:latin typeface="MiSans" panose="00000500000000000000" charset="-122"/>
                          <a:ea typeface="MiSans" panose="00000500000000000000" charset="-122"/>
                        </a:rPr>
                        <a:t>图文展板</a:t>
                      </a:r>
                      <a:endParaRPr lang="zh-CN" altLang="en-US" sz="1200">
                        <a:latin typeface="MiSans" panose="00000500000000000000" charset="-122"/>
                        <a:ea typeface="MiSans" panose="00000500000000000000" charset="-122"/>
                      </a:endParaRPr>
                    </a:p>
                  </a:txBody>
                  <a:tcPr anchor="ctr"/>
                </a:tc>
              </a:tr>
            </a:tbl>
          </a:graphicData>
        </a:graphic>
      </p:graphicFrame>
      <p:sp>
        <p:nvSpPr>
          <p:cNvPr id="22" name="文本框 21"/>
          <p:cNvSpPr txBox="1"/>
          <p:nvPr/>
        </p:nvSpPr>
        <p:spPr>
          <a:xfrm>
            <a:off x="400050" y="1812925"/>
            <a:ext cx="11383645" cy="3335655"/>
          </a:xfrm>
          <a:prstGeom prst="rect">
            <a:avLst/>
          </a:prstGeom>
          <a:noFill/>
        </p:spPr>
        <p:txBody>
          <a:bodyPr wrap="square" rtlCol="0">
            <a:noAutofit/>
          </a:bodyPr>
          <a:lstStyle/>
          <a:p>
            <a:pPr indent="0" fontAlgn="auto">
              <a:lnSpc>
                <a:spcPct val="150000"/>
              </a:lnSpc>
              <a:spcBef>
                <a:spcPts val="0"/>
              </a:spcBef>
              <a:buFont typeface="黑体" panose="02010609060101010101" charset="-122"/>
              <a:buNone/>
            </a:pPr>
            <a:r>
              <a:rPr lang="zh-CN" altLang="en-US" sz="1200" b="1" dirty="0">
                <a:latin typeface="MiSans" panose="00000500000000000000" charset="-122"/>
                <a:ea typeface="MiSans" panose="00000500000000000000" charset="-122"/>
                <a:cs typeface="MiSans" panose="00000500000000000000" charset="-122"/>
                <a:sym typeface="+mn-ea"/>
              </a:rPr>
              <a:t>展项描述：</a:t>
            </a:r>
            <a:endParaRPr lang="zh-CN" altLang="en-US" sz="1200" b="1" dirty="0">
              <a:latin typeface="MiSans" panose="00000500000000000000" charset="-122"/>
              <a:ea typeface="MiSans" panose="00000500000000000000" charset="-122"/>
              <a:cs typeface="MiSans" panose="00000500000000000000" charset="-122"/>
            </a:endParaRPr>
          </a:p>
          <a:p>
            <a:pPr indent="304800" fontAlgn="auto">
              <a:lnSpc>
                <a:spcPct val="150000"/>
              </a:lnSpc>
              <a:spcBef>
                <a:spcPts val="0"/>
              </a:spcBef>
              <a:buFont typeface="黑体" panose="02010609060101010101" charset="-122"/>
              <a:buNone/>
              <a:extLst>
                <a:ext uri="{35155182-B16C-46BC-9424-99874614C6A1}">
                  <wpsdc:indentchars xmlns:wpsdc="http://www.wps.cn/officeDocument/2017/drawingmlCustomData" val="200" checksum="1077528236"/>
                </a:ext>
              </a:extLst>
            </a:pPr>
            <a:r>
              <a:rPr lang="zh-CN" altLang="en-US" sz="1200" dirty="0">
                <a:latin typeface="MiSans" panose="00000500000000000000" charset="-122"/>
                <a:ea typeface="MiSans" panose="00000500000000000000" charset="-122"/>
                <a:cs typeface="MiSans" panose="00000500000000000000" charset="-122"/>
                <a:sym typeface="+mn-ea"/>
              </a:rPr>
              <a:t>展项主要由图文展板组成。</a:t>
            </a:r>
            <a:endParaRPr lang="zh-CN" altLang="en-US" sz="1200" dirty="0">
              <a:latin typeface="MiSans" panose="00000500000000000000" charset="-122"/>
              <a:ea typeface="MiSans" panose="00000500000000000000" charset="-122"/>
              <a:cs typeface="MiSans" panose="00000500000000000000" charset="-122"/>
              <a:sym typeface="+mn-ea"/>
            </a:endParaRPr>
          </a:p>
          <a:p>
            <a:pPr indent="304800" fontAlgn="auto">
              <a:lnSpc>
                <a:spcPct val="150000"/>
              </a:lnSpc>
              <a:spcBef>
                <a:spcPts val="0"/>
              </a:spcBef>
              <a:buFont typeface="黑体" panose="02010609060101010101" charset="-122"/>
              <a:buNone/>
              <a:extLst>
                <a:ext uri="{35155182-B16C-46BC-9424-99874614C6A1}">
                  <wpsdc:indentchars xmlns:wpsdc="http://www.wps.cn/officeDocument/2017/drawingmlCustomData" val="200" checksum="1077528236"/>
                </a:ext>
              </a:extLst>
            </a:pPr>
            <a:r>
              <a:rPr lang="zh-CN" altLang="en-US" sz="1200" dirty="0">
                <a:latin typeface="MiSans" panose="00000500000000000000" charset="-122"/>
                <a:ea typeface="MiSans" panose="00000500000000000000" charset="-122"/>
                <a:cs typeface="MiSans" panose="00000500000000000000" charset="-122"/>
                <a:sym typeface="+mn-ea"/>
              </a:rPr>
              <a:t>本展项解析绍兴黄酒酿造中自然气候、发酵时长、节气时令对酒质的关键影响，并溯源至西晋嵇含《南方草木状》中关于绍兴先民（越人）使用植物酒药（如辣蓼草）的最早记载，揭示其精密遵循自然法则的工艺智慧。</a:t>
            </a:r>
            <a:endParaRPr lang="zh-CN" altLang="en-US" sz="1200" dirty="0">
              <a:latin typeface="MiSans" panose="00000500000000000000" charset="-122"/>
              <a:ea typeface="MiSans" panose="00000500000000000000" charset="-122"/>
              <a:cs typeface="MiSans" panose="00000500000000000000" charset="-122"/>
              <a:sym typeface="+mn-ea"/>
            </a:endParaRPr>
          </a:p>
          <a:p>
            <a:pPr indent="304800" fontAlgn="auto">
              <a:lnSpc>
                <a:spcPct val="150000"/>
              </a:lnSpc>
              <a:spcBef>
                <a:spcPts val="0"/>
              </a:spcBef>
              <a:buFont typeface="黑体" panose="02010609060101010101" charset="-122"/>
              <a:buNone/>
              <a:extLst>
                <a:ext uri="{35155182-B16C-46BC-9424-99874614C6A1}">
                  <wpsdc:indentchars xmlns:wpsdc="http://www.wps.cn/officeDocument/2017/drawingmlCustomData" val="200" checksum="1077528236"/>
                </a:ext>
              </a:extLst>
            </a:pPr>
            <a:endParaRPr lang="zh-CN" altLang="en-US" sz="1200" dirty="0">
              <a:latin typeface="MiSans" panose="00000500000000000000" charset="-122"/>
              <a:ea typeface="MiSans" panose="00000500000000000000" charset="-122"/>
              <a:cs typeface="MiSans" panose="00000500000000000000" charset="-122"/>
              <a:sym typeface="+mn-ea"/>
            </a:endParaRPr>
          </a:p>
          <a:p>
            <a:pPr indent="0" fontAlgn="auto">
              <a:lnSpc>
                <a:spcPct val="150000"/>
              </a:lnSpc>
              <a:spcBef>
                <a:spcPts val="0"/>
              </a:spcBef>
              <a:buFont typeface="黑体" panose="02010609060101010101" charset="-122"/>
              <a:buNone/>
            </a:pPr>
            <a:r>
              <a:rPr lang="zh-CN" altLang="en-US" sz="1200" b="1" dirty="0">
                <a:latin typeface="MiSans" panose="00000500000000000000" charset="-122"/>
                <a:ea typeface="MiSans" panose="00000500000000000000" charset="-122"/>
                <a:cs typeface="MiSans" panose="00000500000000000000" charset="-122"/>
                <a:sym typeface="+mn-ea"/>
              </a:rPr>
              <a:t>展示目的：</a:t>
            </a:r>
            <a:r>
              <a:rPr lang="zh-CN" altLang="en-US" sz="1200" dirty="0">
                <a:latin typeface="MiSans" panose="00000500000000000000" charset="-122"/>
                <a:ea typeface="MiSans" panose="00000500000000000000" charset="-122"/>
                <a:cs typeface="MiSans" panose="00000500000000000000" charset="-122"/>
                <a:sym typeface="黑体" panose="02010609060101010101" charset="-122"/>
              </a:rPr>
              <a:t>旨在阐明绍兴黄酒卓越品质的科学根基</a:t>
            </a:r>
            <a:r>
              <a:rPr lang="en-US" altLang="zh-CN" sz="1200" dirty="0">
                <a:latin typeface="MiSans" panose="00000500000000000000" charset="-122"/>
                <a:ea typeface="MiSans" panose="00000500000000000000" charset="-122"/>
                <a:cs typeface="MiSans" panose="00000500000000000000" charset="-122"/>
                <a:sym typeface="黑体" panose="02010609060101010101" charset="-122"/>
              </a:rPr>
              <a:t>——</a:t>
            </a:r>
            <a:r>
              <a:rPr lang="zh-CN" altLang="en-US" sz="1200" dirty="0">
                <a:latin typeface="MiSans" panose="00000500000000000000" charset="-122"/>
                <a:ea typeface="MiSans" panose="00000500000000000000" charset="-122"/>
                <a:cs typeface="MiSans" panose="00000500000000000000" charset="-122"/>
                <a:sym typeface="黑体" panose="02010609060101010101" charset="-122"/>
              </a:rPr>
              <a:t>即对自然规律的深刻理解与利用（气候、时间、物候），并通过典籍实证其古老酒药技艺的活态传承，彰显古人</a:t>
            </a:r>
            <a:r>
              <a:rPr lang="en-US" altLang="zh-CN" sz="1200" dirty="0">
                <a:latin typeface="MiSans" panose="00000500000000000000" charset="-122"/>
                <a:ea typeface="MiSans" panose="00000500000000000000" charset="-122"/>
                <a:cs typeface="MiSans" panose="00000500000000000000" charset="-122"/>
                <a:sym typeface="黑体" panose="02010609060101010101" charset="-122"/>
              </a:rPr>
              <a:t>“</a:t>
            </a:r>
            <a:r>
              <a:rPr lang="zh-CN" altLang="en-US" sz="1200" dirty="0">
                <a:latin typeface="MiSans" panose="00000500000000000000" charset="-122"/>
                <a:ea typeface="MiSans" panose="00000500000000000000" charset="-122"/>
                <a:cs typeface="MiSans" panose="00000500000000000000" charset="-122"/>
                <a:sym typeface="黑体" panose="02010609060101010101" charset="-122"/>
              </a:rPr>
              <a:t>天人合一</a:t>
            </a:r>
            <a:r>
              <a:rPr lang="en-US" altLang="zh-CN" sz="1200" dirty="0">
                <a:latin typeface="MiSans" panose="00000500000000000000" charset="-122"/>
                <a:ea typeface="MiSans" panose="00000500000000000000" charset="-122"/>
                <a:cs typeface="MiSans" panose="00000500000000000000" charset="-122"/>
                <a:sym typeface="黑体" panose="02010609060101010101" charset="-122"/>
              </a:rPr>
              <a:t>”</a:t>
            </a:r>
            <a:r>
              <a:rPr lang="zh-CN" altLang="en-US" sz="1200" dirty="0">
                <a:latin typeface="MiSans" panose="00000500000000000000" charset="-122"/>
                <a:ea typeface="MiSans" panose="00000500000000000000" charset="-122"/>
                <a:cs typeface="MiSans" panose="00000500000000000000" charset="-122"/>
                <a:sym typeface="黑体" panose="02010609060101010101" charset="-122"/>
              </a:rPr>
              <a:t>的酿造哲学与实证精神。</a:t>
            </a:r>
            <a:endParaRPr lang="zh-CN" altLang="en-US" sz="1200" dirty="0">
              <a:latin typeface="MiSans" panose="00000500000000000000" charset="-122"/>
              <a:ea typeface="MiSans" panose="00000500000000000000" charset="-122"/>
              <a:cs typeface="MiSans" panose="00000500000000000000" charset="-122"/>
              <a:sym typeface="黑体" panose="02010609060101010101" charset="-122"/>
            </a:endParaRPr>
          </a:p>
          <a:p>
            <a:pPr indent="0" fontAlgn="auto">
              <a:lnSpc>
                <a:spcPct val="150000"/>
              </a:lnSpc>
              <a:spcBef>
                <a:spcPts val="0"/>
              </a:spcBef>
              <a:buFont typeface="黑体" panose="02010609060101010101" charset="-122"/>
              <a:buNone/>
            </a:pPr>
            <a:endParaRPr lang="zh-CN" altLang="en-US" sz="1200" b="1" dirty="0">
              <a:latin typeface="MiSans" panose="00000500000000000000" charset="-122"/>
              <a:ea typeface="MiSans" panose="00000500000000000000" charset="-122"/>
              <a:cs typeface="MiSans" panose="00000500000000000000" charset="-122"/>
              <a:sym typeface="黑体" panose="02010609060101010101" charset="-122"/>
            </a:endParaRPr>
          </a:p>
          <a:p>
            <a:pPr>
              <a:lnSpc>
                <a:spcPct val="150000"/>
              </a:lnSpc>
            </a:pPr>
            <a:r>
              <a:rPr lang="zh-CN" altLang="en-US" sz="1200" b="1" dirty="0">
                <a:latin typeface="MiSans" panose="00000500000000000000" charset="-122"/>
                <a:ea typeface="MiSans" panose="00000500000000000000" charset="-122"/>
                <a:cs typeface="MiSans" panose="00000500000000000000" charset="-122"/>
                <a:sym typeface="黑体" panose="02010609060101010101" charset="-122"/>
              </a:rPr>
              <a:t>操作说明：</a:t>
            </a:r>
            <a:endParaRPr lang="zh-CN" altLang="en-US" sz="1200" b="1" dirty="0">
              <a:latin typeface="MiSans" panose="00000500000000000000" charset="-122"/>
              <a:ea typeface="MiSans" panose="00000500000000000000" charset="-122"/>
              <a:cs typeface="MiSans" panose="00000500000000000000" charset="-122"/>
              <a:sym typeface="黑体" panose="02010609060101010101" charset="-122"/>
            </a:endParaRPr>
          </a:p>
          <a:p>
            <a:pPr>
              <a:lnSpc>
                <a:spcPct val="150000"/>
              </a:lnSpc>
            </a:pPr>
            <a:r>
              <a:rPr lang="en-US" altLang="zh-CN" sz="1200" dirty="0">
                <a:latin typeface="MiSans" panose="00000500000000000000" charset="-122"/>
                <a:ea typeface="MiSans" panose="00000500000000000000" charset="-122"/>
                <a:cs typeface="MiSans" panose="00000500000000000000" charset="-122"/>
                <a:sym typeface="+mn-ea"/>
              </a:rPr>
              <a:t>1</a:t>
            </a:r>
            <a:r>
              <a:rPr lang="zh-CN" altLang="en-US" sz="1200" dirty="0">
                <a:latin typeface="MiSans" panose="00000500000000000000" charset="-122"/>
                <a:ea typeface="MiSans" panose="00000500000000000000" charset="-122"/>
                <a:cs typeface="MiSans" panose="00000500000000000000" charset="-122"/>
                <a:sym typeface="+mn-ea"/>
              </a:rPr>
              <a:t>、观众进入展区；</a:t>
            </a:r>
            <a:endParaRPr lang="zh-CN" altLang="en-US" sz="1200" dirty="0">
              <a:latin typeface="MiSans" panose="00000500000000000000" charset="-122"/>
              <a:ea typeface="MiSans" panose="00000500000000000000" charset="-122"/>
              <a:cs typeface="MiSans" panose="00000500000000000000" charset="-122"/>
            </a:endParaRPr>
          </a:p>
          <a:p>
            <a:pPr>
              <a:lnSpc>
                <a:spcPct val="150000"/>
              </a:lnSpc>
            </a:pPr>
            <a:r>
              <a:rPr lang="en-US" altLang="zh-CN" sz="1200" dirty="0">
                <a:latin typeface="MiSans" panose="00000500000000000000" charset="-122"/>
                <a:ea typeface="MiSans" panose="00000500000000000000" charset="-122"/>
                <a:cs typeface="MiSans" panose="00000500000000000000" charset="-122"/>
                <a:sym typeface="+mn-ea"/>
              </a:rPr>
              <a:t>2</a:t>
            </a:r>
            <a:r>
              <a:rPr lang="zh-CN" altLang="en-US" sz="1200" dirty="0">
                <a:latin typeface="MiSans" panose="00000500000000000000" charset="-122"/>
                <a:ea typeface="MiSans" panose="00000500000000000000" charset="-122"/>
                <a:cs typeface="MiSans" panose="00000500000000000000" charset="-122"/>
                <a:sym typeface="+mn-ea"/>
              </a:rPr>
              <a:t>、阅读图文展板；</a:t>
            </a:r>
            <a:endParaRPr lang="zh-CN" altLang="en-US" sz="1200" dirty="0">
              <a:latin typeface="MiSans" panose="00000500000000000000" charset="-122"/>
              <a:ea typeface="MiSans" panose="00000500000000000000" charset="-122"/>
              <a:cs typeface="MiSans" panose="00000500000000000000" charset="-122"/>
            </a:endParaRPr>
          </a:p>
        </p:txBody>
      </p:sp>
      <p:sp>
        <p:nvSpPr>
          <p:cNvPr id="2" name="文本框 1"/>
          <p:cNvSpPr txBox="1"/>
          <p:nvPr/>
        </p:nvSpPr>
        <p:spPr>
          <a:xfrm>
            <a:off x="8251825" y="346710"/>
            <a:ext cx="3532505" cy="398780"/>
          </a:xfrm>
          <a:prstGeom prst="rect">
            <a:avLst/>
          </a:prstGeom>
          <a:noFill/>
        </p:spPr>
        <p:txBody>
          <a:bodyPr wrap="square" rtlCol="0">
            <a:spAutoFit/>
          </a:bodyPr>
          <a:lstStyle/>
          <a:p>
            <a:pPr algn="r"/>
            <a:r>
              <a:rPr lang="zh-CN" altLang="en-US" sz="2000">
                <a:solidFill>
                  <a:srgbClr val="58654B"/>
                </a:solidFill>
                <a:latin typeface="京華老宋体_KingHwa_OldSong" panose="02000500000000000000" charset="-122"/>
                <a:ea typeface="京華老宋体_KingHwa_OldSong" panose="02000500000000000000" charset="-122"/>
                <a:cs typeface="仿宋" panose="02010609060101010101" charset="-122"/>
                <a:sym typeface="+mn-ea"/>
              </a:rPr>
              <a:t>绍兴文化里的科学基因</a:t>
            </a:r>
            <a:endParaRPr lang="zh-CN" altLang="en-US" sz="2000">
              <a:solidFill>
                <a:srgbClr val="58654B"/>
              </a:solidFill>
              <a:latin typeface="京華老宋体_KingHwa_OldSong" panose="02000500000000000000" charset="-122"/>
              <a:ea typeface="京華老宋体_KingHwa_OldSong" panose="02000500000000000000" charset="-122"/>
              <a:cs typeface="仿宋" panose="02010609060101010101" charset="-122"/>
              <a:sym typeface="+mn-ea"/>
            </a:endParaRPr>
          </a:p>
        </p:txBody>
      </p:sp>
      <p:pic>
        <p:nvPicPr>
          <p:cNvPr id="3" name="图片 2"/>
          <p:cNvPicPr>
            <a:picLocks noChangeAspect="1"/>
          </p:cNvPicPr>
          <p:nvPr/>
        </p:nvPicPr>
        <p:blipFill>
          <a:blip r:embed="rId4"/>
          <a:srcRect r="22828"/>
          <a:stretch>
            <a:fillRect/>
          </a:stretch>
        </p:blipFill>
        <p:spPr>
          <a:xfrm>
            <a:off x="9815195" y="4251325"/>
            <a:ext cx="1969135" cy="1727200"/>
          </a:xfrm>
          <a:prstGeom prst="rect">
            <a:avLst/>
          </a:prstGeom>
        </p:spPr>
      </p:pic>
      <p:grpSp>
        <p:nvGrpSpPr>
          <p:cNvPr id="4" name="组合 3"/>
          <p:cNvGrpSpPr/>
          <p:nvPr/>
        </p:nvGrpSpPr>
        <p:grpSpPr>
          <a:xfrm>
            <a:off x="0" y="6189345"/>
            <a:ext cx="12192000" cy="668655"/>
            <a:chOff x="0" y="9747"/>
            <a:chExt cx="19200" cy="1053"/>
          </a:xfrm>
        </p:grpSpPr>
        <p:sp>
          <p:nvSpPr>
            <p:cNvPr id="6" name="矩形 5"/>
            <p:cNvSpPr/>
            <p:nvPr>
              <p:custDataLst>
                <p:tags r:id="rId5"/>
              </p:custDataLst>
            </p:nvPr>
          </p:nvSpPr>
          <p:spPr>
            <a:xfrm>
              <a:off x="0" y="9747"/>
              <a:ext cx="19200" cy="1053"/>
            </a:xfrm>
            <a:prstGeom prst="rect">
              <a:avLst/>
            </a:prstGeom>
            <a:solidFill>
              <a:srgbClr val="CBB87F"/>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cs typeface="仿宋" panose="02010609060101010101" charset="-122"/>
              </a:endParaRPr>
            </a:p>
          </p:txBody>
        </p:sp>
        <p:pic>
          <p:nvPicPr>
            <p:cNvPr id="9" name="图片 8" descr="2"/>
            <p:cNvPicPr>
              <a:picLocks noChangeAspect="1"/>
            </p:cNvPicPr>
            <p:nvPr/>
          </p:nvPicPr>
          <p:blipFill>
            <a:blip r:embed="rId6">
              <a:alphaModFix amt="48000"/>
            </a:blip>
            <a:srcRect t="2036" b="82201"/>
            <a:stretch>
              <a:fillRect/>
            </a:stretch>
          </p:blipFill>
          <p:spPr>
            <a:xfrm>
              <a:off x="0" y="9747"/>
              <a:ext cx="19158" cy="1053"/>
            </a:xfrm>
            <a:prstGeom prst="rect">
              <a:avLst/>
            </a:prstGeom>
          </p:spPr>
        </p:pic>
      </p:grpSp>
    </p:spTree>
    <p:custDataLst>
      <p:tags r:id="rId7"/>
    </p:custData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F0E7DD">
            <a:alpha val="27000"/>
          </a:srgbClr>
        </a:solidFill>
        <a:effectLst/>
      </p:bgPr>
    </p:bg>
    <p:spTree>
      <p:nvGrpSpPr>
        <p:cNvPr id="1" name=""/>
        <p:cNvGrpSpPr/>
        <p:nvPr/>
      </p:nvGrpSpPr>
      <p:grpSpPr>
        <a:xfrm>
          <a:off x="0" y="0"/>
          <a:ext cx="0" cy="0"/>
          <a:chOff x="0" y="0"/>
          <a:chExt cx="0" cy="0"/>
        </a:xfrm>
      </p:grpSpPr>
      <p:cxnSp>
        <p:nvCxnSpPr>
          <p:cNvPr id="21" name="直接连接符 20"/>
          <p:cNvCxnSpPr/>
          <p:nvPr>
            <p:custDataLst>
              <p:tags r:id="rId1"/>
            </p:custDataLst>
          </p:nvPr>
        </p:nvCxnSpPr>
        <p:spPr>
          <a:xfrm>
            <a:off x="400685" y="738505"/>
            <a:ext cx="11383645" cy="6985"/>
          </a:xfrm>
          <a:prstGeom prst="line">
            <a:avLst/>
          </a:prstGeom>
          <a:ln w="28575" cmpd="sng">
            <a:solidFill>
              <a:srgbClr val="58654B"/>
            </a:solidFill>
            <a:prstDash val="solid"/>
          </a:ln>
        </p:spPr>
        <p:style>
          <a:lnRef idx="2">
            <a:schemeClr val="accent1"/>
          </a:lnRef>
          <a:fillRef idx="0">
            <a:srgbClr val="FFFFFF"/>
          </a:fillRef>
          <a:effectRef idx="0">
            <a:srgbClr val="FFFFFF"/>
          </a:effectRef>
          <a:fontRef idx="minor">
            <a:schemeClr val="tx1"/>
          </a:fontRef>
        </p:style>
      </p:cxnSp>
      <p:sp>
        <p:nvSpPr>
          <p:cNvPr id="5" name="文本框 4"/>
          <p:cNvSpPr txBox="1"/>
          <p:nvPr>
            <p:custDataLst>
              <p:tags r:id="rId2"/>
            </p:custDataLst>
          </p:nvPr>
        </p:nvSpPr>
        <p:spPr>
          <a:xfrm>
            <a:off x="400685" y="216535"/>
            <a:ext cx="3472180" cy="509270"/>
          </a:xfrm>
          <a:prstGeom prst="rect">
            <a:avLst/>
          </a:prstGeom>
          <a:noFill/>
        </p:spPr>
        <p:txBody>
          <a:bodyPr wrap="square" rtlCol="0">
            <a:noAutofit/>
          </a:bodyPr>
          <a:lstStyle/>
          <a:p>
            <a:r>
              <a:rPr lang="zh-CN" altLang="en-US" sz="3600">
                <a:solidFill>
                  <a:srgbClr val="58654B"/>
                </a:solidFill>
                <a:latin typeface="京華老宋体_KingHwa_OldSong" panose="02000500000000000000" charset="-122"/>
                <a:ea typeface="京華老宋体_KingHwa_OldSong" panose="02000500000000000000" charset="-122"/>
                <a:cs typeface="仿宋" panose="02010609060101010101" charset="-122"/>
                <a:sym typeface="+mn-ea"/>
              </a:rPr>
              <a:t>黄酒的发酵公式</a:t>
            </a:r>
            <a:endParaRPr lang="zh-CN" altLang="en-US" sz="3600" b="0" spc="120">
              <a:latin typeface="MiSans" panose="00000500000000000000" charset="-122"/>
              <a:ea typeface="MiSans" panose="00000500000000000000" charset="-122"/>
              <a:sym typeface="+mn-ea"/>
            </a:endParaRPr>
          </a:p>
          <a:p>
            <a:endParaRPr lang="zh-CN" altLang="en-US" sz="3600">
              <a:solidFill>
                <a:srgbClr val="58654B"/>
              </a:solidFill>
              <a:latin typeface="京華老宋体_KingHwa_OldSong" panose="02000500000000000000" charset="-122"/>
              <a:ea typeface="京華老宋体_KingHwa_OldSong" panose="02000500000000000000" charset="-122"/>
              <a:cs typeface="仿宋" panose="02010609060101010101" charset="-122"/>
            </a:endParaRPr>
          </a:p>
        </p:txBody>
      </p:sp>
      <p:graphicFrame>
        <p:nvGraphicFramePr>
          <p:cNvPr id="8" name="表格 7"/>
          <p:cNvGraphicFramePr/>
          <p:nvPr>
            <p:custDataLst>
              <p:tags r:id="rId3"/>
            </p:custDataLst>
          </p:nvPr>
        </p:nvGraphicFramePr>
        <p:xfrm>
          <a:off x="400685" y="1163955"/>
          <a:ext cx="11383645" cy="398780"/>
        </p:xfrm>
        <a:graphic>
          <a:graphicData uri="http://schemas.openxmlformats.org/drawingml/2006/table">
            <a:tbl>
              <a:tblPr firstCol="1" bandCol="1">
                <a:tableStyleId>{B2A5736F-0B23-42C7-9033-99ABC36045BD}</a:tableStyleId>
              </a:tblPr>
              <a:tblGrid>
                <a:gridCol w="1452880"/>
                <a:gridCol w="1915795"/>
                <a:gridCol w="1897380"/>
                <a:gridCol w="2181225"/>
                <a:gridCol w="2038985"/>
                <a:gridCol w="1897380"/>
              </a:tblGrid>
              <a:tr h="381000">
                <a:tc>
                  <a:txBody>
                    <a:bodyPr/>
                    <a:lstStyle/>
                    <a:p>
                      <a:pPr algn="ctr">
                        <a:lnSpc>
                          <a:spcPct val="100000"/>
                        </a:lnSpc>
                        <a:spcBef>
                          <a:spcPts val="0"/>
                        </a:spcBef>
                        <a:buClrTx/>
                        <a:buSzTx/>
                        <a:buFontTx/>
                        <a:buNone/>
                      </a:pPr>
                      <a:r>
                        <a:rPr lang="zh-CN" altLang="en-US" sz="1200" b="0">
                          <a:latin typeface="MiSans" panose="00000500000000000000" charset="-122"/>
                          <a:ea typeface="MiSans" panose="00000500000000000000" charset="-122"/>
                          <a:sym typeface="+mn-ea"/>
                        </a:rPr>
                        <a:t>展区名称</a:t>
                      </a:r>
                      <a:endParaRPr lang="zh-CN" altLang="en-US" sz="1200" b="0">
                        <a:latin typeface="MiSans" panose="00000500000000000000" charset="-122"/>
                        <a:ea typeface="MiSans" panose="00000500000000000000" charset="-122"/>
                      </a:endParaRPr>
                    </a:p>
                  </a:txBody>
                  <a:tcPr anchor="ctr">
                    <a:solidFill>
                      <a:srgbClr val="CBB87F"/>
                    </a:solidFill>
                  </a:tcPr>
                </a:tc>
                <a:tc>
                  <a:txBody>
                    <a:bodyPr/>
                    <a:lstStyle/>
                    <a:p>
                      <a:pPr algn="l">
                        <a:lnSpc>
                          <a:spcPct val="120000"/>
                        </a:lnSpc>
                        <a:spcBef>
                          <a:spcPts val="0"/>
                        </a:spcBef>
                        <a:spcAft>
                          <a:spcPts val="0"/>
                        </a:spcAft>
                        <a:buClrTx/>
                        <a:buSzTx/>
                        <a:buFontTx/>
                        <a:buNone/>
                      </a:pPr>
                      <a:r>
                        <a:rPr lang="zh-CN" altLang="en-US" sz="1200" spc="120">
                          <a:latin typeface="MiSans" panose="00000500000000000000" charset="-122"/>
                          <a:ea typeface="MiSans" panose="00000500000000000000" charset="-122"/>
                        </a:rPr>
                        <a:t>绍兴黄酒</a:t>
                      </a:r>
                      <a:endParaRPr lang="zh-CN" altLang="en-US" sz="1200" spc="120">
                        <a:latin typeface="MiSans" panose="00000500000000000000" charset="-122"/>
                        <a:ea typeface="MiSans" panose="00000500000000000000" charset="-122"/>
                      </a:endParaRPr>
                    </a:p>
                  </a:txBody>
                  <a:tcPr anchor="ctr"/>
                </a:tc>
                <a:tc>
                  <a:txBody>
                    <a:bodyPr/>
                    <a:lstStyle/>
                    <a:p>
                      <a:pPr algn="ctr">
                        <a:buNone/>
                      </a:pPr>
                      <a:r>
                        <a:rPr lang="zh-CN" altLang="en-US" sz="1200">
                          <a:solidFill>
                            <a:schemeClr val="bg1"/>
                          </a:solidFill>
                          <a:latin typeface="MiSans" panose="00000500000000000000" charset="-122"/>
                          <a:ea typeface="MiSans" panose="00000500000000000000" charset="-122"/>
                        </a:rPr>
                        <a:t>展品名称</a:t>
                      </a:r>
                      <a:endParaRPr lang="zh-CN" altLang="en-US" sz="1200">
                        <a:solidFill>
                          <a:schemeClr val="bg1"/>
                        </a:solidFill>
                        <a:latin typeface="MiSans" panose="00000500000000000000" charset="-122"/>
                        <a:ea typeface="MiSans" panose="00000500000000000000" charset="-122"/>
                      </a:endParaRPr>
                    </a:p>
                  </a:txBody>
                  <a:tcPr anchor="ctr">
                    <a:solidFill>
                      <a:srgbClr val="CBB87F"/>
                    </a:solidFill>
                  </a:tcPr>
                </a:tc>
                <a:tc>
                  <a:txBody>
                    <a:bodyPr/>
                    <a:lstStyle/>
                    <a:p>
                      <a:pPr algn="l">
                        <a:lnSpc>
                          <a:spcPct val="120000"/>
                        </a:lnSpc>
                        <a:spcBef>
                          <a:spcPts val="0"/>
                        </a:spcBef>
                        <a:spcAft>
                          <a:spcPts val="0"/>
                        </a:spcAft>
                        <a:buClrTx/>
                        <a:buSzTx/>
                        <a:buFontTx/>
                        <a:buNone/>
                      </a:pPr>
                      <a:r>
                        <a:rPr lang="zh-CN" altLang="en-US" sz="1200" spc="120">
                          <a:latin typeface="MiSans" panose="00000500000000000000" charset="-122"/>
                          <a:ea typeface="MiSans" panose="00000500000000000000" charset="-122"/>
                          <a:sym typeface="+mn-ea"/>
                        </a:rPr>
                        <a:t>黄酒的发酵公式</a:t>
                      </a:r>
                      <a:endParaRPr lang="zh-CN" altLang="en-US" sz="1200" b="0" spc="120">
                        <a:latin typeface="MiSans" panose="00000500000000000000" charset="-122"/>
                        <a:ea typeface="MiSans" panose="00000500000000000000" charset="-122"/>
                        <a:sym typeface="+mn-ea"/>
                      </a:endParaRPr>
                    </a:p>
                  </a:txBody>
                  <a:tcPr marL="177800" marR="177800" marT="107950" marB="107950" anchor="ctr"/>
                </a:tc>
                <a:tc>
                  <a:txBody>
                    <a:bodyPr/>
                    <a:lstStyle/>
                    <a:p>
                      <a:pPr algn="ctr">
                        <a:buNone/>
                      </a:pPr>
                      <a:r>
                        <a:rPr lang="zh-CN" altLang="en-US" sz="1200">
                          <a:solidFill>
                            <a:schemeClr val="bg1"/>
                          </a:solidFill>
                          <a:latin typeface="MiSans" panose="00000500000000000000" charset="-122"/>
                          <a:ea typeface="MiSans" panose="00000500000000000000" charset="-122"/>
                        </a:rPr>
                        <a:t>展示形式</a:t>
                      </a:r>
                      <a:endParaRPr lang="zh-CN" altLang="en-US" sz="1200">
                        <a:solidFill>
                          <a:schemeClr val="bg1"/>
                        </a:solidFill>
                        <a:latin typeface="MiSans" panose="00000500000000000000" charset="-122"/>
                        <a:ea typeface="MiSans" panose="00000500000000000000" charset="-122"/>
                      </a:endParaRPr>
                    </a:p>
                  </a:txBody>
                  <a:tcPr anchor="ctr">
                    <a:solidFill>
                      <a:srgbClr val="CBB87F"/>
                    </a:solidFill>
                  </a:tcPr>
                </a:tc>
                <a:tc>
                  <a:txBody>
                    <a:bodyPr/>
                    <a:lstStyle/>
                    <a:p>
                      <a:pPr algn="ctr">
                        <a:buNone/>
                      </a:pPr>
                      <a:r>
                        <a:rPr lang="zh-CN" altLang="en-US" sz="1200">
                          <a:latin typeface="MiSans" panose="00000500000000000000" charset="-122"/>
                          <a:ea typeface="MiSans" panose="00000500000000000000" charset="-122"/>
                        </a:rPr>
                        <a:t>灯箱</a:t>
                      </a:r>
                      <a:endParaRPr lang="zh-CN" altLang="en-US" sz="1200">
                        <a:latin typeface="MiSans" panose="00000500000000000000" charset="-122"/>
                        <a:ea typeface="MiSans" panose="00000500000000000000" charset="-122"/>
                      </a:endParaRPr>
                    </a:p>
                  </a:txBody>
                  <a:tcPr anchor="ctr"/>
                </a:tc>
              </a:tr>
            </a:tbl>
          </a:graphicData>
        </a:graphic>
      </p:graphicFrame>
      <p:cxnSp>
        <p:nvCxnSpPr>
          <p:cNvPr id="25" name="直接连接符 24"/>
          <p:cNvCxnSpPr/>
          <p:nvPr>
            <p:custDataLst>
              <p:tags r:id="rId4"/>
            </p:custDataLst>
          </p:nvPr>
        </p:nvCxnSpPr>
        <p:spPr>
          <a:xfrm>
            <a:off x="5648960" y="1812608"/>
            <a:ext cx="0" cy="4008120"/>
          </a:xfrm>
          <a:prstGeom prst="line">
            <a:avLst/>
          </a:prstGeom>
          <a:ln w="31750" cap="rnd">
            <a:solidFill>
              <a:srgbClr val="58654B"/>
            </a:solidFill>
            <a:prstDash val="sysDot"/>
            <a:round/>
          </a:ln>
        </p:spPr>
        <p:style>
          <a:lnRef idx="0">
            <a:srgbClr val="FFFFFF"/>
          </a:lnRef>
          <a:fillRef idx="0">
            <a:srgbClr val="FFFFFF"/>
          </a:fillRef>
          <a:effectRef idx="0">
            <a:srgbClr val="FFFFFF"/>
          </a:effectRef>
          <a:fontRef idx="minor">
            <a:schemeClr val="tx1"/>
          </a:fontRef>
        </p:style>
      </p:cxnSp>
      <p:sp>
        <p:nvSpPr>
          <p:cNvPr id="22" name="文本框 21"/>
          <p:cNvSpPr txBox="1"/>
          <p:nvPr/>
        </p:nvSpPr>
        <p:spPr>
          <a:xfrm>
            <a:off x="400050" y="1812925"/>
            <a:ext cx="4988560" cy="4267835"/>
          </a:xfrm>
          <a:prstGeom prst="rect">
            <a:avLst/>
          </a:prstGeom>
          <a:noFill/>
        </p:spPr>
        <p:txBody>
          <a:bodyPr wrap="square" rtlCol="0">
            <a:noAutofit/>
          </a:bodyPr>
          <a:lstStyle/>
          <a:p>
            <a:pPr indent="0" fontAlgn="auto">
              <a:lnSpc>
                <a:spcPct val="150000"/>
              </a:lnSpc>
              <a:spcBef>
                <a:spcPts val="0"/>
              </a:spcBef>
              <a:buFont typeface="黑体" panose="02010609060101010101" charset="-122"/>
              <a:buNone/>
            </a:pPr>
            <a:r>
              <a:rPr lang="zh-CN" altLang="en-US" sz="1200" b="1" dirty="0">
                <a:latin typeface="MiSans" panose="00000500000000000000" charset="-122"/>
                <a:ea typeface="MiSans" panose="00000500000000000000" charset="-122"/>
                <a:cs typeface="MiSans" panose="00000500000000000000" charset="-122"/>
                <a:sym typeface="+mn-ea"/>
              </a:rPr>
              <a:t>展项描述：</a:t>
            </a:r>
            <a:endParaRPr lang="zh-CN" altLang="en-US" sz="1200" b="1" dirty="0">
              <a:latin typeface="MiSans" panose="00000500000000000000" charset="-122"/>
              <a:ea typeface="MiSans" panose="00000500000000000000" charset="-122"/>
              <a:cs typeface="MiSans" panose="00000500000000000000" charset="-122"/>
            </a:endParaRPr>
          </a:p>
          <a:p>
            <a:pPr indent="254000" fontAlgn="auto">
              <a:lnSpc>
                <a:spcPct val="150000"/>
              </a:lnSpc>
              <a:spcBef>
                <a:spcPts val="0"/>
              </a:spcBef>
              <a:buFont typeface="黑体" panose="02010609060101010101" charset="-122"/>
              <a:buNone/>
            </a:pPr>
            <a:r>
              <a:rPr lang="zh-CN" altLang="en-US" sz="1200" dirty="0">
                <a:latin typeface="MiSans" panose="00000500000000000000" charset="-122"/>
                <a:ea typeface="MiSans" panose="00000500000000000000" charset="-122"/>
                <a:cs typeface="MiSans" panose="00000500000000000000" charset="-122"/>
                <a:sym typeface="+mn-ea"/>
              </a:rPr>
              <a:t>展项主要由黄酒发酵公式灯箱组成。</a:t>
            </a:r>
            <a:endParaRPr lang="zh-CN" altLang="en-US" sz="1200" dirty="0">
              <a:latin typeface="MiSans" panose="00000500000000000000" charset="-122"/>
              <a:ea typeface="MiSans" panose="00000500000000000000" charset="-122"/>
              <a:cs typeface="MiSans" panose="00000500000000000000" charset="-122"/>
              <a:sym typeface="+mn-ea"/>
            </a:endParaRPr>
          </a:p>
          <a:p>
            <a:pPr indent="254000" fontAlgn="auto">
              <a:lnSpc>
                <a:spcPct val="150000"/>
              </a:lnSpc>
              <a:spcBef>
                <a:spcPts val="0"/>
              </a:spcBef>
              <a:buFont typeface="黑体" panose="02010609060101010101" charset="-122"/>
              <a:buNone/>
            </a:pPr>
            <a:r>
              <a:rPr lang="zh-CN" altLang="en-US" sz="1200" dirty="0">
                <a:latin typeface="MiSans" panose="00000500000000000000" charset="-122"/>
                <a:ea typeface="MiSans" panose="00000500000000000000" charset="-122"/>
                <a:cs typeface="MiSans" panose="00000500000000000000" charset="-122"/>
                <a:sym typeface="+mn-ea"/>
              </a:rPr>
              <a:t>以宏观的角度，展现微观世界中黄酒发酵中各类化学物质产生的作用，用户观看展项，了解黄酒的发酵方式，也可与灯箱模型进行打卡拍照。</a:t>
            </a:r>
            <a:endParaRPr lang="zh-CN" altLang="en-US" sz="1200" dirty="0">
              <a:latin typeface="MiSans" panose="00000500000000000000" charset="-122"/>
              <a:ea typeface="MiSans" panose="00000500000000000000" charset="-122"/>
              <a:cs typeface="MiSans" panose="00000500000000000000" charset="-122"/>
              <a:sym typeface="+mn-ea"/>
            </a:endParaRPr>
          </a:p>
          <a:p>
            <a:pPr indent="254000" fontAlgn="auto">
              <a:lnSpc>
                <a:spcPct val="150000"/>
              </a:lnSpc>
              <a:spcBef>
                <a:spcPts val="0"/>
              </a:spcBef>
              <a:buFont typeface="黑体" panose="02010609060101010101" charset="-122"/>
              <a:buNone/>
            </a:pPr>
            <a:endParaRPr lang="zh-CN" altLang="en-US" sz="1200" b="1" dirty="0">
              <a:latin typeface="MiSans" panose="00000500000000000000" charset="-122"/>
              <a:ea typeface="MiSans" panose="00000500000000000000" charset="-122"/>
              <a:cs typeface="MiSans" panose="00000500000000000000" charset="-122"/>
              <a:sym typeface="+mn-ea"/>
            </a:endParaRPr>
          </a:p>
          <a:p>
            <a:pPr indent="0" fontAlgn="auto">
              <a:lnSpc>
                <a:spcPct val="150000"/>
              </a:lnSpc>
              <a:spcBef>
                <a:spcPts val="0"/>
              </a:spcBef>
              <a:buFont typeface="黑体" panose="02010609060101010101" charset="-122"/>
              <a:buNone/>
            </a:pPr>
            <a:r>
              <a:rPr lang="zh-CN" altLang="en-US" sz="1200" b="1" dirty="0">
                <a:latin typeface="MiSans" panose="00000500000000000000" charset="-122"/>
                <a:ea typeface="MiSans" panose="00000500000000000000" charset="-122"/>
                <a:cs typeface="MiSans" panose="00000500000000000000" charset="-122"/>
                <a:sym typeface="+mn-ea"/>
              </a:rPr>
              <a:t>展示目的：</a:t>
            </a:r>
            <a:r>
              <a:rPr lang="zh-CN" altLang="en-US" sz="1200" dirty="0">
                <a:latin typeface="MiSans" panose="00000500000000000000" charset="-122"/>
                <a:ea typeface="MiSans" panose="00000500000000000000" charset="-122"/>
                <a:cs typeface="MiSans" panose="00000500000000000000" charset="-122"/>
                <a:sym typeface="+mn-ea"/>
              </a:rPr>
              <a:t>本展项以静态展示为主，</a:t>
            </a:r>
            <a:r>
              <a:rPr lang="zh-CN" altLang="en-US" sz="1200" dirty="0">
                <a:latin typeface="MiSans" panose="00000500000000000000" charset="-122"/>
                <a:ea typeface="MiSans" panose="00000500000000000000" charset="-122"/>
                <a:cs typeface="MiSans" panose="00000500000000000000" charset="-122"/>
                <a:sym typeface="方正兰亭细黑_GBK" panose="02000000000000000000" charset="-122"/>
              </a:rPr>
              <a:t>让观众从宏观的角度了解黄酒的发酵方式，用于用户打卡拍照。</a:t>
            </a:r>
            <a:endParaRPr lang="zh-CN" altLang="en-US" sz="1200" dirty="0">
              <a:latin typeface="MiSans" panose="00000500000000000000" charset="-122"/>
              <a:ea typeface="MiSans" panose="00000500000000000000" charset="-122"/>
              <a:cs typeface="MiSans" panose="00000500000000000000" charset="-122"/>
              <a:sym typeface="+mn-ea"/>
            </a:endParaRPr>
          </a:p>
          <a:p>
            <a:pPr indent="0" fontAlgn="auto">
              <a:lnSpc>
                <a:spcPct val="150000"/>
              </a:lnSpc>
              <a:spcBef>
                <a:spcPts val="0"/>
              </a:spcBef>
              <a:buFont typeface="黑体" panose="02010609060101010101" charset="-122"/>
              <a:buNone/>
            </a:pPr>
            <a:endParaRPr lang="zh-CN" altLang="en-US" sz="1200" b="1" dirty="0">
              <a:latin typeface="MiSans" panose="00000500000000000000" charset="-122"/>
              <a:ea typeface="MiSans" panose="00000500000000000000" charset="-122"/>
              <a:cs typeface="MiSans" panose="00000500000000000000" charset="-122"/>
              <a:sym typeface="黑体" panose="02010609060101010101" charset="-122"/>
            </a:endParaRPr>
          </a:p>
          <a:p>
            <a:pPr>
              <a:lnSpc>
                <a:spcPct val="150000"/>
              </a:lnSpc>
            </a:pPr>
            <a:r>
              <a:rPr lang="zh-CN" altLang="en-US" sz="1200" b="1" dirty="0">
                <a:latin typeface="MiSans" panose="00000500000000000000" charset="-122"/>
                <a:ea typeface="MiSans" panose="00000500000000000000" charset="-122"/>
                <a:cs typeface="MiSans" panose="00000500000000000000" charset="-122"/>
                <a:sym typeface="黑体" panose="02010609060101010101" charset="-122"/>
              </a:rPr>
              <a:t>操作说明：</a:t>
            </a:r>
            <a:endParaRPr lang="zh-CN" altLang="en-US" sz="1200" b="1" dirty="0">
              <a:latin typeface="MiSans" panose="00000500000000000000" charset="-122"/>
              <a:ea typeface="MiSans" panose="00000500000000000000" charset="-122"/>
              <a:cs typeface="MiSans" panose="00000500000000000000" charset="-122"/>
              <a:sym typeface="黑体" panose="02010609060101010101" charset="-122"/>
            </a:endParaRPr>
          </a:p>
          <a:p>
            <a:pPr>
              <a:lnSpc>
                <a:spcPct val="150000"/>
              </a:lnSpc>
            </a:pPr>
            <a:r>
              <a:rPr lang="en-US" altLang="zh-CN" sz="1200" dirty="0">
                <a:latin typeface="MiSans" panose="00000500000000000000" charset="-122"/>
                <a:ea typeface="MiSans" panose="00000500000000000000" charset="-122"/>
                <a:cs typeface="MiSans" panose="00000500000000000000" charset="-122"/>
                <a:sym typeface="黑体" panose="02010609060101010101" charset="-122"/>
              </a:rPr>
              <a:t>1</a:t>
            </a:r>
            <a:r>
              <a:rPr lang="zh-CN" altLang="en-US" sz="1200" dirty="0">
                <a:latin typeface="MiSans" panose="00000500000000000000" charset="-122"/>
                <a:ea typeface="MiSans" panose="00000500000000000000" charset="-122"/>
                <a:cs typeface="MiSans" panose="00000500000000000000" charset="-122"/>
                <a:sym typeface="黑体" panose="02010609060101010101" charset="-122"/>
              </a:rPr>
              <a:t>、观众步入展区；</a:t>
            </a:r>
            <a:endParaRPr lang="zh-CN" altLang="en-US" sz="1200" dirty="0">
              <a:latin typeface="MiSans" panose="00000500000000000000" charset="-122"/>
              <a:ea typeface="MiSans" panose="00000500000000000000" charset="-122"/>
              <a:cs typeface="MiSans" panose="00000500000000000000" charset="-122"/>
              <a:sym typeface="黑体" panose="02010609060101010101" charset="-122"/>
            </a:endParaRPr>
          </a:p>
          <a:p>
            <a:pPr>
              <a:lnSpc>
                <a:spcPct val="150000"/>
              </a:lnSpc>
            </a:pPr>
            <a:r>
              <a:rPr lang="zh-CN" altLang="en-US" sz="1200" dirty="0">
                <a:latin typeface="MiSans" panose="00000500000000000000" charset="-122"/>
                <a:ea typeface="MiSans" panose="00000500000000000000" charset="-122"/>
                <a:cs typeface="MiSans" panose="00000500000000000000" charset="-122"/>
                <a:sym typeface="方正兰亭细黑_GBK" panose="02000000000000000000" charset="-122"/>
              </a:rPr>
              <a:t>2、观看灯箱模型；</a:t>
            </a:r>
            <a:endParaRPr lang="zh-CN" altLang="en-US" sz="1200" dirty="0">
              <a:latin typeface="MiSans" panose="00000500000000000000" charset="-122"/>
              <a:ea typeface="MiSans" panose="00000500000000000000" charset="-122"/>
              <a:cs typeface="MiSans" panose="00000500000000000000" charset="-122"/>
              <a:sym typeface="方正兰亭细黑_GBK" panose="02000000000000000000" charset="-122"/>
            </a:endParaRPr>
          </a:p>
          <a:p>
            <a:pPr>
              <a:lnSpc>
                <a:spcPct val="150000"/>
              </a:lnSpc>
            </a:pPr>
            <a:r>
              <a:rPr lang="en-US" altLang="zh-CN" sz="1200" dirty="0">
                <a:latin typeface="MiSans" panose="00000500000000000000" charset="-122"/>
                <a:ea typeface="MiSans" panose="00000500000000000000" charset="-122"/>
                <a:cs typeface="MiSans" panose="00000500000000000000" charset="-122"/>
                <a:sym typeface="方正兰亭细黑_GBK" panose="02000000000000000000" charset="-122"/>
              </a:rPr>
              <a:t>3</a:t>
            </a:r>
            <a:r>
              <a:rPr lang="zh-CN" altLang="en-US" sz="1200" dirty="0">
                <a:latin typeface="MiSans" panose="00000500000000000000" charset="-122"/>
                <a:ea typeface="MiSans" panose="00000500000000000000" charset="-122"/>
                <a:cs typeface="MiSans" panose="00000500000000000000" charset="-122"/>
                <a:sym typeface="方正兰亭细黑_GBK" panose="02000000000000000000" charset="-122"/>
              </a:rPr>
              <a:t>、站在灯箱前打卡拍照；</a:t>
            </a:r>
            <a:endParaRPr lang="zh-CN" altLang="en-US" sz="1200" dirty="0">
              <a:latin typeface="MiSans" panose="00000500000000000000" charset="-122"/>
              <a:ea typeface="MiSans" panose="00000500000000000000" charset="-122"/>
              <a:cs typeface="MiSans" panose="00000500000000000000" charset="-122"/>
            </a:endParaRPr>
          </a:p>
        </p:txBody>
      </p:sp>
      <p:pic>
        <p:nvPicPr>
          <p:cNvPr id="9" name="图片 8" descr="18db48a4b549a30cbb4744324a4c93a"/>
          <p:cNvPicPr>
            <a:picLocks noChangeAspect="1"/>
          </p:cNvPicPr>
          <p:nvPr/>
        </p:nvPicPr>
        <p:blipFill>
          <a:blip r:embed="rId5"/>
          <a:srcRect l="2789" r="25896"/>
          <a:stretch>
            <a:fillRect/>
          </a:stretch>
        </p:blipFill>
        <p:spPr>
          <a:xfrm>
            <a:off x="6562725" y="2586990"/>
            <a:ext cx="4270375" cy="2460625"/>
          </a:xfrm>
          <a:prstGeom prst="rect">
            <a:avLst/>
          </a:prstGeom>
        </p:spPr>
      </p:pic>
      <p:sp>
        <p:nvSpPr>
          <p:cNvPr id="2" name="文本框 1"/>
          <p:cNvSpPr txBox="1"/>
          <p:nvPr/>
        </p:nvSpPr>
        <p:spPr>
          <a:xfrm>
            <a:off x="8251825" y="346710"/>
            <a:ext cx="3532505" cy="398780"/>
          </a:xfrm>
          <a:prstGeom prst="rect">
            <a:avLst/>
          </a:prstGeom>
          <a:noFill/>
        </p:spPr>
        <p:txBody>
          <a:bodyPr wrap="square" rtlCol="0">
            <a:spAutoFit/>
          </a:bodyPr>
          <a:lstStyle/>
          <a:p>
            <a:pPr algn="r"/>
            <a:r>
              <a:rPr lang="zh-CN" altLang="en-US" sz="2000">
                <a:solidFill>
                  <a:srgbClr val="58654B"/>
                </a:solidFill>
                <a:latin typeface="京華老宋体_KingHwa_OldSong" panose="02000500000000000000" charset="-122"/>
                <a:ea typeface="京華老宋体_KingHwa_OldSong" panose="02000500000000000000" charset="-122"/>
                <a:cs typeface="仿宋" panose="02010609060101010101" charset="-122"/>
                <a:sym typeface="+mn-ea"/>
              </a:rPr>
              <a:t>绍兴文化里的科学基因</a:t>
            </a:r>
            <a:endParaRPr lang="zh-CN" altLang="en-US" sz="2000">
              <a:solidFill>
                <a:srgbClr val="58654B"/>
              </a:solidFill>
              <a:latin typeface="京華老宋体_KingHwa_OldSong" panose="02000500000000000000" charset="-122"/>
              <a:ea typeface="京華老宋体_KingHwa_OldSong" panose="02000500000000000000" charset="-122"/>
              <a:cs typeface="仿宋" panose="02010609060101010101" charset="-122"/>
              <a:sym typeface="+mn-ea"/>
            </a:endParaRPr>
          </a:p>
        </p:txBody>
      </p:sp>
      <p:grpSp>
        <p:nvGrpSpPr>
          <p:cNvPr id="3" name="组合 2"/>
          <p:cNvGrpSpPr/>
          <p:nvPr/>
        </p:nvGrpSpPr>
        <p:grpSpPr>
          <a:xfrm>
            <a:off x="0" y="6189345"/>
            <a:ext cx="12192000" cy="668655"/>
            <a:chOff x="0" y="9747"/>
            <a:chExt cx="19200" cy="1053"/>
          </a:xfrm>
        </p:grpSpPr>
        <p:sp>
          <p:nvSpPr>
            <p:cNvPr id="4" name="矩形 3"/>
            <p:cNvSpPr/>
            <p:nvPr>
              <p:custDataLst>
                <p:tags r:id="rId6"/>
              </p:custDataLst>
            </p:nvPr>
          </p:nvSpPr>
          <p:spPr>
            <a:xfrm>
              <a:off x="0" y="9747"/>
              <a:ext cx="19200" cy="1053"/>
            </a:xfrm>
            <a:prstGeom prst="rect">
              <a:avLst/>
            </a:prstGeom>
            <a:solidFill>
              <a:srgbClr val="CBB87F"/>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cs typeface="仿宋" panose="02010609060101010101" charset="-122"/>
              </a:endParaRPr>
            </a:p>
          </p:txBody>
        </p:sp>
        <p:pic>
          <p:nvPicPr>
            <p:cNvPr id="6" name="图片 5" descr="2"/>
            <p:cNvPicPr>
              <a:picLocks noChangeAspect="1"/>
            </p:cNvPicPr>
            <p:nvPr/>
          </p:nvPicPr>
          <p:blipFill>
            <a:blip r:embed="rId7">
              <a:alphaModFix amt="48000"/>
            </a:blip>
            <a:srcRect t="2036" b="82201"/>
            <a:stretch>
              <a:fillRect/>
            </a:stretch>
          </p:blipFill>
          <p:spPr>
            <a:xfrm>
              <a:off x="0" y="9747"/>
              <a:ext cx="19158" cy="1053"/>
            </a:xfrm>
            <a:prstGeom prst="rect">
              <a:avLst/>
            </a:prstGeom>
          </p:spPr>
        </p:pic>
      </p:grpSp>
    </p:spTree>
    <p:custDataLst>
      <p:tags r:id="rId8"/>
    </p:custData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F0E7DD">
            <a:alpha val="27000"/>
          </a:srgbClr>
        </a:solidFill>
        <a:effectLst/>
      </p:bgPr>
    </p:bg>
    <p:spTree>
      <p:nvGrpSpPr>
        <p:cNvPr id="1" name=""/>
        <p:cNvGrpSpPr/>
        <p:nvPr/>
      </p:nvGrpSpPr>
      <p:grpSpPr>
        <a:xfrm>
          <a:off x="0" y="0"/>
          <a:ext cx="0" cy="0"/>
          <a:chOff x="0" y="0"/>
          <a:chExt cx="0" cy="0"/>
        </a:xfrm>
      </p:grpSpPr>
      <p:cxnSp>
        <p:nvCxnSpPr>
          <p:cNvPr id="21" name="直接连接符 20"/>
          <p:cNvCxnSpPr/>
          <p:nvPr>
            <p:custDataLst>
              <p:tags r:id="rId1"/>
            </p:custDataLst>
          </p:nvPr>
        </p:nvCxnSpPr>
        <p:spPr>
          <a:xfrm>
            <a:off x="400685" y="738505"/>
            <a:ext cx="11383645" cy="6985"/>
          </a:xfrm>
          <a:prstGeom prst="line">
            <a:avLst/>
          </a:prstGeom>
          <a:ln w="28575" cmpd="sng">
            <a:solidFill>
              <a:srgbClr val="58654B"/>
            </a:solidFill>
            <a:prstDash val="solid"/>
          </a:ln>
        </p:spPr>
        <p:style>
          <a:lnRef idx="2">
            <a:schemeClr val="accent1"/>
          </a:lnRef>
          <a:fillRef idx="0">
            <a:srgbClr val="FFFFFF"/>
          </a:fillRef>
          <a:effectRef idx="0">
            <a:srgbClr val="FFFFFF"/>
          </a:effectRef>
          <a:fontRef idx="minor">
            <a:schemeClr val="tx1"/>
          </a:fontRef>
        </p:style>
      </p:cxnSp>
      <p:sp>
        <p:nvSpPr>
          <p:cNvPr id="5" name="文本框 4"/>
          <p:cNvSpPr txBox="1"/>
          <p:nvPr>
            <p:custDataLst>
              <p:tags r:id="rId2"/>
            </p:custDataLst>
          </p:nvPr>
        </p:nvSpPr>
        <p:spPr>
          <a:xfrm>
            <a:off x="400685" y="216535"/>
            <a:ext cx="6632575" cy="509270"/>
          </a:xfrm>
          <a:prstGeom prst="rect">
            <a:avLst/>
          </a:prstGeom>
          <a:noFill/>
        </p:spPr>
        <p:txBody>
          <a:bodyPr wrap="square" rtlCol="0">
            <a:noAutofit/>
          </a:bodyPr>
          <a:lstStyle/>
          <a:p>
            <a:r>
              <a:rPr lang="zh-CN" altLang="en-US" sz="3600" b="0">
                <a:solidFill>
                  <a:srgbClr val="58654B"/>
                </a:solidFill>
                <a:latin typeface="京華老宋体_KingHwa_OldSong" panose="02000500000000000000" charset="-122"/>
                <a:ea typeface="京華老宋体_KingHwa_OldSong" panose="02000500000000000000" charset="-122"/>
                <a:cs typeface="仿宋" panose="02010609060101010101" charset="-122"/>
                <a:sym typeface="+mn-ea"/>
              </a:rPr>
              <a:t>为什么绍兴黄酒被称为千年国酿？</a:t>
            </a:r>
            <a:endParaRPr lang="zh-CN" altLang="en-US" sz="3600" b="0">
              <a:solidFill>
                <a:srgbClr val="58654B"/>
              </a:solidFill>
              <a:latin typeface="京華老宋体_KingHwa_OldSong" panose="02000500000000000000" charset="-122"/>
              <a:ea typeface="京華老宋体_KingHwa_OldSong" panose="02000500000000000000" charset="-122"/>
              <a:cs typeface="仿宋" panose="02010609060101010101" charset="-122"/>
              <a:sym typeface="+mn-ea"/>
            </a:endParaRPr>
          </a:p>
          <a:p>
            <a:endParaRPr lang="zh-CN" altLang="en-US" sz="3600">
              <a:solidFill>
                <a:srgbClr val="58654B"/>
              </a:solidFill>
              <a:latin typeface="京華老宋体_KingHwa_OldSong" panose="02000500000000000000" charset="-122"/>
              <a:ea typeface="京華老宋体_KingHwa_OldSong" panose="02000500000000000000" charset="-122"/>
              <a:cs typeface="仿宋" panose="02010609060101010101" charset="-122"/>
            </a:endParaRPr>
          </a:p>
          <a:p>
            <a:endParaRPr lang="zh-CN" altLang="en-US" sz="3600">
              <a:solidFill>
                <a:srgbClr val="58654B"/>
              </a:solidFill>
              <a:latin typeface="京華老宋体_KingHwa_OldSong" panose="02000500000000000000" charset="-122"/>
              <a:ea typeface="京華老宋体_KingHwa_OldSong" panose="02000500000000000000" charset="-122"/>
              <a:cs typeface="仿宋" panose="02010609060101010101" charset="-122"/>
            </a:endParaRPr>
          </a:p>
        </p:txBody>
      </p:sp>
      <p:graphicFrame>
        <p:nvGraphicFramePr>
          <p:cNvPr id="8" name="表格 7"/>
          <p:cNvGraphicFramePr/>
          <p:nvPr>
            <p:custDataLst>
              <p:tags r:id="rId3"/>
            </p:custDataLst>
          </p:nvPr>
        </p:nvGraphicFramePr>
        <p:xfrm>
          <a:off x="400685" y="1163955"/>
          <a:ext cx="11383645" cy="434975"/>
        </p:xfrm>
        <a:graphic>
          <a:graphicData uri="http://schemas.openxmlformats.org/drawingml/2006/table">
            <a:tbl>
              <a:tblPr firstCol="1" bandCol="1">
                <a:tableStyleId>{B2A5736F-0B23-42C7-9033-99ABC36045BD}</a:tableStyleId>
              </a:tblPr>
              <a:tblGrid>
                <a:gridCol w="1452880"/>
                <a:gridCol w="1915795"/>
                <a:gridCol w="1675130"/>
                <a:gridCol w="2732405"/>
                <a:gridCol w="1710055"/>
                <a:gridCol w="1897380"/>
              </a:tblGrid>
              <a:tr h="381000">
                <a:tc>
                  <a:txBody>
                    <a:bodyPr/>
                    <a:lstStyle/>
                    <a:p>
                      <a:pPr algn="ctr">
                        <a:lnSpc>
                          <a:spcPct val="100000"/>
                        </a:lnSpc>
                        <a:spcBef>
                          <a:spcPts val="0"/>
                        </a:spcBef>
                        <a:buClrTx/>
                        <a:buSzTx/>
                        <a:buFontTx/>
                        <a:buNone/>
                      </a:pPr>
                      <a:r>
                        <a:rPr lang="zh-CN" altLang="en-US" sz="1200" b="0">
                          <a:latin typeface="MiSans" panose="00000500000000000000" charset="-122"/>
                          <a:ea typeface="MiSans" panose="00000500000000000000" charset="-122"/>
                        </a:rPr>
                        <a:t>展区名称</a:t>
                      </a:r>
                      <a:endParaRPr lang="zh-CN" altLang="en-US" sz="1200" b="0">
                        <a:latin typeface="MiSans" panose="00000500000000000000" charset="-122"/>
                        <a:ea typeface="MiSans" panose="00000500000000000000" charset="-122"/>
                      </a:endParaRPr>
                    </a:p>
                  </a:txBody>
                  <a:tcPr anchor="ctr">
                    <a:solidFill>
                      <a:srgbClr val="CBB87F"/>
                    </a:solidFill>
                  </a:tcPr>
                </a:tc>
                <a:tc>
                  <a:txBody>
                    <a:bodyPr/>
                    <a:lstStyle/>
                    <a:p>
                      <a:pPr algn="l">
                        <a:lnSpc>
                          <a:spcPct val="120000"/>
                        </a:lnSpc>
                        <a:spcBef>
                          <a:spcPts val="0"/>
                        </a:spcBef>
                        <a:spcAft>
                          <a:spcPts val="0"/>
                        </a:spcAft>
                        <a:buClrTx/>
                        <a:buSzTx/>
                        <a:buFontTx/>
                        <a:buNone/>
                      </a:pPr>
                      <a:r>
                        <a:rPr lang="zh-CN" altLang="en-US" sz="1200" spc="120">
                          <a:latin typeface="MiSans" panose="00000500000000000000" charset="-122"/>
                          <a:ea typeface="MiSans" panose="00000500000000000000" charset="-122"/>
                        </a:rPr>
                        <a:t>绍兴黄酒</a:t>
                      </a:r>
                      <a:endParaRPr lang="zh-CN" altLang="en-US" sz="1200" spc="120">
                        <a:latin typeface="MiSans" panose="00000500000000000000" charset="-122"/>
                        <a:ea typeface="MiSans" panose="00000500000000000000" charset="-122"/>
                      </a:endParaRPr>
                    </a:p>
                  </a:txBody>
                  <a:tcPr anchor="ctr"/>
                </a:tc>
                <a:tc>
                  <a:txBody>
                    <a:bodyPr/>
                    <a:lstStyle/>
                    <a:p>
                      <a:pPr algn="ctr">
                        <a:buNone/>
                      </a:pPr>
                      <a:r>
                        <a:rPr lang="zh-CN" altLang="en-US" sz="1200">
                          <a:solidFill>
                            <a:schemeClr val="bg1"/>
                          </a:solidFill>
                          <a:latin typeface="MiSans" panose="00000500000000000000" charset="-122"/>
                          <a:ea typeface="MiSans" panose="00000500000000000000" charset="-122"/>
                        </a:rPr>
                        <a:t>展品名称</a:t>
                      </a:r>
                      <a:endParaRPr lang="zh-CN" altLang="en-US" sz="1200">
                        <a:solidFill>
                          <a:schemeClr val="bg1"/>
                        </a:solidFill>
                        <a:latin typeface="MiSans" panose="00000500000000000000" charset="-122"/>
                        <a:ea typeface="MiSans" panose="00000500000000000000" charset="-122"/>
                      </a:endParaRPr>
                    </a:p>
                  </a:txBody>
                  <a:tcPr anchor="ctr">
                    <a:solidFill>
                      <a:srgbClr val="CBB87F"/>
                    </a:solidFill>
                  </a:tcPr>
                </a:tc>
                <a:tc>
                  <a:txBody>
                    <a:bodyPr/>
                    <a:lstStyle/>
                    <a:p>
                      <a:pPr indent="0" algn="l">
                        <a:lnSpc>
                          <a:spcPct val="120000"/>
                        </a:lnSpc>
                        <a:spcBef>
                          <a:spcPts val="0"/>
                        </a:spcBef>
                        <a:spcAft>
                          <a:spcPts val="0"/>
                        </a:spcAft>
                        <a:buNone/>
                      </a:pPr>
                      <a:r>
                        <a:rPr lang="zh-CN" altLang="en-US" sz="1200" b="0" spc="120">
                          <a:latin typeface="MiSans" panose="00000500000000000000" charset="-122"/>
                          <a:ea typeface="MiSans" panose="00000500000000000000" charset="-122"/>
                          <a:sym typeface="+mn-ea"/>
                        </a:rPr>
                        <a:t>为什么绍兴黄酒被称为千年国酿？</a:t>
                      </a:r>
                      <a:endParaRPr lang="zh-CN" altLang="en-US" sz="1200" b="0" spc="120">
                        <a:latin typeface="MiSans" panose="00000500000000000000" charset="-122"/>
                        <a:ea typeface="MiSans" panose="00000500000000000000" charset="-122"/>
                        <a:sym typeface="+mn-ea"/>
                      </a:endParaRPr>
                    </a:p>
                  </a:txBody>
                  <a:tcPr marL="177800" marR="177800" marT="107950" marB="107950" anchor="ctr"/>
                </a:tc>
                <a:tc>
                  <a:txBody>
                    <a:bodyPr/>
                    <a:lstStyle/>
                    <a:p>
                      <a:pPr algn="ctr">
                        <a:buNone/>
                      </a:pPr>
                      <a:r>
                        <a:rPr lang="zh-CN" altLang="en-US" sz="1200">
                          <a:solidFill>
                            <a:schemeClr val="bg1"/>
                          </a:solidFill>
                          <a:latin typeface="MiSans" panose="00000500000000000000" charset="-122"/>
                          <a:ea typeface="MiSans" panose="00000500000000000000" charset="-122"/>
                        </a:rPr>
                        <a:t>展示形式</a:t>
                      </a:r>
                      <a:endParaRPr lang="zh-CN" altLang="en-US" sz="1200">
                        <a:solidFill>
                          <a:schemeClr val="bg1"/>
                        </a:solidFill>
                        <a:latin typeface="MiSans" panose="00000500000000000000" charset="-122"/>
                        <a:ea typeface="MiSans" panose="00000500000000000000" charset="-122"/>
                      </a:endParaRPr>
                    </a:p>
                  </a:txBody>
                  <a:tcPr anchor="ctr">
                    <a:solidFill>
                      <a:srgbClr val="CBB87F"/>
                    </a:solidFill>
                  </a:tcPr>
                </a:tc>
                <a:tc>
                  <a:txBody>
                    <a:bodyPr/>
                    <a:lstStyle/>
                    <a:p>
                      <a:pPr algn="ctr">
                        <a:buNone/>
                      </a:pPr>
                      <a:r>
                        <a:rPr lang="zh-CN" altLang="en-US" sz="1200">
                          <a:latin typeface="MiSans" panose="00000500000000000000" charset="-122"/>
                          <a:ea typeface="MiSans" panose="00000500000000000000" charset="-122"/>
                        </a:rPr>
                        <a:t>图文展板</a:t>
                      </a:r>
                      <a:endParaRPr lang="zh-CN" altLang="en-US" sz="1200">
                        <a:latin typeface="MiSans" panose="00000500000000000000" charset="-122"/>
                        <a:ea typeface="MiSans" panose="00000500000000000000" charset="-122"/>
                      </a:endParaRPr>
                    </a:p>
                  </a:txBody>
                  <a:tcPr anchor="ctr"/>
                </a:tc>
              </a:tr>
            </a:tbl>
          </a:graphicData>
        </a:graphic>
      </p:graphicFrame>
      <p:sp>
        <p:nvSpPr>
          <p:cNvPr id="22" name="文本框 21"/>
          <p:cNvSpPr txBox="1"/>
          <p:nvPr/>
        </p:nvSpPr>
        <p:spPr>
          <a:xfrm>
            <a:off x="400050" y="1812925"/>
            <a:ext cx="11383645" cy="3335655"/>
          </a:xfrm>
          <a:prstGeom prst="rect">
            <a:avLst/>
          </a:prstGeom>
          <a:noFill/>
        </p:spPr>
        <p:txBody>
          <a:bodyPr wrap="square" rtlCol="0">
            <a:noAutofit/>
          </a:bodyPr>
          <a:lstStyle/>
          <a:p>
            <a:pPr indent="0" fontAlgn="auto">
              <a:lnSpc>
                <a:spcPct val="150000"/>
              </a:lnSpc>
              <a:spcBef>
                <a:spcPts val="0"/>
              </a:spcBef>
              <a:buFont typeface="黑体" panose="02010609060101010101" charset="-122"/>
              <a:buNone/>
            </a:pPr>
            <a:r>
              <a:rPr lang="zh-CN" altLang="en-US" sz="1200" b="1" dirty="0">
                <a:latin typeface="MiSans" panose="00000500000000000000" charset="-122"/>
                <a:ea typeface="MiSans" panose="00000500000000000000" charset="-122"/>
                <a:cs typeface="MiSans" panose="00000500000000000000" charset="-122"/>
                <a:sym typeface="+mn-ea"/>
              </a:rPr>
              <a:t>展项描述：</a:t>
            </a:r>
            <a:endParaRPr lang="zh-CN" altLang="en-US" sz="1200" b="1" dirty="0">
              <a:latin typeface="MiSans" panose="00000500000000000000" charset="-122"/>
              <a:ea typeface="MiSans" panose="00000500000000000000" charset="-122"/>
              <a:cs typeface="MiSans" panose="00000500000000000000" charset="-122"/>
            </a:endParaRPr>
          </a:p>
          <a:p>
            <a:pPr indent="304800" fontAlgn="auto">
              <a:lnSpc>
                <a:spcPct val="150000"/>
              </a:lnSpc>
              <a:spcBef>
                <a:spcPts val="0"/>
              </a:spcBef>
              <a:buFont typeface="黑体" panose="02010609060101010101" charset="-122"/>
              <a:buNone/>
              <a:extLst>
                <a:ext uri="{35155182-B16C-46BC-9424-99874614C6A1}">
                  <wpsdc:indentchars xmlns:wpsdc="http://www.wps.cn/officeDocument/2017/drawingmlCustomData" val="200" checksum="1077528236"/>
                </a:ext>
              </a:extLst>
            </a:pPr>
            <a:r>
              <a:rPr lang="zh-CN" altLang="en-US" sz="1200" dirty="0">
                <a:latin typeface="MiSans" panose="00000500000000000000" charset="-122"/>
                <a:ea typeface="MiSans" panose="00000500000000000000" charset="-122"/>
                <a:cs typeface="MiSans" panose="00000500000000000000" charset="-122"/>
                <a:sym typeface="+mn-ea"/>
              </a:rPr>
              <a:t>展项主要由图文展板组成。</a:t>
            </a:r>
            <a:endParaRPr lang="zh-CN" altLang="en-US" sz="1200" dirty="0">
              <a:latin typeface="MiSans" panose="00000500000000000000" charset="-122"/>
              <a:ea typeface="MiSans" panose="00000500000000000000" charset="-122"/>
              <a:cs typeface="MiSans" panose="00000500000000000000" charset="-122"/>
              <a:sym typeface="+mn-ea"/>
            </a:endParaRPr>
          </a:p>
          <a:p>
            <a:pPr indent="304800" fontAlgn="auto">
              <a:lnSpc>
                <a:spcPct val="150000"/>
              </a:lnSpc>
              <a:spcBef>
                <a:spcPts val="0"/>
              </a:spcBef>
              <a:buFont typeface="黑体" panose="02010609060101010101" charset="-122"/>
              <a:buNone/>
              <a:extLst>
                <a:ext uri="{35155182-B16C-46BC-9424-99874614C6A1}">
                  <wpsdc:indentchars xmlns:wpsdc="http://www.wps.cn/officeDocument/2017/drawingmlCustomData" val="200" checksum="1077528236"/>
                </a:ext>
              </a:extLst>
            </a:pPr>
            <a:r>
              <a:rPr lang="zh-CN" altLang="en-US" sz="1200" dirty="0">
                <a:latin typeface="MiSans" panose="00000500000000000000" charset="-122"/>
                <a:ea typeface="MiSans" panose="00000500000000000000" charset="-122"/>
                <a:cs typeface="MiSans" panose="00000500000000000000" charset="-122"/>
                <a:sym typeface="+mn-ea"/>
              </a:rPr>
              <a:t>本展项阐释绍兴黄酒尊为</a:t>
            </a:r>
            <a:r>
              <a:rPr lang="en-US" altLang="zh-CN" sz="1200" dirty="0">
                <a:latin typeface="MiSans" panose="00000500000000000000" charset="-122"/>
                <a:ea typeface="MiSans" panose="00000500000000000000" charset="-122"/>
                <a:cs typeface="MiSans" panose="00000500000000000000" charset="-122"/>
                <a:sym typeface="+mn-ea"/>
              </a:rPr>
              <a:t>“</a:t>
            </a:r>
            <a:r>
              <a:rPr lang="zh-CN" altLang="en-US" sz="1200" dirty="0">
                <a:latin typeface="MiSans" panose="00000500000000000000" charset="-122"/>
                <a:ea typeface="MiSans" panose="00000500000000000000" charset="-122"/>
                <a:cs typeface="MiSans" panose="00000500000000000000" charset="-122"/>
                <a:sym typeface="+mn-ea"/>
              </a:rPr>
              <a:t>千年国酿</a:t>
            </a:r>
            <a:r>
              <a:rPr lang="en-US" altLang="zh-CN" sz="1200" dirty="0">
                <a:latin typeface="MiSans" panose="00000500000000000000" charset="-122"/>
                <a:ea typeface="MiSans" panose="00000500000000000000" charset="-122"/>
                <a:cs typeface="MiSans" panose="00000500000000000000" charset="-122"/>
                <a:sym typeface="+mn-ea"/>
              </a:rPr>
              <a:t>”</a:t>
            </a:r>
            <a:r>
              <a:rPr lang="zh-CN" altLang="en-US" sz="1200" dirty="0">
                <a:latin typeface="MiSans" panose="00000500000000000000" charset="-122"/>
                <a:ea typeface="MiSans" panose="00000500000000000000" charset="-122"/>
                <a:cs typeface="MiSans" panose="00000500000000000000" charset="-122"/>
                <a:sym typeface="+mn-ea"/>
              </a:rPr>
              <a:t>的根基</a:t>
            </a:r>
            <a:r>
              <a:rPr lang="en-US" altLang="zh-CN" sz="1200" dirty="0">
                <a:latin typeface="MiSans" panose="00000500000000000000" charset="-122"/>
                <a:ea typeface="MiSans" panose="00000500000000000000" charset="-122"/>
                <a:cs typeface="MiSans" panose="00000500000000000000" charset="-122"/>
                <a:sym typeface="+mn-ea"/>
              </a:rPr>
              <a:t>——</a:t>
            </a:r>
            <a:r>
              <a:rPr lang="zh-CN" altLang="en-US" sz="1200" dirty="0">
                <a:latin typeface="MiSans" panose="00000500000000000000" charset="-122"/>
                <a:ea typeface="MiSans" panose="00000500000000000000" charset="-122"/>
                <a:cs typeface="MiSans" panose="00000500000000000000" charset="-122"/>
                <a:sym typeface="+mn-ea"/>
              </a:rPr>
              <a:t>源于其独优的鉴湖风土、独特的糯米水源、独精的非遗技艺（首批国家级），成就独</a:t>
            </a:r>
            <a:r>
              <a:rPr lang="zh-CN" altLang="en-US" sz="1200" dirty="0">
                <a:latin typeface="MiSans" panose="00000500000000000000" charset="-122"/>
                <a:ea typeface="MiSans" panose="00000500000000000000" charset="-122"/>
                <a:cs typeface="MiSans" panose="00000500000000000000" charset="-122"/>
                <a:sym typeface="+mn-ea"/>
              </a:rPr>
              <a:t>佳品质（国宴专供），并深植于绍兴古城连续发展的文化沃土。</a:t>
            </a:r>
            <a:endParaRPr lang="zh-CN" altLang="en-US" sz="1200" dirty="0">
              <a:latin typeface="MiSans" panose="00000500000000000000" charset="-122"/>
              <a:ea typeface="MiSans" panose="00000500000000000000" charset="-122"/>
              <a:cs typeface="MiSans" panose="00000500000000000000" charset="-122"/>
              <a:sym typeface="+mn-ea"/>
            </a:endParaRPr>
          </a:p>
          <a:p>
            <a:pPr indent="304800" fontAlgn="auto">
              <a:lnSpc>
                <a:spcPct val="150000"/>
              </a:lnSpc>
              <a:spcBef>
                <a:spcPts val="0"/>
              </a:spcBef>
              <a:buFont typeface="黑体" panose="02010609060101010101" charset="-122"/>
              <a:buNone/>
              <a:extLst>
                <a:ext uri="{35155182-B16C-46BC-9424-99874614C6A1}">
                  <wpsdc:indentchars xmlns:wpsdc="http://www.wps.cn/officeDocument/2017/drawingmlCustomData" val="200" checksum="1077528236"/>
                </a:ext>
              </a:extLst>
            </a:pPr>
            <a:endParaRPr lang="zh-CN" altLang="en-US" sz="1200" dirty="0">
              <a:latin typeface="MiSans" panose="00000500000000000000" charset="-122"/>
              <a:ea typeface="MiSans" panose="00000500000000000000" charset="-122"/>
              <a:cs typeface="MiSans" panose="00000500000000000000" charset="-122"/>
              <a:sym typeface="+mn-ea"/>
            </a:endParaRPr>
          </a:p>
          <a:p>
            <a:pPr indent="0" fontAlgn="auto">
              <a:lnSpc>
                <a:spcPct val="150000"/>
              </a:lnSpc>
              <a:spcBef>
                <a:spcPts val="0"/>
              </a:spcBef>
              <a:buFont typeface="黑体" panose="02010609060101010101" charset="-122"/>
              <a:buNone/>
            </a:pPr>
            <a:r>
              <a:rPr lang="zh-CN" altLang="en-US" sz="1200" b="1" dirty="0">
                <a:latin typeface="MiSans" panose="00000500000000000000" charset="-122"/>
                <a:ea typeface="MiSans" panose="00000500000000000000" charset="-122"/>
                <a:cs typeface="MiSans" panose="00000500000000000000" charset="-122"/>
                <a:sym typeface="+mn-ea"/>
              </a:rPr>
              <a:t>展示目的：</a:t>
            </a:r>
            <a:r>
              <a:rPr lang="zh-CN" altLang="en-US" sz="1200" dirty="0">
                <a:latin typeface="MiSans" panose="00000500000000000000" charset="-122"/>
                <a:ea typeface="MiSans" panose="00000500000000000000" charset="-122"/>
                <a:cs typeface="MiSans" panose="00000500000000000000" charset="-122"/>
                <a:sym typeface="+mn-ea"/>
              </a:rPr>
              <a:t>旨在揭示绍兴黄酒作为中华酿造文明活态典范，其“千年国酿”地位是自然环境、人文传承、工艺智慧与卓越品质共同铸就的物质与精神双重瑰宝，彰显其无可替代的文化高度与民族标识意义。</a:t>
            </a:r>
            <a:endParaRPr lang="zh-CN" altLang="en-US" sz="1200" dirty="0">
              <a:solidFill>
                <a:srgbClr val="FF0000"/>
              </a:solidFill>
              <a:latin typeface="MiSans" panose="00000500000000000000" charset="-122"/>
              <a:ea typeface="MiSans" panose="00000500000000000000" charset="-122"/>
              <a:cs typeface="MiSans" panose="00000500000000000000" charset="-122"/>
              <a:sym typeface="+mn-ea"/>
            </a:endParaRPr>
          </a:p>
          <a:p>
            <a:pPr indent="0" fontAlgn="auto">
              <a:lnSpc>
                <a:spcPct val="150000"/>
              </a:lnSpc>
              <a:spcBef>
                <a:spcPts val="0"/>
              </a:spcBef>
              <a:buFont typeface="黑体" panose="02010609060101010101" charset="-122"/>
              <a:buNone/>
            </a:pPr>
            <a:endParaRPr lang="zh-CN" altLang="en-US" sz="1200" b="1" dirty="0">
              <a:latin typeface="MiSans" panose="00000500000000000000" charset="-122"/>
              <a:ea typeface="MiSans" panose="00000500000000000000" charset="-122"/>
              <a:cs typeface="MiSans" panose="00000500000000000000" charset="-122"/>
              <a:sym typeface="黑体" panose="02010609060101010101" charset="-122"/>
            </a:endParaRPr>
          </a:p>
          <a:p>
            <a:pPr>
              <a:lnSpc>
                <a:spcPct val="150000"/>
              </a:lnSpc>
            </a:pPr>
            <a:r>
              <a:rPr lang="zh-CN" altLang="en-US" sz="1200" b="1" dirty="0">
                <a:latin typeface="MiSans" panose="00000500000000000000" charset="-122"/>
                <a:ea typeface="MiSans" panose="00000500000000000000" charset="-122"/>
                <a:cs typeface="MiSans" panose="00000500000000000000" charset="-122"/>
                <a:sym typeface="黑体" panose="02010609060101010101" charset="-122"/>
              </a:rPr>
              <a:t>操作说明：</a:t>
            </a:r>
            <a:endParaRPr lang="zh-CN" altLang="en-US" sz="1200" b="1" dirty="0">
              <a:latin typeface="MiSans" panose="00000500000000000000" charset="-122"/>
              <a:ea typeface="MiSans" panose="00000500000000000000" charset="-122"/>
              <a:cs typeface="MiSans" panose="00000500000000000000" charset="-122"/>
              <a:sym typeface="黑体" panose="02010609060101010101" charset="-122"/>
            </a:endParaRPr>
          </a:p>
          <a:p>
            <a:pPr>
              <a:lnSpc>
                <a:spcPct val="150000"/>
              </a:lnSpc>
            </a:pPr>
            <a:r>
              <a:rPr lang="en-US" altLang="zh-CN" sz="1200" dirty="0">
                <a:latin typeface="MiSans" panose="00000500000000000000" charset="-122"/>
                <a:ea typeface="MiSans" panose="00000500000000000000" charset="-122"/>
                <a:cs typeface="MiSans" panose="00000500000000000000" charset="-122"/>
                <a:sym typeface="+mn-ea"/>
              </a:rPr>
              <a:t>1</a:t>
            </a:r>
            <a:r>
              <a:rPr lang="zh-CN" altLang="en-US" sz="1200" dirty="0">
                <a:latin typeface="MiSans" panose="00000500000000000000" charset="-122"/>
                <a:ea typeface="MiSans" panose="00000500000000000000" charset="-122"/>
                <a:cs typeface="MiSans" panose="00000500000000000000" charset="-122"/>
                <a:sym typeface="+mn-ea"/>
              </a:rPr>
              <a:t>、观众进入展区；</a:t>
            </a:r>
            <a:endParaRPr lang="zh-CN" altLang="en-US" sz="1200" dirty="0">
              <a:latin typeface="MiSans" panose="00000500000000000000" charset="-122"/>
              <a:ea typeface="MiSans" panose="00000500000000000000" charset="-122"/>
              <a:cs typeface="MiSans" panose="00000500000000000000" charset="-122"/>
            </a:endParaRPr>
          </a:p>
          <a:p>
            <a:pPr>
              <a:lnSpc>
                <a:spcPct val="150000"/>
              </a:lnSpc>
            </a:pPr>
            <a:r>
              <a:rPr lang="en-US" altLang="zh-CN" sz="1200" dirty="0">
                <a:latin typeface="MiSans" panose="00000500000000000000" charset="-122"/>
                <a:ea typeface="MiSans" panose="00000500000000000000" charset="-122"/>
                <a:cs typeface="MiSans" panose="00000500000000000000" charset="-122"/>
                <a:sym typeface="+mn-ea"/>
              </a:rPr>
              <a:t>2</a:t>
            </a:r>
            <a:r>
              <a:rPr lang="zh-CN" altLang="en-US" sz="1200" dirty="0">
                <a:latin typeface="MiSans" panose="00000500000000000000" charset="-122"/>
                <a:ea typeface="MiSans" panose="00000500000000000000" charset="-122"/>
                <a:cs typeface="MiSans" panose="00000500000000000000" charset="-122"/>
                <a:sym typeface="+mn-ea"/>
              </a:rPr>
              <a:t>、阅读图文展板；</a:t>
            </a:r>
            <a:endParaRPr lang="zh-CN" altLang="en-US" sz="1200" dirty="0">
              <a:latin typeface="MiSans" panose="00000500000000000000" charset="-122"/>
              <a:ea typeface="MiSans" panose="00000500000000000000" charset="-122"/>
              <a:cs typeface="MiSans" panose="00000500000000000000" charset="-122"/>
            </a:endParaRPr>
          </a:p>
        </p:txBody>
      </p:sp>
      <p:sp>
        <p:nvSpPr>
          <p:cNvPr id="2" name="文本框 1"/>
          <p:cNvSpPr txBox="1"/>
          <p:nvPr/>
        </p:nvSpPr>
        <p:spPr>
          <a:xfrm>
            <a:off x="8251825" y="346710"/>
            <a:ext cx="3532505" cy="398780"/>
          </a:xfrm>
          <a:prstGeom prst="rect">
            <a:avLst/>
          </a:prstGeom>
          <a:noFill/>
        </p:spPr>
        <p:txBody>
          <a:bodyPr wrap="square" rtlCol="0">
            <a:spAutoFit/>
          </a:bodyPr>
          <a:lstStyle/>
          <a:p>
            <a:pPr algn="r"/>
            <a:r>
              <a:rPr lang="zh-CN" altLang="en-US" sz="2000">
                <a:solidFill>
                  <a:srgbClr val="58654B"/>
                </a:solidFill>
                <a:latin typeface="京華老宋体_KingHwa_OldSong" panose="02000500000000000000" charset="-122"/>
                <a:ea typeface="京華老宋体_KingHwa_OldSong" panose="02000500000000000000" charset="-122"/>
                <a:cs typeface="仿宋" panose="02010609060101010101" charset="-122"/>
                <a:sym typeface="+mn-ea"/>
              </a:rPr>
              <a:t>绍兴文化里的科学基因</a:t>
            </a:r>
            <a:endParaRPr lang="zh-CN" altLang="en-US" sz="2000">
              <a:solidFill>
                <a:srgbClr val="58654B"/>
              </a:solidFill>
              <a:latin typeface="京華老宋体_KingHwa_OldSong" panose="02000500000000000000" charset="-122"/>
              <a:ea typeface="京華老宋体_KingHwa_OldSong" panose="02000500000000000000" charset="-122"/>
              <a:cs typeface="仿宋" panose="02010609060101010101" charset="-122"/>
              <a:sym typeface="+mn-ea"/>
            </a:endParaRPr>
          </a:p>
        </p:txBody>
      </p:sp>
      <p:grpSp>
        <p:nvGrpSpPr>
          <p:cNvPr id="4" name="组合 3"/>
          <p:cNvGrpSpPr/>
          <p:nvPr/>
        </p:nvGrpSpPr>
        <p:grpSpPr>
          <a:xfrm>
            <a:off x="0" y="6189345"/>
            <a:ext cx="12192000" cy="668655"/>
            <a:chOff x="0" y="9747"/>
            <a:chExt cx="19200" cy="1053"/>
          </a:xfrm>
        </p:grpSpPr>
        <p:sp>
          <p:nvSpPr>
            <p:cNvPr id="6" name="矩形 5"/>
            <p:cNvSpPr/>
            <p:nvPr>
              <p:custDataLst>
                <p:tags r:id="rId4"/>
              </p:custDataLst>
            </p:nvPr>
          </p:nvSpPr>
          <p:spPr>
            <a:xfrm>
              <a:off x="0" y="9747"/>
              <a:ext cx="19200" cy="1053"/>
            </a:xfrm>
            <a:prstGeom prst="rect">
              <a:avLst/>
            </a:prstGeom>
            <a:solidFill>
              <a:srgbClr val="CBB87F"/>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cs typeface="仿宋" panose="02010609060101010101" charset="-122"/>
              </a:endParaRPr>
            </a:p>
          </p:txBody>
        </p:sp>
        <p:pic>
          <p:nvPicPr>
            <p:cNvPr id="9" name="图片 8" descr="2"/>
            <p:cNvPicPr>
              <a:picLocks noChangeAspect="1"/>
            </p:cNvPicPr>
            <p:nvPr/>
          </p:nvPicPr>
          <p:blipFill>
            <a:blip r:embed="rId5">
              <a:alphaModFix amt="48000"/>
            </a:blip>
            <a:srcRect t="2036" b="82201"/>
            <a:stretch>
              <a:fillRect/>
            </a:stretch>
          </p:blipFill>
          <p:spPr>
            <a:xfrm>
              <a:off x="0" y="9747"/>
              <a:ext cx="19158" cy="1053"/>
            </a:xfrm>
            <a:prstGeom prst="rect">
              <a:avLst/>
            </a:prstGeom>
          </p:spPr>
        </p:pic>
      </p:grpSp>
      <p:pic>
        <p:nvPicPr>
          <p:cNvPr id="7" name="图片 6"/>
          <p:cNvPicPr>
            <a:picLocks noChangeAspect="1"/>
          </p:cNvPicPr>
          <p:nvPr/>
        </p:nvPicPr>
        <p:blipFill>
          <a:blip r:embed="rId6"/>
          <a:srcRect t="18053"/>
          <a:stretch>
            <a:fillRect/>
          </a:stretch>
        </p:blipFill>
        <p:spPr>
          <a:xfrm>
            <a:off x="9137015" y="4138295"/>
            <a:ext cx="2647315" cy="1876425"/>
          </a:xfrm>
          <a:prstGeom prst="rect">
            <a:avLst/>
          </a:prstGeom>
        </p:spPr>
      </p:pic>
    </p:spTree>
    <p:custDataLst>
      <p:tags r:id="rId7"/>
    </p:custData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F0E7DD">
            <a:alpha val="27000"/>
          </a:srgbClr>
        </a:solidFill>
        <a:effectLst/>
      </p:bgPr>
    </p:bg>
    <p:spTree>
      <p:nvGrpSpPr>
        <p:cNvPr id="1" name=""/>
        <p:cNvGrpSpPr/>
        <p:nvPr/>
      </p:nvGrpSpPr>
      <p:grpSpPr>
        <a:xfrm>
          <a:off x="0" y="0"/>
          <a:ext cx="0" cy="0"/>
          <a:chOff x="0" y="0"/>
          <a:chExt cx="0" cy="0"/>
        </a:xfrm>
      </p:grpSpPr>
      <p:cxnSp>
        <p:nvCxnSpPr>
          <p:cNvPr id="21" name="直接连接符 20"/>
          <p:cNvCxnSpPr/>
          <p:nvPr>
            <p:custDataLst>
              <p:tags r:id="rId1"/>
            </p:custDataLst>
          </p:nvPr>
        </p:nvCxnSpPr>
        <p:spPr>
          <a:xfrm>
            <a:off x="400685" y="738505"/>
            <a:ext cx="11383645" cy="6985"/>
          </a:xfrm>
          <a:prstGeom prst="line">
            <a:avLst/>
          </a:prstGeom>
          <a:ln w="28575" cmpd="sng">
            <a:solidFill>
              <a:srgbClr val="58654B"/>
            </a:solidFill>
            <a:prstDash val="solid"/>
          </a:ln>
        </p:spPr>
        <p:style>
          <a:lnRef idx="2">
            <a:schemeClr val="accent1"/>
          </a:lnRef>
          <a:fillRef idx="0">
            <a:srgbClr val="FFFFFF"/>
          </a:fillRef>
          <a:effectRef idx="0">
            <a:srgbClr val="FFFFFF"/>
          </a:effectRef>
          <a:fontRef idx="minor">
            <a:schemeClr val="tx1"/>
          </a:fontRef>
        </p:style>
      </p:cxnSp>
      <p:sp>
        <p:nvSpPr>
          <p:cNvPr id="5" name="文本框 4"/>
          <p:cNvSpPr txBox="1"/>
          <p:nvPr>
            <p:custDataLst>
              <p:tags r:id="rId2"/>
            </p:custDataLst>
          </p:nvPr>
        </p:nvSpPr>
        <p:spPr>
          <a:xfrm>
            <a:off x="400685" y="216535"/>
            <a:ext cx="4989195" cy="509270"/>
          </a:xfrm>
          <a:prstGeom prst="rect">
            <a:avLst/>
          </a:prstGeom>
          <a:noFill/>
        </p:spPr>
        <p:txBody>
          <a:bodyPr wrap="square" rtlCol="0">
            <a:noAutofit/>
          </a:bodyPr>
          <a:lstStyle/>
          <a:p>
            <a:r>
              <a:rPr lang="zh-CN" altLang="en-US" sz="3600" b="0">
                <a:solidFill>
                  <a:srgbClr val="58654B"/>
                </a:solidFill>
                <a:latin typeface="京華老宋体_KingHwa_OldSong" panose="02000500000000000000" charset="-122"/>
                <a:ea typeface="京華老宋体_KingHwa_OldSong" panose="02000500000000000000" charset="-122"/>
                <a:cs typeface="仿宋" panose="02010609060101010101" charset="-122"/>
                <a:sym typeface="+mn-ea"/>
              </a:rPr>
              <a:t>黄酒的琥珀色的来源</a:t>
            </a:r>
            <a:endParaRPr lang="zh-CN" altLang="en-US" sz="3600" b="0">
              <a:solidFill>
                <a:srgbClr val="58654B"/>
              </a:solidFill>
              <a:latin typeface="京華老宋体_KingHwa_OldSong" panose="02000500000000000000" charset="-122"/>
              <a:ea typeface="京華老宋体_KingHwa_OldSong" panose="02000500000000000000" charset="-122"/>
              <a:cs typeface="仿宋" panose="02010609060101010101" charset="-122"/>
              <a:sym typeface="+mn-ea"/>
            </a:endParaRPr>
          </a:p>
          <a:p>
            <a:endParaRPr lang="zh-CN" altLang="en-US" sz="3600">
              <a:solidFill>
                <a:srgbClr val="58654B"/>
              </a:solidFill>
              <a:latin typeface="京華老宋体_KingHwa_OldSong" panose="02000500000000000000" charset="-122"/>
              <a:ea typeface="京華老宋体_KingHwa_OldSong" panose="02000500000000000000" charset="-122"/>
              <a:cs typeface="仿宋" panose="02010609060101010101" charset="-122"/>
            </a:endParaRPr>
          </a:p>
          <a:p>
            <a:endParaRPr lang="zh-CN" altLang="en-US" sz="3600">
              <a:solidFill>
                <a:srgbClr val="58654B"/>
              </a:solidFill>
              <a:latin typeface="京華老宋体_KingHwa_OldSong" panose="02000500000000000000" charset="-122"/>
              <a:ea typeface="京華老宋体_KingHwa_OldSong" panose="02000500000000000000" charset="-122"/>
              <a:cs typeface="仿宋" panose="02010609060101010101" charset="-122"/>
            </a:endParaRPr>
          </a:p>
        </p:txBody>
      </p:sp>
      <p:graphicFrame>
        <p:nvGraphicFramePr>
          <p:cNvPr id="8" name="表格 7"/>
          <p:cNvGraphicFramePr/>
          <p:nvPr>
            <p:custDataLst>
              <p:tags r:id="rId3"/>
            </p:custDataLst>
          </p:nvPr>
        </p:nvGraphicFramePr>
        <p:xfrm>
          <a:off x="400685" y="1163955"/>
          <a:ext cx="11383645" cy="398780"/>
        </p:xfrm>
        <a:graphic>
          <a:graphicData uri="http://schemas.openxmlformats.org/drawingml/2006/table">
            <a:tbl>
              <a:tblPr firstCol="1" bandCol="1">
                <a:tableStyleId>{B2A5736F-0B23-42C7-9033-99ABC36045BD}</a:tableStyleId>
              </a:tblPr>
              <a:tblGrid>
                <a:gridCol w="1452880"/>
                <a:gridCol w="1915795"/>
                <a:gridCol w="1897380"/>
                <a:gridCol w="2181225"/>
                <a:gridCol w="2038985"/>
                <a:gridCol w="1897380"/>
              </a:tblGrid>
              <a:tr h="381000">
                <a:tc>
                  <a:txBody>
                    <a:bodyPr/>
                    <a:lstStyle/>
                    <a:p>
                      <a:pPr algn="ctr">
                        <a:lnSpc>
                          <a:spcPct val="100000"/>
                        </a:lnSpc>
                        <a:spcBef>
                          <a:spcPts val="0"/>
                        </a:spcBef>
                        <a:buClrTx/>
                        <a:buSzTx/>
                        <a:buFontTx/>
                        <a:buNone/>
                      </a:pPr>
                      <a:r>
                        <a:rPr lang="zh-CN" altLang="en-US" sz="1200" b="0">
                          <a:latin typeface="MiSans" panose="00000500000000000000" charset="-122"/>
                          <a:ea typeface="MiSans" panose="00000500000000000000" charset="-122"/>
                        </a:rPr>
                        <a:t>展区名称</a:t>
                      </a:r>
                      <a:endParaRPr lang="zh-CN" altLang="en-US" sz="1200" b="0">
                        <a:latin typeface="MiSans" panose="00000500000000000000" charset="-122"/>
                        <a:ea typeface="MiSans" panose="00000500000000000000" charset="-122"/>
                      </a:endParaRPr>
                    </a:p>
                  </a:txBody>
                  <a:tcPr anchor="ctr">
                    <a:solidFill>
                      <a:srgbClr val="CBB87F"/>
                    </a:solidFill>
                  </a:tcPr>
                </a:tc>
                <a:tc>
                  <a:txBody>
                    <a:bodyPr/>
                    <a:lstStyle/>
                    <a:p>
                      <a:pPr algn="l">
                        <a:lnSpc>
                          <a:spcPct val="120000"/>
                        </a:lnSpc>
                        <a:spcBef>
                          <a:spcPts val="0"/>
                        </a:spcBef>
                        <a:spcAft>
                          <a:spcPts val="0"/>
                        </a:spcAft>
                        <a:buClrTx/>
                        <a:buSzTx/>
                        <a:buFontTx/>
                        <a:buNone/>
                      </a:pPr>
                      <a:r>
                        <a:rPr lang="zh-CN" altLang="en-US" sz="1200" spc="120">
                          <a:latin typeface="MiSans" panose="00000500000000000000" charset="-122"/>
                          <a:ea typeface="MiSans" panose="00000500000000000000" charset="-122"/>
                        </a:rPr>
                        <a:t>绍兴黄酒</a:t>
                      </a:r>
                      <a:endParaRPr lang="zh-CN" altLang="en-US" sz="1200" spc="120">
                        <a:latin typeface="MiSans" panose="00000500000000000000" charset="-122"/>
                        <a:ea typeface="MiSans" panose="00000500000000000000" charset="-122"/>
                      </a:endParaRPr>
                    </a:p>
                  </a:txBody>
                  <a:tcPr anchor="ctr"/>
                </a:tc>
                <a:tc>
                  <a:txBody>
                    <a:bodyPr/>
                    <a:lstStyle/>
                    <a:p>
                      <a:pPr algn="ctr">
                        <a:buNone/>
                      </a:pPr>
                      <a:r>
                        <a:rPr lang="zh-CN" altLang="en-US" sz="1200">
                          <a:solidFill>
                            <a:schemeClr val="bg1"/>
                          </a:solidFill>
                          <a:latin typeface="MiSans" panose="00000500000000000000" charset="-122"/>
                          <a:ea typeface="MiSans" panose="00000500000000000000" charset="-122"/>
                        </a:rPr>
                        <a:t>展品名称</a:t>
                      </a:r>
                      <a:endParaRPr lang="zh-CN" altLang="en-US" sz="1200">
                        <a:solidFill>
                          <a:schemeClr val="bg1"/>
                        </a:solidFill>
                        <a:latin typeface="MiSans" panose="00000500000000000000" charset="-122"/>
                        <a:ea typeface="MiSans" panose="00000500000000000000" charset="-122"/>
                      </a:endParaRPr>
                    </a:p>
                  </a:txBody>
                  <a:tcPr anchor="ctr">
                    <a:solidFill>
                      <a:srgbClr val="CBB87F"/>
                    </a:solidFill>
                  </a:tcPr>
                </a:tc>
                <a:tc>
                  <a:txBody>
                    <a:bodyPr/>
                    <a:lstStyle/>
                    <a:p>
                      <a:pPr indent="0" algn="l">
                        <a:lnSpc>
                          <a:spcPct val="120000"/>
                        </a:lnSpc>
                        <a:spcBef>
                          <a:spcPts val="0"/>
                        </a:spcBef>
                        <a:spcAft>
                          <a:spcPts val="0"/>
                        </a:spcAft>
                        <a:buNone/>
                      </a:pPr>
                      <a:r>
                        <a:rPr lang="zh-CN" altLang="en-US" sz="1200" b="0" spc="120">
                          <a:latin typeface="MiSans" panose="00000500000000000000" charset="-122"/>
                          <a:ea typeface="MiSans" panose="00000500000000000000" charset="-122"/>
                          <a:sym typeface="+mn-ea"/>
                        </a:rPr>
                        <a:t>黄酒的琥珀色的来源</a:t>
                      </a:r>
                      <a:endParaRPr lang="zh-CN" altLang="en-US" sz="1200" b="0" spc="120">
                        <a:latin typeface="MiSans" panose="00000500000000000000" charset="-122"/>
                        <a:ea typeface="MiSans" panose="00000500000000000000" charset="-122"/>
                        <a:sym typeface="+mn-ea"/>
                      </a:endParaRPr>
                    </a:p>
                  </a:txBody>
                  <a:tcPr marL="177800" marR="177800" marT="107950" marB="107950" anchor="ctr"/>
                </a:tc>
                <a:tc>
                  <a:txBody>
                    <a:bodyPr/>
                    <a:lstStyle/>
                    <a:p>
                      <a:pPr algn="ctr">
                        <a:buNone/>
                      </a:pPr>
                      <a:r>
                        <a:rPr lang="zh-CN" altLang="en-US" sz="1200">
                          <a:solidFill>
                            <a:schemeClr val="bg1"/>
                          </a:solidFill>
                          <a:latin typeface="MiSans" panose="00000500000000000000" charset="-122"/>
                          <a:ea typeface="MiSans" panose="00000500000000000000" charset="-122"/>
                        </a:rPr>
                        <a:t>展示形式</a:t>
                      </a:r>
                      <a:endParaRPr lang="zh-CN" altLang="en-US" sz="1200">
                        <a:solidFill>
                          <a:schemeClr val="bg1"/>
                        </a:solidFill>
                        <a:latin typeface="MiSans" panose="00000500000000000000" charset="-122"/>
                        <a:ea typeface="MiSans" panose="00000500000000000000" charset="-122"/>
                      </a:endParaRPr>
                    </a:p>
                  </a:txBody>
                  <a:tcPr anchor="ctr">
                    <a:solidFill>
                      <a:srgbClr val="CBB87F"/>
                    </a:solidFill>
                  </a:tcPr>
                </a:tc>
                <a:tc>
                  <a:txBody>
                    <a:bodyPr/>
                    <a:lstStyle/>
                    <a:p>
                      <a:pPr algn="ctr">
                        <a:buNone/>
                      </a:pPr>
                      <a:r>
                        <a:rPr lang="zh-CN" altLang="en-US" sz="1200">
                          <a:latin typeface="MiSans" panose="00000500000000000000" charset="-122"/>
                          <a:ea typeface="MiSans" panose="00000500000000000000" charset="-122"/>
                        </a:rPr>
                        <a:t>图文展板</a:t>
                      </a:r>
                      <a:endParaRPr lang="zh-CN" altLang="en-US" sz="1200">
                        <a:latin typeface="MiSans" panose="00000500000000000000" charset="-122"/>
                        <a:ea typeface="MiSans" panose="00000500000000000000" charset="-122"/>
                      </a:endParaRPr>
                    </a:p>
                  </a:txBody>
                  <a:tcPr anchor="ctr"/>
                </a:tc>
              </a:tr>
            </a:tbl>
          </a:graphicData>
        </a:graphic>
      </p:graphicFrame>
      <p:sp>
        <p:nvSpPr>
          <p:cNvPr id="22" name="文本框 21"/>
          <p:cNvSpPr txBox="1"/>
          <p:nvPr/>
        </p:nvSpPr>
        <p:spPr>
          <a:xfrm>
            <a:off x="400050" y="1812925"/>
            <a:ext cx="11383645" cy="3335655"/>
          </a:xfrm>
          <a:prstGeom prst="rect">
            <a:avLst/>
          </a:prstGeom>
          <a:noFill/>
        </p:spPr>
        <p:txBody>
          <a:bodyPr wrap="square" rtlCol="0">
            <a:noAutofit/>
          </a:bodyPr>
          <a:lstStyle/>
          <a:p>
            <a:pPr indent="0" fontAlgn="auto">
              <a:lnSpc>
                <a:spcPct val="150000"/>
              </a:lnSpc>
              <a:spcBef>
                <a:spcPts val="0"/>
              </a:spcBef>
              <a:buFont typeface="黑体" panose="02010609060101010101" charset="-122"/>
              <a:buNone/>
            </a:pPr>
            <a:r>
              <a:rPr lang="zh-CN" altLang="en-US" sz="1200" b="1" dirty="0">
                <a:latin typeface="MiSans" panose="00000500000000000000" charset="-122"/>
                <a:ea typeface="MiSans" panose="00000500000000000000" charset="-122"/>
                <a:cs typeface="MiSans" panose="00000500000000000000" charset="-122"/>
                <a:sym typeface="+mn-ea"/>
              </a:rPr>
              <a:t>展项描述：</a:t>
            </a:r>
            <a:endParaRPr lang="zh-CN" altLang="en-US" sz="1200" b="1" dirty="0">
              <a:latin typeface="MiSans" panose="00000500000000000000" charset="-122"/>
              <a:ea typeface="MiSans" panose="00000500000000000000" charset="-122"/>
              <a:cs typeface="MiSans" panose="00000500000000000000" charset="-122"/>
            </a:endParaRPr>
          </a:p>
          <a:p>
            <a:pPr indent="304800" fontAlgn="auto">
              <a:lnSpc>
                <a:spcPct val="150000"/>
              </a:lnSpc>
              <a:spcBef>
                <a:spcPts val="0"/>
              </a:spcBef>
              <a:buFont typeface="黑体" panose="02010609060101010101" charset="-122"/>
              <a:buNone/>
              <a:extLst>
                <a:ext uri="{35155182-B16C-46BC-9424-99874614C6A1}">
                  <wpsdc:indentchars xmlns:wpsdc="http://www.wps.cn/officeDocument/2017/drawingmlCustomData" val="200" checksum="1077528236"/>
                </a:ext>
              </a:extLst>
            </a:pPr>
            <a:r>
              <a:rPr lang="zh-CN" altLang="en-US" sz="1200" dirty="0">
                <a:latin typeface="MiSans" panose="00000500000000000000" charset="-122"/>
                <a:ea typeface="MiSans" panose="00000500000000000000" charset="-122"/>
                <a:cs typeface="MiSans" panose="00000500000000000000" charset="-122"/>
                <a:sym typeface="+mn-ea"/>
              </a:rPr>
              <a:t>展项主要由图文展板组成。</a:t>
            </a:r>
            <a:endParaRPr lang="zh-CN" altLang="en-US" sz="1200" dirty="0">
              <a:latin typeface="MiSans" panose="00000500000000000000" charset="-122"/>
              <a:ea typeface="MiSans" panose="00000500000000000000" charset="-122"/>
              <a:cs typeface="MiSans" panose="00000500000000000000" charset="-122"/>
              <a:sym typeface="+mn-ea"/>
            </a:endParaRPr>
          </a:p>
          <a:p>
            <a:pPr indent="304800" fontAlgn="auto">
              <a:lnSpc>
                <a:spcPct val="150000"/>
              </a:lnSpc>
              <a:spcBef>
                <a:spcPts val="0"/>
              </a:spcBef>
              <a:buFont typeface="黑体" panose="02010609060101010101" charset="-122"/>
              <a:buNone/>
              <a:extLst>
                <a:ext uri="{35155182-B16C-46BC-9424-99874614C6A1}">
                  <wpsdc:indentchars xmlns:wpsdc="http://www.wps.cn/officeDocument/2017/drawingmlCustomData" val="200" checksum="1077528236"/>
                </a:ext>
              </a:extLst>
            </a:pPr>
            <a:r>
              <a:rPr lang="zh-CN" altLang="en-US" sz="1200" dirty="0">
                <a:latin typeface="MiSans" panose="00000500000000000000" charset="-122"/>
                <a:ea typeface="MiSans" panose="00000500000000000000" charset="-122"/>
                <a:cs typeface="MiSans" panose="00000500000000000000" charset="-122"/>
                <a:sym typeface="+mn-ea"/>
              </a:rPr>
              <a:t>本展项揭示绍兴黄酒标志性琥珀色的双重成因</a:t>
            </a:r>
            <a:r>
              <a:rPr lang="en-US" altLang="zh-CN" sz="1200" dirty="0">
                <a:latin typeface="MiSans" panose="00000500000000000000" charset="-122"/>
                <a:ea typeface="MiSans" panose="00000500000000000000" charset="-122"/>
                <a:cs typeface="MiSans" panose="00000500000000000000" charset="-122"/>
                <a:sym typeface="+mn-ea"/>
              </a:rPr>
              <a:t>——</a:t>
            </a:r>
            <a:r>
              <a:rPr lang="zh-CN" altLang="en-US" sz="1200" dirty="0">
                <a:latin typeface="MiSans" panose="00000500000000000000" charset="-122"/>
                <a:ea typeface="MiSans" panose="00000500000000000000" charset="-122"/>
                <a:cs typeface="MiSans" panose="00000500000000000000" charset="-122"/>
                <a:sym typeface="+mn-ea"/>
              </a:rPr>
              <a:t>宋代始用的红曲（贡献红</a:t>
            </a:r>
            <a:r>
              <a:rPr lang="en-US" altLang="zh-CN" sz="1200" dirty="0">
                <a:latin typeface="MiSans" panose="00000500000000000000" charset="-122"/>
                <a:ea typeface="MiSans" panose="00000500000000000000" charset="-122"/>
                <a:cs typeface="MiSans" panose="00000500000000000000" charset="-122"/>
                <a:sym typeface="+mn-ea"/>
              </a:rPr>
              <a:t>/</a:t>
            </a:r>
            <a:r>
              <a:rPr lang="zh-CN" altLang="en-US" sz="1200" dirty="0">
                <a:latin typeface="MiSans" panose="00000500000000000000" charset="-122"/>
                <a:ea typeface="MiSans" panose="00000500000000000000" charset="-122"/>
                <a:cs typeface="MiSans" panose="00000500000000000000" charset="-122"/>
                <a:sym typeface="+mn-ea"/>
              </a:rPr>
              <a:t>黄基础色调）与陈酿过程中的美拉德反应（非酶褐变深化色泽），共同塑造了其独特视觉与文化标识。</a:t>
            </a:r>
            <a:endParaRPr lang="zh-CN" altLang="en-US" sz="1200" dirty="0">
              <a:latin typeface="MiSans" panose="00000500000000000000" charset="-122"/>
              <a:ea typeface="MiSans" panose="00000500000000000000" charset="-122"/>
              <a:cs typeface="MiSans" panose="00000500000000000000" charset="-122"/>
              <a:sym typeface="+mn-ea"/>
            </a:endParaRPr>
          </a:p>
          <a:p>
            <a:pPr indent="304800" fontAlgn="auto">
              <a:lnSpc>
                <a:spcPct val="150000"/>
              </a:lnSpc>
              <a:spcBef>
                <a:spcPts val="0"/>
              </a:spcBef>
              <a:buFont typeface="黑体" panose="02010609060101010101" charset="-122"/>
              <a:buNone/>
              <a:extLst>
                <a:ext uri="{35155182-B16C-46BC-9424-99874614C6A1}">
                  <wpsdc:indentchars xmlns:wpsdc="http://www.wps.cn/officeDocument/2017/drawingmlCustomData" val="200" checksum="1077528236"/>
                </a:ext>
              </a:extLst>
            </a:pPr>
            <a:endParaRPr lang="zh-CN" altLang="en-US" sz="1200" dirty="0">
              <a:latin typeface="MiSans" panose="00000500000000000000" charset="-122"/>
              <a:ea typeface="MiSans" panose="00000500000000000000" charset="-122"/>
              <a:cs typeface="MiSans" panose="00000500000000000000" charset="-122"/>
              <a:sym typeface="+mn-ea"/>
            </a:endParaRPr>
          </a:p>
          <a:p>
            <a:pPr indent="0" fontAlgn="auto">
              <a:lnSpc>
                <a:spcPct val="150000"/>
              </a:lnSpc>
              <a:spcBef>
                <a:spcPts val="0"/>
              </a:spcBef>
              <a:buFont typeface="黑体" panose="02010609060101010101" charset="-122"/>
              <a:buNone/>
            </a:pPr>
            <a:r>
              <a:rPr lang="zh-CN" altLang="en-US" sz="1200" b="1" dirty="0">
                <a:latin typeface="MiSans" panose="00000500000000000000" charset="-122"/>
                <a:ea typeface="MiSans" panose="00000500000000000000" charset="-122"/>
                <a:cs typeface="MiSans" panose="00000500000000000000" charset="-122"/>
                <a:sym typeface="+mn-ea"/>
              </a:rPr>
              <a:t>展示目的：</a:t>
            </a:r>
            <a:r>
              <a:rPr lang="zh-CN" altLang="en-US" sz="1200" dirty="0">
                <a:latin typeface="MiSans" panose="00000500000000000000" charset="-122"/>
                <a:ea typeface="MiSans" panose="00000500000000000000" charset="-122"/>
                <a:cs typeface="MiSans" panose="00000500000000000000" charset="-122"/>
                <a:sym typeface="黑体" panose="02010609060101010101" charset="-122"/>
              </a:rPr>
              <a:t>旨在阐明琥珀色不仅是绍兴黄酒的自然生化现象（红曲色素溶出与羰氨反应），更是宋代酿造科技革命（红曲应用）的直观体现，彰显古人利用微生物与时间智慧的非凡创造力。</a:t>
            </a:r>
            <a:endParaRPr lang="zh-CN" altLang="en-US" sz="1200" b="1" dirty="0">
              <a:latin typeface="MiSans" panose="00000500000000000000" charset="-122"/>
              <a:ea typeface="MiSans" panose="00000500000000000000" charset="-122"/>
              <a:cs typeface="MiSans" panose="00000500000000000000" charset="-122"/>
              <a:sym typeface="黑体" panose="02010609060101010101" charset="-122"/>
            </a:endParaRPr>
          </a:p>
          <a:p>
            <a:pPr indent="0" fontAlgn="auto">
              <a:lnSpc>
                <a:spcPct val="150000"/>
              </a:lnSpc>
              <a:spcBef>
                <a:spcPts val="0"/>
              </a:spcBef>
              <a:buFont typeface="黑体" panose="02010609060101010101" charset="-122"/>
              <a:buNone/>
            </a:pPr>
            <a:endParaRPr lang="zh-CN" altLang="en-US" sz="1200" b="1" dirty="0">
              <a:latin typeface="MiSans" panose="00000500000000000000" charset="-122"/>
              <a:ea typeface="MiSans" panose="00000500000000000000" charset="-122"/>
              <a:cs typeface="MiSans" panose="00000500000000000000" charset="-122"/>
              <a:sym typeface="黑体" panose="02010609060101010101" charset="-122"/>
            </a:endParaRPr>
          </a:p>
          <a:p>
            <a:pPr>
              <a:lnSpc>
                <a:spcPct val="150000"/>
              </a:lnSpc>
            </a:pPr>
            <a:r>
              <a:rPr lang="zh-CN" altLang="en-US" sz="1200" b="1" dirty="0">
                <a:latin typeface="MiSans" panose="00000500000000000000" charset="-122"/>
                <a:ea typeface="MiSans" panose="00000500000000000000" charset="-122"/>
                <a:cs typeface="MiSans" panose="00000500000000000000" charset="-122"/>
                <a:sym typeface="黑体" panose="02010609060101010101" charset="-122"/>
              </a:rPr>
              <a:t>操作说明：</a:t>
            </a:r>
            <a:endParaRPr lang="zh-CN" altLang="en-US" sz="1200" b="1" dirty="0">
              <a:latin typeface="MiSans" panose="00000500000000000000" charset="-122"/>
              <a:ea typeface="MiSans" panose="00000500000000000000" charset="-122"/>
              <a:cs typeface="MiSans" panose="00000500000000000000" charset="-122"/>
              <a:sym typeface="黑体" panose="02010609060101010101" charset="-122"/>
            </a:endParaRPr>
          </a:p>
          <a:p>
            <a:pPr>
              <a:lnSpc>
                <a:spcPct val="150000"/>
              </a:lnSpc>
            </a:pPr>
            <a:r>
              <a:rPr lang="en-US" altLang="zh-CN" sz="1200" dirty="0">
                <a:latin typeface="MiSans" panose="00000500000000000000" charset="-122"/>
                <a:ea typeface="MiSans" panose="00000500000000000000" charset="-122"/>
                <a:cs typeface="MiSans" panose="00000500000000000000" charset="-122"/>
                <a:sym typeface="+mn-ea"/>
              </a:rPr>
              <a:t>1</a:t>
            </a:r>
            <a:r>
              <a:rPr lang="zh-CN" altLang="en-US" sz="1200" dirty="0">
                <a:latin typeface="MiSans" panose="00000500000000000000" charset="-122"/>
                <a:ea typeface="MiSans" panose="00000500000000000000" charset="-122"/>
                <a:cs typeface="MiSans" panose="00000500000000000000" charset="-122"/>
                <a:sym typeface="+mn-ea"/>
              </a:rPr>
              <a:t>、观众进入展区；</a:t>
            </a:r>
            <a:endParaRPr lang="zh-CN" altLang="en-US" sz="1200" dirty="0">
              <a:latin typeface="MiSans" panose="00000500000000000000" charset="-122"/>
              <a:ea typeface="MiSans" panose="00000500000000000000" charset="-122"/>
              <a:cs typeface="MiSans" panose="00000500000000000000" charset="-122"/>
            </a:endParaRPr>
          </a:p>
          <a:p>
            <a:pPr>
              <a:lnSpc>
                <a:spcPct val="150000"/>
              </a:lnSpc>
            </a:pPr>
            <a:r>
              <a:rPr lang="en-US" altLang="zh-CN" sz="1200" dirty="0">
                <a:latin typeface="MiSans" panose="00000500000000000000" charset="-122"/>
                <a:ea typeface="MiSans" panose="00000500000000000000" charset="-122"/>
                <a:cs typeface="MiSans" panose="00000500000000000000" charset="-122"/>
                <a:sym typeface="+mn-ea"/>
              </a:rPr>
              <a:t>2</a:t>
            </a:r>
            <a:r>
              <a:rPr lang="zh-CN" altLang="en-US" sz="1200" dirty="0">
                <a:latin typeface="MiSans" panose="00000500000000000000" charset="-122"/>
                <a:ea typeface="MiSans" panose="00000500000000000000" charset="-122"/>
                <a:cs typeface="MiSans" panose="00000500000000000000" charset="-122"/>
                <a:sym typeface="+mn-ea"/>
              </a:rPr>
              <a:t>、阅读图文展板；</a:t>
            </a:r>
            <a:endParaRPr lang="zh-CN" altLang="en-US" sz="1200" dirty="0">
              <a:latin typeface="MiSans" panose="00000500000000000000" charset="-122"/>
              <a:ea typeface="MiSans" panose="00000500000000000000" charset="-122"/>
              <a:cs typeface="MiSans" panose="00000500000000000000" charset="-122"/>
            </a:endParaRPr>
          </a:p>
        </p:txBody>
      </p:sp>
      <p:sp>
        <p:nvSpPr>
          <p:cNvPr id="2" name="文本框 1"/>
          <p:cNvSpPr txBox="1"/>
          <p:nvPr/>
        </p:nvSpPr>
        <p:spPr>
          <a:xfrm>
            <a:off x="8251825" y="346710"/>
            <a:ext cx="3532505" cy="398780"/>
          </a:xfrm>
          <a:prstGeom prst="rect">
            <a:avLst/>
          </a:prstGeom>
          <a:noFill/>
        </p:spPr>
        <p:txBody>
          <a:bodyPr wrap="square" rtlCol="0">
            <a:spAutoFit/>
          </a:bodyPr>
          <a:lstStyle/>
          <a:p>
            <a:pPr algn="r"/>
            <a:r>
              <a:rPr lang="zh-CN" altLang="en-US" sz="2000">
                <a:solidFill>
                  <a:srgbClr val="58654B"/>
                </a:solidFill>
                <a:latin typeface="京華老宋体_KingHwa_OldSong" panose="02000500000000000000" charset="-122"/>
                <a:ea typeface="京華老宋体_KingHwa_OldSong" panose="02000500000000000000" charset="-122"/>
                <a:cs typeface="仿宋" panose="02010609060101010101" charset="-122"/>
                <a:sym typeface="+mn-ea"/>
              </a:rPr>
              <a:t>绍兴文化里的科学基因</a:t>
            </a:r>
            <a:endParaRPr lang="zh-CN" altLang="en-US" sz="2000">
              <a:solidFill>
                <a:srgbClr val="58654B"/>
              </a:solidFill>
              <a:latin typeface="京華老宋体_KingHwa_OldSong" panose="02000500000000000000" charset="-122"/>
              <a:ea typeface="京華老宋体_KingHwa_OldSong" panose="02000500000000000000" charset="-122"/>
              <a:cs typeface="仿宋" panose="02010609060101010101" charset="-122"/>
              <a:sym typeface="+mn-ea"/>
            </a:endParaRPr>
          </a:p>
        </p:txBody>
      </p:sp>
      <p:grpSp>
        <p:nvGrpSpPr>
          <p:cNvPr id="4" name="组合 3"/>
          <p:cNvGrpSpPr/>
          <p:nvPr/>
        </p:nvGrpSpPr>
        <p:grpSpPr>
          <a:xfrm>
            <a:off x="0" y="6189345"/>
            <a:ext cx="12192000" cy="668655"/>
            <a:chOff x="0" y="9747"/>
            <a:chExt cx="19200" cy="1053"/>
          </a:xfrm>
        </p:grpSpPr>
        <p:sp>
          <p:nvSpPr>
            <p:cNvPr id="6" name="矩形 5"/>
            <p:cNvSpPr/>
            <p:nvPr>
              <p:custDataLst>
                <p:tags r:id="rId4"/>
              </p:custDataLst>
            </p:nvPr>
          </p:nvSpPr>
          <p:spPr>
            <a:xfrm>
              <a:off x="0" y="9747"/>
              <a:ext cx="19200" cy="1053"/>
            </a:xfrm>
            <a:prstGeom prst="rect">
              <a:avLst/>
            </a:prstGeom>
            <a:solidFill>
              <a:srgbClr val="CBB87F"/>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cs typeface="仿宋" panose="02010609060101010101" charset="-122"/>
              </a:endParaRPr>
            </a:p>
          </p:txBody>
        </p:sp>
        <p:pic>
          <p:nvPicPr>
            <p:cNvPr id="9" name="图片 8" descr="2"/>
            <p:cNvPicPr>
              <a:picLocks noChangeAspect="1"/>
            </p:cNvPicPr>
            <p:nvPr/>
          </p:nvPicPr>
          <p:blipFill>
            <a:blip r:embed="rId5">
              <a:alphaModFix amt="48000"/>
            </a:blip>
            <a:srcRect t="2036" b="82201"/>
            <a:stretch>
              <a:fillRect/>
            </a:stretch>
          </p:blipFill>
          <p:spPr>
            <a:xfrm>
              <a:off x="0" y="9747"/>
              <a:ext cx="19158" cy="1053"/>
            </a:xfrm>
            <a:prstGeom prst="rect">
              <a:avLst/>
            </a:prstGeom>
          </p:spPr>
        </p:pic>
      </p:grpSp>
      <p:pic>
        <p:nvPicPr>
          <p:cNvPr id="7" name="图片 6"/>
          <p:cNvPicPr>
            <a:picLocks noChangeAspect="1"/>
          </p:cNvPicPr>
          <p:nvPr/>
        </p:nvPicPr>
        <p:blipFill>
          <a:blip r:embed="rId6"/>
          <a:stretch>
            <a:fillRect/>
          </a:stretch>
        </p:blipFill>
        <p:spPr>
          <a:xfrm>
            <a:off x="10544175" y="4549140"/>
            <a:ext cx="1240155" cy="1531620"/>
          </a:xfrm>
          <a:prstGeom prst="rect">
            <a:avLst/>
          </a:prstGeom>
        </p:spPr>
      </p:pic>
    </p:spTree>
    <p:custDataLst>
      <p:tags r:id="rId7"/>
    </p:custData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F0E7DD">
            <a:alpha val="27000"/>
          </a:srgbClr>
        </a:solidFill>
        <a:effectLst/>
      </p:bgPr>
    </p:bg>
    <p:spTree>
      <p:nvGrpSpPr>
        <p:cNvPr id="1" name=""/>
        <p:cNvGrpSpPr/>
        <p:nvPr/>
      </p:nvGrpSpPr>
      <p:grpSpPr>
        <a:xfrm>
          <a:off x="0" y="0"/>
          <a:ext cx="0" cy="0"/>
          <a:chOff x="0" y="0"/>
          <a:chExt cx="0" cy="0"/>
        </a:xfrm>
      </p:grpSpPr>
      <p:cxnSp>
        <p:nvCxnSpPr>
          <p:cNvPr id="21" name="直接连接符 20"/>
          <p:cNvCxnSpPr/>
          <p:nvPr>
            <p:custDataLst>
              <p:tags r:id="rId1"/>
            </p:custDataLst>
          </p:nvPr>
        </p:nvCxnSpPr>
        <p:spPr>
          <a:xfrm>
            <a:off x="400685" y="738505"/>
            <a:ext cx="11383645" cy="6985"/>
          </a:xfrm>
          <a:prstGeom prst="line">
            <a:avLst/>
          </a:prstGeom>
          <a:ln w="28575" cmpd="sng">
            <a:solidFill>
              <a:srgbClr val="58654B"/>
            </a:solidFill>
            <a:prstDash val="solid"/>
          </a:ln>
        </p:spPr>
        <p:style>
          <a:lnRef idx="2">
            <a:schemeClr val="accent1"/>
          </a:lnRef>
          <a:fillRef idx="0">
            <a:srgbClr val="FFFFFF"/>
          </a:fillRef>
          <a:effectRef idx="0">
            <a:srgbClr val="FFFFFF"/>
          </a:effectRef>
          <a:fontRef idx="minor">
            <a:schemeClr val="tx1"/>
          </a:fontRef>
        </p:style>
      </p:cxnSp>
      <p:sp>
        <p:nvSpPr>
          <p:cNvPr id="5" name="文本框 4"/>
          <p:cNvSpPr txBox="1"/>
          <p:nvPr>
            <p:custDataLst>
              <p:tags r:id="rId2"/>
            </p:custDataLst>
          </p:nvPr>
        </p:nvSpPr>
        <p:spPr>
          <a:xfrm>
            <a:off x="400685" y="216535"/>
            <a:ext cx="4989195" cy="509270"/>
          </a:xfrm>
          <a:prstGeom prst="rect">
            <a:avLst/>
          </a:prstGeom>
          <a:noFill/>
        </p:spPr>
        <p:txBody>
          <a:bodyPr wrap="square" rtlCol="0">
            <a:noAutofit/>
          </a:bodyPr>
          <a:lstStyle/>
          <a:p>
            <a:r>
              <a:rPr lang="zh-CN" altLang="en-US" sz="3600" b="0">
                <a:solidFill>
                  <a:srgbClr val="58654B"/>
                </a:solidFill>
                <a:latin typeface="京華老宋体_KingHwa_OldSong" panose="02000500000000000000" charset="-122"/>
                <a:ea typeface="京華老宋体_KingHwa_OldSong" panose="02000500000000000000" charset="-122"/>
                <a:cs typeface="仿宋" panose="02010609060101010101" charset="-122"/>
                <a:sym typeface="+mn-ea"/>
              </a:rPr>
              <a:t>为什么黄酒需要贮存？</a:t>
            </a:r>
            <a:endParaRPr lang="zh-CN" altLang="en-US" sz="3600" b="0">
              <a:solidFill>
                <a:srgbClr val="58654B"/>
              </a:solidFill>
              <a:latin typeface="京華老宋体_KingHwa_OldSong" panose="02000500000000000000" charset="-122"/>
              <a:ea typeface="京華老宋体_KingHwa_OldSong" panose="02000500000000000000" charset="-122"/>
              <a:cs typeface="仿宋" panose="02010609060101010101" charset="-122"/>
              <a:sym typeface="+mn-ea"/>
            </a:endParaRPr>
          </a:p>
          <a:p>
            <a:endParaRPr lang="zh-CN" altLang="en-US" sz="3600">
              <a:solidFill>
                <a:srgbClr val="58654B"/>
              </a:solidFill>
              <a:latin typeface="京華老宋体_KingHwa_OldSong" panose="02000500000000000000" charset="-122"/>
              <a:ea typeface="京華老宋体_KingHwa_OldSong" panose="02000500000000000000" charset="-122"/>
              <a:cs typeface="仿宋" panose="02010609060101010101" charset="-122"/>
            </a:endParaRPr>
          </a:p>
          <a:p>
            <a:endParaRPr lang="zh-CN" altLang="en-US" sz="3600">
              <a:solidFill>
                <a:srgbClr val="58654B"/>
              </a:solidFill>
              <a:latin typeface="京華老宋体_KingHwa_OldSong" panose="02000500000000000000" charset="-122"/>
              <a:ea typeface="京華老宋体_KingHwa_OldSong" panose="02000500000000000000" charset="-122"/>
              <a:cs typeface="仿宋" panose="02010609060101010101" charset="-122"/>
            </a:endParaRPr>
          </a:p>
        </p:txBody>
      </p:sp>
      <p:graphicFrame>
        <p:nvGraphicFramePr>
          <p:cNvPr id="8" name="表格 7"/>
          <p:cNvGraphicFramePr/>
          <p:nvPr>
            <p:custDataLst>
              <p:tags r:id="rId3"/>
            </p:custDataLst>
          </p:nvPr>
        </p:nvGraphicFramePr>
        <p:xfrm>
          <a:off x="400685" y="1163955"/>
          <a:ext cx="11383645" cy="398780"/>
        </p:xfrm>
        <a:graphic>
          <a:graphicData uri="http://schemas.openxmlformats.org/drawingml/2006/table">
            <a:tbl>
              <a:tblPr firstCol="1" bandCol="1">
                <a:tableStyleId>{B2A5736F-0B23-42C7-9033-99ABC36045BD}</a:tableStyleId>
              </a:tblPr>
              <a:tblGrid>
                <a:gridCol w="1452880"/>
                <a:gridCol w="1915795"/>
                <a:gridCol w="1897380"/>
                <a:gridCol w="2181225"/>
                <a:gridCol w="2038985"/>
                <a:gridCol w="1897380"/>
              </a:tblGrid>
              <a:tr h="381000">
                <a:tc>
                  <a:txBody>
                    <a:bodyPr/>
                    <a:lstStyle/>
                    <a:p>
                      <a:pPr algn="ctr">
                        <a:lnSpc>
                          <a:spcPct val="100000"/>
                        </a:lnSpc>
                        <a:spcBef>
                          <a:spcPts val="0"/>
                        </a:spcBef>
                        <a:buClrTx/>
                        <a:buSzTx/>
                        <a:buFontTx/>
                        <a:buNone/>
                      </a:pPr>
                      <a:r>
                        <a:rPr lang="zh-CN" altLang="en-US" sz="1200" b="0">
                          <a:latin typeface="MiSans" panose="00000500000000000000" charset="-122"/>
                          <a:ea typeface="MiSans" panose="00000500000000000000" charset="-122"/>
                        </a:rPr>
                        <a:t>展区名称</a:t>
                      </a:r>
                      <a:endParaRPr lang="zh-CN" altLang="en-US" sz="1200" b="0">
                        <a:latin typeface="MiSans" panose="00000500000000000000" charset="-122"/>
                        <a:ea typeface="MiSans" panose="00000500000000000000" charset="-122"/>
                      </a:endParaRPr>
                    </a:p>
                  </a:txBody>
                  <a:tcPr anchor="ctr">
                    <a:solidFill>
                      <a:srgbClr val="CBB87F"/>
                    </a:solidFill>
                  </a:tcPr>
                </a:tc>
                <a:tc>
                  <a:txBody>
                    <a:bodyPr/>
                    <a:lstStyle/>
                    <a:p>
                      <a:pPr algn="l">
                        <a:lnSpc>
                          <a:spcPct val="120000"/>
                        </a:lnSpc>
                        <a:spcBef>
                          <a:spcPts val="0"/>
                        </a:spcBef>
                        <a:spcAft>
                          <a:spcPts val="0"/>
                        </a:spcAft>
                        <a:buClrTx/>
                        <a:buSzTx/>
                        <a:buFontTx/>
                        <a:buNone/>
                      </a:pPr>
                      <a:r>
                        <a:rPr lang="zh-CN" altLang="en-US" sz="1200" spc="120">
                          <a:latin typeface="MiSans" panose="00000500000000000000" charset="-122"/>
                          <a:ea typeface="MiSans" panose="00000500000000000000" charset="-122"/>
                        </a:rPr>
                        <a:t>绍兴黄酒</a:t>
                      </a:r>
                      <a:endParaRPr lang="zh-CN" altLang="en-US" sz="1200" spc="120">
                        <a:latin typeface="MiSans" panose="00000500000000000000" charset="-122"/>
                        <a:ea typeface="MiSans" panose="00000500000000000000" charset="-122"/>
                      </a:endParaRPr>
                    </a:p>
                  </a:txBody>
                  <a:tcPr anchor="ctr"/>
                </a:tc>
                <a:tc>
                  <a:txBody>
                    <a:bodyPr/>
                    <a:lstStyle/>
                    <a:p>
                      <a:pPr algn="ctr">
                        <a:buNone/>
                      </a:pPr>
                      <a:r>
                        <a:rPr lang="zh-CN" altLang="en-US" sz="1200">
                          <a:solidFill>
                            <a:schemeClr val="bg1"/>
                          </a:solidFill>
                          <a:latin typeface="MiSans" panose="00000500000000000000" charset="-122"/>
                          <a:ea typeface="MiSans" panose="00000500000000000000" charset="-122"/>
                        </a:rPr>
                        <a:t>展品名称</a:t>
                      </a:r>
                      <a:endParaRPr lang="zh-CN" altLang="en-US" sz="1200">
                        <a:solidFill>
                          <a:schemeClr val="bg1"/>
                        </a:solidFill>
                        <a:latin typeface="MiSans" panose="00000500000000000000" charset="-122"/>
                        <a:ea typeface="MiSans" panose="00000500000000000000" charset="-122"/>
                      </a:endParaRPr>
                    </a:p>
                  </a:txBody>
                  <a:tcPr anchor="ctr">
                    <a:solidFill>
                      <a:srgbClr val="CBB87F"/>
                    </a:solidFill>
                  </a:tcPr>
                </a:tc>
                <a:tc>
                  <a:txBody>
                    <a:bodyPr/>
                    <a:lstStyle/>
                    <a:p>
                      <a:pPr indent="0" algn="l">
                        <a:lnSpc>
                          <a:spcPct val="120000"/>
                        </a:lnSpc>
                        <a:spcBef>
                          <a:spcPts val="0"/>
                        </a:spcBef>
                        <a:spcAft>
                          <a:spcPts val="0"/>
                        </a:spcAft>
                        <a:buNone/>
                      </a:pPr>
                      <a:r>
                        <a:rPr lang="zh-CN" altLang="en-US" sz="1200" b="0" spc="120">
                          <a:latin typeface="MiSans" panose="00000500000000000000" charset="-122"/>
                          <a:ea typeface="MiSans" panose="00000500000000000000" charset="-122"/>
                          <a:sym typeface="+mn-ea"/>
                        </a:rPr>
                        <a:t>为什么黄酒需要贮存？</a:t>
                      </a:r>
                      <a:endParaRPr lang="zh-CN" altLang="en-US" sz="1200" b="0" spc="120">
                        <a:latin typeface="MiSans" panose="00000500000000000000" charset="-122"/>
                        <a:ea typeface="MiSans" panose="00000500000000000000" charset="-122"/>
                        <a:sym typeface="+mn-ea"/>
                      </a:endParaRPr>
                    </a:p>
                  </a:txBody>
                  <a:tcPr marL="177800" marR="177800" marT="107950" marB="107950" anchor="ctr"/>
                </a:tc>
                <a:tc>
                  <a:txBody>
                    <a:bodyPr/>
                    <a:lstStyle/>
                    <a:p>
                      <a:pPr algn="ctr">
                        <a:buNone/>
                      </a:pPr>
                      <a:r>
                        <a:rPr lang="zh-CN" altLang="en-US" sz="1200">
                          <a:solidFill>
                            <a:schemeClr val="bg1"/>
                          </a:solidFill>
                          <a:latin typeface="MiSans" panose="00000500000000000000" charset="-122"/>
                          <a:ea typeface="MiSans" panose="00000500000000000000" charset="-122"/>
                        </a:rPr>
                        <a:t>展示形式</a:t>
                      </a:r>
                      <a:endParaRPr lang="zh-CN" altLang="en-US" sz="1200">
                        <a:solidFill>
                          <a:schemeClr val="bg1"/>
                        </a:solidFill>
                        <a:latin typeface="MiSans" panose="00000500000000000000" charset="-122"/>
                        <a:ea typeface="MiSans" panose="00000500000000000000" charset="-122"/>
                      </a:endParaRPr>
                    </a:p>
                  </a:txBody>
                  <a:tcPr anchor="ctr">
                    <a:solidFill>
                      <a:srgbClr val="CBB87F"/>
                    </a:solidFill>
                  </a:tcPr>
                </a:tc>
                <a:tc>
                  <a:txBody>
                    <a:bodyPr/>
                    <a:lstStyle/>
                    <a:p>
                      <a:pPr algn="ctr">
                        <a:buNone/>
                      </a:pPr>
                      <a:r>
                        <a:rPr lang="zh-CN" altLang="en-US" sz="1200">
                          <a:latin typeface="MiSans" panose="00000500000000000000" charset="-122"/>
                          <a:ea typeface="MiSans" panose="00000500000000000000" charset="-122"/>
                        </a:rPr>
                        <a:t>图文展板</a:t>
                      </a:r>
                      <a:endParaRPr lang="zh-CN" altLang="en-US" sz="1200">
                        <a:latin typeface="MiSans" panose="00000500000000000000" charset="-122"/>
                        <a:ea typeface="MiSans" panose="00000500000000000000" charset="-122"/>
                      </a:endParaRPr>
                    </a:p>
                  </a:txBody>
                  <a:tcPr anchor="ctr"/>
                </a:tc>
              </a:tr>
            </a:tbl>
          </a:graphicData>
        </a:graphic>
      </p:graphicFrame>
      <p:sp>
        <p:nvSpPr>
          <p:cNvPr id="22" name="文本框 21"/>
          <p:cNvSpPr txBox="1"/>
          <p:nvPr/>
        </p:nvSpPr>
        <p:spPr>
          <a:xfrm>
            <a:off x="400050" y="1812925"/>
            <a:ext cx="11383645" cy="3335655"/>
          </a:xfrm>
          <a:prstGeom prst="rect">
            <a:avLst/>
          </a:prstGeom>
          <a:noFill/>
        </p:spPr>
        <p:txBody>
          <a:bodyPr wrap="square" rtlCol="0">
            <a:noAutofit/>
          </a:bodyPr>
          <a:lstStyle/>
          <a:p>
            <a:pPr indent="0" fontAlgn="auto">
              <a:lnSpc>
                <a:spcPct val="150000"/>
              </a:lnSpc>
              <a:spcBef>
                <a:spcPts val="0"/>
              </a:spcBef>
              <a:buFont typeface="黑体" panose="02010609060101010101" charset="-122"/>
              <a:buNone/>
            </a:pPr>
            <a:r>
              <a:rPr lang="zh-CN" altLang="en-US" sz="1200" b="1" dirty="0">
                <a:latin typeface="MiSans" panose="00000500000000000000" charset="-122"/>
                <a:ea typeface="MiSans" panose="00000500000000000000" charset="-122"/>
                <a:cs typeface="MiSans" panose="00000500000000000000" charset="-122"/>
                <a:sym typeface="+mn-ea"/>
              </a:rPr>
              <a:t>展项描述：</a:t>
            </a:r>
            <a:endParaRPr lang="zh-CN" altLang="en-US" sz="1200" b="1" dirty="0">
              <a:latin typeface="MiSans" panose="00000500000000000000" charset="-122"/>
              <a:ea typeface="MiSans" panose="00000500000000000000" charset="-122"/>
              <a:cs typeface="MiSans" panose="00000500000000000000" charset="-122"/>
            </a:endParaRPr>
          </a:p>
          <a:p>
            <a:pPr indent="304800" fontAlgn="auto">
              <a:lnSpc>
                <a:spcPct val="150000"/>
              </a:lnSpc>
              <a:spcBef>
                <a:spcPts val="0"/>
              </a:spcBef>
              <a:buFont typeface="黑体" panose="02010609060101010101" charset="-122"/>
              <a:buNone/>
              <a:extLst>
                <a:ext uri="{35155182-B16C-46BC-9424-99874614C6A1}">
                  <wpsdc:indentchars xmlns:wpsdc="http://www.wps.cn/officeDocument/2017/drawingmlCustomData" val="200" checksum="1077528236"/>
                </a:ext>
              </a:extLst>
            </a:pPr>
            <a:r>
              <a:rPr lang="zh-CN" altLang="en-US" sz="1200" dirty="0">
                <a:latin typeface="MiSans" panose="00000500000000000000" charset="-122"/>
                <a:ea typeface="MiSans" panose="00000500000000000000" charset="-122"/>
                <a:cs typeface="MiSans" panose="00000500000000000000" charset="-122"/>
                <a:sym typeface="+mn-ea"/>
              </a:rPr>
              <a:t>展项主要由图文展板组成。</a:t>
            </a:r>
            <a:endParaRPr lang="zh-CN" altLang="en-US" sz="1200" dirty="0">
              <a:latin typeface="MiSans" panose="00000500000000000000" charset="-122"/>
              <a:ea typeface="MiSans" panose="00000500000000000000" charset="-122"/>
              <a:cs typeface="MiSans" panose="00000500000000000000" charset="-122"/>
              <a:sym typeface="+mn-ea"/>
            </a:endParaRPr>
          </a:p>
          <a:p>
            <a:pPr indent="304800" fontAlgn="auto">
              <a:lnSpc>
                <a:spcPct val="150000"/>
              </a:lnSpc>
              <a:spcBef>
                <a:spcPts val="0"/>
              </a:spcBef>
              <a:buFont typeface="黑体" panose="02010609060101010101" charset="-122"/>
              <a:buNone/>
              <a:extLst>
                <a:ext uri="{35155182-B16C-46BC-9424-99874614C6A1}">
                  <wpsdc:indentchars xmlns:wpsdc="http://www.wps.cn/officeDocument/2017/drawingmlCustomData" val="200" checksum="1077528236"/>
                </a:ext>
              </a:extLst>
            </a:pPr>
            <a:r>
              <a:rPr lang="zh-CN" altLang="en-US" sz="1200" dirty="0">
                <a:latin typeface="MiSans" panose="00000500000000000000" charset="-122"/>
                <a:ea typeface="MiSans" panose="00000500000000000000" charset="-122"/>
                <a:cs typeface="MiSans" panose="00000500000000000000" charset="-122"/>
                <a:sym typeface="+mn-ea"/>
              </a:rPr>
              <a:t>本展项阐释绍兴黄酒贮存陈酿的意义（降低酒精活度、黄酒中的醇有充足时间酯化反应、提升年份酒附加值）、</a:t>
            </a:r>
            <a:r>
              <a:rPr lang="zh-CN" altLang="en-US" sz="1200" dirty="0">
                <a:latin typeface="MiSans" panose="00000500000000000000" charset="-122"/>
                <a:ea typeface="MiSans" panose="00000500000000000000" charset="-122"/>
                <a:cs typeface="MiSans" panose="00000500000000000000" charset="-122"/>
                <a:sym typeface="+mn-ea"/>
              </a:rPr>
              <a:t>绍兴黄酒贮存过程中发生的变化（色泽变深、香气变浓、口味醇厚</a:t>
            </a:r>
            <a:r>
              <a:rPr lang="zh-CN" altLang="en-US" sz="1200" dirty="0">
                <a:latin typeface="MiSans" panose="00000500000000000000" charset="-122"/>
                <a:ea typeface="MiSans" panose="00000500000000000000" charset="-122"/>
                <a:cs typeface="MiSans" panose="00000500000000000000" charset="-122"/>
                <a:sym typeface="+mn-ea"/>
              </a:rPr>
              <a:t>柔和）</a:t>
            </a:r>
            <a:r>
              <a:rPr lang="zh-CN" altLang="en-US" sz="1200" dirty="0">
                <a:latin typeface="MiSans" panose="00000500000000000000" charset="-122"/>
                <a:ea typeface="MiSans" panose="00000500000000000000" charset="-122"/>
                <a:cs typeface="MiSans" panose="00000500000000000000" charset="-122"/>
                <a:sym typeface="+mn-ea"/>
              </a:rPr>
              <a:t>。</a:t>
            </a:r>
            <a:endParaRPr lang="zh-CN" altLang="en-US" sz="1200" dirty="0">
              <a:latin typeface="MiSans" panose="00000500000000000000" charset="-122"/>
              <a:ea typeface="MiSans" panose="00000500000000000000" charset="-122"/>
              <a:cs typeface="MiSans" panose="00000500000000000000" charset="-122"/>
              <a:sym typeface="+mn-ea"/>
            </a:endParaRPr>
          </a:p>
          <a:p>
            <a:pPr indent="304800" fontAlgn="auto">
              <a:lnSpc>
                <a:spcPct val="150000"/>
              </a:lnSpc>
              <a:spcBef>
                <a:spcPts val="0"/>
              </a:spcBef>
              <a:buFont typeface="黑体" panose="02010609060101010101" charset="-122"/>
              <a:buNone/>
              <a:extLst>
                <a:ext uri="{35155182-B16C-46BC-9424-99874614C6A1}">
                  <wpsdc:indentchars xmlns:wpsdc="http://www.wps.cn/officeDocument/2017/drawingmlCustomData" val="200" checksum="1077528236"/>
                </a:ext>
              </a:extLst>
            </a:pPr>
            <a:endParaRPr lang="zh-CN" altLang="en-US" sz="1200" dirty="0">
              <a:latin typeface="MiSans" panose="00000500000000000000" charset="-122"/>
              <a:ea typeface="MiSans" panose="00000500000000000000" charset="-122"/>
              <a:cs typeface="MiSans" panose="00000500000000000000" charset="-122"/>
              <a:sym typeface="+mn-ea"/>
            </a:endParaRPr>
          </a:p>
          <a:p>
            <a:pPr indent="0" fontAlgn="auto">
              <a:lnSpc>
                <a:spcPct val="150000"/>
              </a:lnSpc>
              <a:spcBef>
                <a:spcPts val="0"/>
              </a:spcBef>
              <a:buFont typeface="黑体" panose="02010609060101010101" charset="-122"/>
              <a:buNone/>
            </a:pPr>
            <a:r>
              <a:rPr lang="zh-CN" altLang="en-US" sz="1200" b="1" dirty="0">
                <a:latin typeface="MiSans" panose="00000500000000000000" charset="-122"/>
                <a:ea typeface="MiSans" panose="00000500000000000000" charset="-122"/>
                <a:cs typeface="MiSans" panose="00000500000000000000" charset="-122"/>
                <a:sym typeface="+mn-ea"/>
              </a:rPr>
              <a:t>展示目的：</a:t>
            </a:r>
            <a:r>
              <a:rPr lang="zh-CN" altLang="en-US" sz="1200" dirty="0">
                <a:latin typeface="MiSans" panose="00000500000000000000" charset="-122"/>
                <a:ea typeface="MiSans" panose="00000500000000000000" charset="-122"/>
                <a:cs typeface="MiSans" panose="00000500000000000000" charset="-122"/>
                <a:sym typeface="+mn-ea"/>
              </a:rPr>
              <a:t>旨在揭示绍兴黄酒贮存的意义和</a:t>
            </a:r>
            <a:r>
              <a:rPr lang="zh-CN" altLang="en-US" sz="1200" dirty="0">
                <a:latin typeface="MiSans" panose="00000500000000000000" charset="-122"/>
                <a:ea typeface="MiSans" panose="00000500000000000000" charset="-122"/>
                <a:cs typeface="MiSans" panose="00000500000000000000" charset="-122"/>
                <a:sym typeface="+mn-ea"/>
              </a:rPr>
              <a:t>作用。</a:t>
            </a:r>
            <a:endParaRPr lang="zh-CN" altLang="en-US" sz="1200" dirty="0">
              <a:solidFill>
                <a:srgbClr val="FF0000"/>
              </a:solidFill>
              <a:latin typeface="MiSans" panose="00000500000000000000" charset="-122"/>
              <a:ea typeface="MiSans" panose="00000500000000000000" charset="-122"/>
              <a:cs typeface="MiSans" panose="00000500000000000000" charset="-122"/>
              <a:sym typeface="+mn-ea"/>
            </a:endParaRPr>
          </a:p>
          <a:p>
            <a:pPr indent="304800" fontAlgn="auto">
              <a:lnSpc>
                <a:spcPct val="150000"/>
              </a:lnSpc>
              <a:spcBef>
                <a:spcPts val="0"/>
              </a:spcBef>
              <a:buFont typeface="黑体" panose="02010609060101010101" charset="-122"/>
              <a:buNone/>
              <a:extLst>
                <a:ext uri="{35155182-B16C-46BC-9424-99874614C6A1}">
                  <wpsdc:indentchars xmlns:wpsdc="http://www.wps.cn/officeDocument/2017/drawingmlCustomData" val="200" checksum="1077528236"/>
                </a:ext>
              </a:extLst>
            </a:pPr>
            <a:endParaRPr lang="zh-CN" altLang="en-US" sz="1200" b="1" dirty="0">
              <a:latin typeface="MiSans" panose="00000500000000000000" charset="-122"/>
              <a:ea typeface="MiSans" panose="00000500000000000000" charset="-122"/>
              <a:cs typeface="MiSans" panose="00000500000000000000" charset="-122"/>
              <a:sym typeface="黑体" panose="02010609060101010101" charset="-122"/>
            </a:endParaRPr>
          </a:p>
          <a:p>
            <a:pPr>
              <a:lnSpc>
                <a:spcPct val="150000"/>
              </a:lnSpc>
            </a:pPr>
            <a:r>
              <a:rPr lang="zh-CN" altLang="en-US" sz="1200" b="1" dirty="0">
                <a:latin typeface="MiSans" panose="00000500000000000000" charset="-122"/>
                <a:ea typeface="MiSans" panose="00000500000000000000" charset="-122"/>
                <a:cs typeface="MiSans" panose="00000500000000000000" charset="-122"/>
                <a:sym typeface="黑体" panose="02010609060101010101" charset="-122"/>
              </a:rPr>
              <a:t>操作说明：</a:t>
            </a:r>
            <a:endParaRPr lang="zh-CN" altLang="en-US" sz="1200" b="1" dirty="0">
              <a:latin typeface="MiSans" panose="00000500000000000000" charset="-122"/>
              <a:ea typeface="MiSans" panose="00000500000000000000" charset="-122"/>
              <a:cs typeface="MiSans" panose="00000500000000000000" charset="-122"/>
              <a:sym typeface="黑体" panose="02010609060101010101" charset="-122"/>
            </a:endParaRPr>
          </a:p>
          <a:p>
            <a:pPr>
              <a:lnSpc>
                <a:spcPct val="150000"/>
              </a:lnSpc>
            </a:pPr>
            <a:r>
              <a:rPr lang="en-US" altLang="zh-CN" sz="1200" dirty="0">
                <a:latin typeface="MiSans" panose="00000500000000000000" charset="-122"/>
                <a:ea typeface="MiSans" panose="00000500000000000000" charset="-122"/>
                <a:cs typeface="MiSans" panose="00000500000000000000" charset="-122"/>
                <a:sym typeface="+mn-ea"/>
              </a:rPr>
              <a:t>1</a:t>
            </a:r>
            <a:r>
              <a:rPr lang="zh-CN" altLang="en-US" sz="1200" dirty="0">
                <a:latin typeface="MiSans" panose="00000500000000000000" charset="-122"/>
                <a:ea typeface="MiSans" panose="00000500000000000000" charset="-122"/>
                <a:cs typeface="MiSans" panose="00000500000000000000" charset="-122"/>
                <a:sym typeface="+mn-ea"/>
              </a:rPr>
              <a:t>、观众进入展区；</a:t>
            </a:r>
            <a:endParaRPr lang="zh-CN" altLang="en-US" sz="1200" dirty="0">
              <a:latin typeface="MiSans" panose="00000500000000000000" charset="-122"/>
              <a:ea typeface="MiSans" panose="00000500000000000000" charset="-122"/>
              <a:cs typeface="MiSans" panose="00000500000000000000" charset="-122"/>
            </a:endParaRPr>
          </a:p>
          <a:p>
            <a:pPr>
              <a:lnSpc>
                <a:spcPct val="150000"/>
              </a:lnSpc>
            </a:pPr>
            <a:r>
              <a:rPr lang="en-US" altLang="zh-CN" sz="1200" dirty="0">
                <a:latin typeface="MiSans" panose="00000500000000000000" charset="-122"/>
                <a:ea typeface="MiSans" panose="00000500000000000000" charset="-122"/>
                <a:cs typeface="MiSans" panose="00000500000000000000" charset="-122"/>
                <a:sym typeface="+mn-ea"/>
              </a:rPr>
              <a:t>2</a:t>
            </a:r>
            <a:r>
              <a:rPr lang="zh-CN" altLang="en-US" sz="1200" dirty="0">
                <a:latin typeface="MiSans" panose="00000500000000000000" charset="-122"/>
                <a:ea typeface="MiSans" panose="00000500000000000000" charset="-122"/>
                <a:cs typeface="MiSans" panose="00000500000000000000" charset="-122"/>
                <a:sym typeface="+mn-ea"/>
              </a:rPr>
              <a:t>、阅读图文展板；</a:t>
            </a:r>
            <a:endParaRPr lang="zh-CN" altLang="en-US" sz="1200" dirty="0">
              <a:latin typeface="MiSans" panose="00000500000000000000" charset="-122"/>
              <a:ea typeface="MiSans" panose="00000500000000000000" charset="-122"/>
              <a:cs typeface="MiSans" panose="00000500000000000000" charset="-122"/>
            </a:endParaRPr>
          </a:p>
        </p:txBody>
      </p:sp>
      <p:sp>
        <p:nvSpPr>
          <p:cNvPr id="2" name="文本框 1"/>
          <p:cNvSpPr txBox="1"/>
          <p:nvPr/>
        </p:nvSpPr>
        <p:spPr>
          <a:xfrm>
            <a:off x="8251825" y="346710"/>
            <a:ext cx="3532505" cy="398780"/>
          </a:xfrm>
          <a:prstGeom prst="rect">
            <a:avLst/>
          </a:prstGeom>
          <a:noFill/>
        </p:spPr>
        <p:txBody>
          <a:bodyPr wrap="square" rtlCol="0">
            <a:spAutoFit/>
          </a:bodyPr>
          <a:lstStyle/>
          <a:p>
            <a:pPr algn="r"/>
            <a:r>
              <a:rPr lang="zh-CN" altLang="en-US" sz="2000">
                <a:solidFill>
                  <a:srgbClr val="58654B"/>
                </a:solidFill>
                <a:latin typeface="京華老宋体_KingHwa_OldSong" panose="02000500000000000000" charset="-122"/>
                <a:ea typeface="京華老宋体_KingHwa_OldSong" panose="02000500000000000000" charset="-122"/>
                <a:cs typeface="仿宋" panose="02010609060101010101" charset="-122"/>
                <a:sym typeface="+mn-ea"/>
              </a:rPr>
              <a:t>绍兴文化里的科学基因</a:t>
            </a:r>
            <a:endParaRPr lang="zh-CN" altLang="en-US" sz="2000">
              <a:solidFill>
                <a:srgbClr val="58654B"/>
              </a:solidFill>
              <a:latin typeface="京華老宋体_KingHwa_OldSong" panose="02000500000000000000" charset="-122"/>
              <a:ea typeface="京華老宋体_KingHwa_OldSong" panose="02000500000000000000" charset="-122"/>
              <a:cs typeface="仿宋" panose="02010609060101010101" charset="-122"/>
              <a:sym typeface="+mn-ea"/>
            </a:endParaRPr>
          </a:p>
        </p:txBody>
      </p:sp>
      <p:pic>
        <p:nvPicPr>
          <p:cNvPr id="3" name="图片 2"/>
          <p:cNvPicPr>
            <a:picLocks noChangeAspect="1"/>
          </p:cNvPicPr>
          <p:nvPr/>
        </p:nvPicPr>
        <p:blipFill>
          <a:blip r:embed="rId4"/>
          <a:srcRect r="22828"/>
          <a:stretch>
            <a:fillRect/>
          </a:stretch>
        </p:blipFill>
        <p:spPr>
          <a:xfrm>
            <a:off x="9815195" y="4251325"/>
            <a:ext cx="1969135" cy="1727200"/>
          </a:xfrm>
          <a:prstGeom prst="rect">
            <a:avLst/>
          </a:prstGeom>
        </p:spPr>
      </p:pic>
      <p:grpSp>
        <p:nvGrpSpPr>
          <p:cNvPr id="4" name="组合 3"/>
          <p:cNvGrpSpPr/>
          <p:nvPr/>
        </p:nvGrpSpPr>
        <p:grpSpPr>
          <a:xfrm>
            <a:off x="0" y="6189345"/>
            <a:ext cx="12192000" cy="668655"/>
            <a:chOff x="0" y="9747"/>
            <a:chExt cx="19200" cy="1053"/>
          </a:xfrm>
        </p:grpSpPr>
        <p:sp>
          <p:nvSpPr>
            <p:cNvPr id="6" name="矩形 5"/>
            <p:cNvSpPr/>
            <p:nvPr>
              <p:custDataLst>
                <p:tags r:id="rId5"/>
              </p:custDataLst>
            </p:nvPr>
          </p:nvSpPr>
          <p:spPr>
            <a:xfrm>
              <a:off x="0" y="9747"/>
              <a:ext cx="19200" cy="1053"/>
            </a:xfrm>
            <a:prstGeom prst="rect">
              <a:avLst/>
            </a:prstGeom>
            <a:solidFill>
              <a:srgbClr val="CBB87F"/>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cs typeface="仿宋" panose="02010609060101010101" charset="-122"/>
              </a:endParaRPr>
            </a:p>
          </p:txBody>
        </p:sp>
        <p:pic>
          <p:nvPicPr>
            <p:cNvPr id="9" name="图片 8" descr="2"/>
            <p:cNvPicPr>
              <a:picLocks noChangeAspect="1"/>
            </p:cNvPicPr>
            <p:nvPr/>
          </p:nvPicPr>
          <p:blipFill>
            <a:blip r:embed="rId6">
              <a:alphaModFix amt="48000"/>
            </a:blip>
            <a:srcRect t="2036" b="82201"/>
            <a:stretch>
              <a:fillRect/>
            </a:stretch>
          </p:blipFill>
          <p:spPr>
            <a:xfrm>
              <a:off x="0" y="9747"/>
              <a:ext cx="19158" cy="1053"/>
            </a:xfrm>
            <a:prstGeom prst="rect">
              <a:avLst/>
            </a:prstGeom>
          </p:spPr>
        </p:pic>
      </p:grpSp>
    </p:spTree>
    <p:custDataLst>
      <p:tags r:id="rId7"/>
    </p:custData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0E7DD">
            <a:alpha val="27000"/>
          </a:srgbClr>
        </a:solidFill>
        <a:effectLst/>
      </p:bgPr>
    </p:bg>
    <p:spTree>
      <p:nvGrpSpPr>
        <p:cNvPr id="1" name=""/>
        <p:cNvGrpSpPr/>
        <p:nvPr/>
      </p:nvGrpSpPr>
      <p:grpSpPr>
        <a:xfrm>
          <a:off x="0" y="0"/>
          <a:ext cx="0" cy="0"/>
          <a:chOff x="0" y="0"/>
          <a:chExt cx="0" cy="0"/>
        </a:xfrm>
      </p:grpSpPr>
      <p:cxnSp>
        <p:nvCxnSpPr>
          <p:cNvPr id="21" name="直接连接符 20"/>
          <p:cNvCxnSpPr/>
          <p:nvPr>
            <p:custDataLst>
              <p:tags r:id="rId1"/>
            </p:custDataLst>
          </p:nvPr>
        </p:nvCxnSpPr>
        <p:spPr>
          <a:xfrm>
            <a:off x="400685" y="738505"/>
            <a:ext cx="11383645" cy="6985"/>
          </a:xfrm>
          <a:prstGeom prst="line">
            <a:avLst/>
          </a:prstGeom>
          <a:ln w="28575" cmpd="sng">
            <a:solidFill>
              <a:srgbClr val="58654B"/>
            </a:solidFill>
            <a:prstDash val="solid"/>
          </a:ln>
        </p:spPr>
        <p:style>
          <a:lnRef idx="2">
            <a:schemeClr val="accent1"/>
          </a:lnRef>
          <a:fillRef idx="0">
            <a:srgbClr val="FFFFFF"/>
          </a:fillRef>
          <a:effectRef idx="0">
            <a:srgbClr val="FFFFFF"/>
          </a:effectRef>
          <a:fontRef idx="minor">
            <a:schemeClr val="tx1"/>
          </a:fontRef>
        </p:style>
      </p:cxnSp>
      <p:sp>
        <p:nvSpPr>
          <p:cNvPr id="5" name="文本框 4"/>
          <p:cNvSpPr txBox="1"/>
          <p:nvPr>
            <p:custDataLst>
              <p:tags r:id="rId2"/>
            </p:custDataLst>
          </p:nvPr>
        </p:nvSpPr>
        <p:spPr>
          <a:xfrm>
            <a:off x="400685" y="216535"/>
            <a:ext cx="2120265" cy="509270"/>
          </a:xfrm>
          <a:prstGeom prst="rect">
            <a:avLst/>
          </a:prstGeom>
          <a:noFill/>
        </p:spPr>
        <p:txBody>
          <a:bodyPr wrap="square" rtlCol="0">
            <a:noAutofit/>
          </a:bodyPr>
          <a:lstStyle/>
          <a:p>
            <a:r>
              <a:rPr lang="zh-CN" altLang="en-US" sz="3600">
                <a:solidFill>
                  <a:srgbClr val="58654B"/>
                </a:solidFill>
                <a:latin typeface="京華老宋体_KingHwa_OldSong" panose="02000500000000000000" charset="-122"/>
                <a:ea typeface="京華老宋体_KingHwa_OldSong" panose="02000500000000000000" charset="-122"/>
                <a:cs typeface="仿宋" panose="02010609060101010101" charset="-122"/>
                <a:sym typeface="+mn-ea"/>
              </a:rPr>
              <a:t>项目概况</a:t>
            </a:r>
            <a:endParaRPr lang="zh-CN" altLang="en-US" sz="3600">
              <a:solidFill>
                <a:srgbClr val="58654B"/>
              </a:solidFill>
              <a:latin typeface="京華老宋体_KingHwa_OldSong" panose="02000500000000000000" charset="-122"/>
              <a:ea typeface="京華老宋体_KingHwa_OldSong" panose="02000500000000000000" charset="-122"/>
              <a:cs typeface="仿宋" panose="02010609060101010101" charset="-122"/>
            </a:endParaRPr>
          </a:p>
          <a:p>
            <a:endParaRPr lang="zh-CN" altLang="en-US" sz="3600">
              <a:solidFill>
                <a:srgbClr val="58654B"/>
              </a:solidFill>
              <a:latin typeface="京華老宋体_KingHwa_OldSong" panose="02000500000000000000" charset="-122"/>
              <a:ea typeface="京華老宋体_KingHwa_OldSong" panose="02000500000000000000" charset="-122"/>
              <a:cs typeface="仿宋" panose="02010609060101010101" charset="-122"/>
            </a:endParaRPr>
          </a:p>
        </p:txBody>
      </p:sp>
      <p:sp>
        <p:nvSpPr>
          <p:cNvPr id="7" name="矩形 6"/>
          <p:cNvSpPr/>
          <p:nvPr>
            <p:custDataLst>
              <p:tags r:id="rId3"/>
            </p:custDataLst>
          </p:nvPr>
        </p:nvSpPr>
        <p:spPr>
          <a:xfrm>
            <a:off x="0" y="6189345"/>
            <a:ext cx="12192000" cy="668655"/>
          </a:xfrm>
          <a:prstGeom prst="rect">
            <a:avLst/>
          </a:prstGeom>
          <a:solidFill>
            <a:srgbClr val="58654B"/>
          </a:soli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cs typeface="仿宋" panose="02010609060101010101" charset="-122"/>
            </a:endParaRPr>
          </a:p>
        </p:txBody>
      </p:sp>
      <p:pic>
        <p:nvPicPr>
          <p:cNvPr id="15" name="图片 14" descr="2"/>
          <p:cNvPicPr>
            <a:picLocks noChangeAspect="1"/>
          </p:cNvPicPr>
          <p:nvPr/>
        </p:nvPicPr>
        <p:blipFill>
          <a:blip r:embed="rId4">
            <a:alphaModFix amt="48000"/>
          </a:blip>
          <a:srcRect t="2036" b="82201"/>
          <a:stretch>
            <a:fillRect/>
          </a:stretch>
        </p:blipFill>
        <p:spPr>
          <a:xfrm>
            <a:off x="0" y="6189345"/>
            <a:ext cx="12165330" cy="668655"/>
          </a:xfrm>
          <a:prstGeom prst="rect">
            <a:avLst/>
          </a:prstGeom>
        </p:spPr>
      </p:pic>
      <p:sp>
        <p:nvSpPr>
          <p:cNvPr id="13" name="圆角矩形 12"/>
          <p:cNvSpPr/>
          <p:nvPr>
            <p:custDataLst>
              <p:tags r:id="rId5"/>
            </p:custDataLst>
          </p:nvPr>
        </p:nvSpPr>
        <p:spPr>
          <a:xfrm>
            <a:off x="540385" y="898525"/>
            <a:ext cx="3054350" cy="367030"/>
          </a:xfrm>
          <a:prstGeom prst="roundRect">
            <a:avLst/>
          </a:prstGeom>
          <a:gradFill>
            <a:gsLst>
              <a:gs pos="0">
                <a:srgbClr val="FBF9F6"/>
              </a:gs>
              <a:gs pos="100000">
                <a:srgbClr val="58654B"/>
              </a:gs>
            </a:gsLst>
            <a:lin ang="1080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nchorCtr="0"/>
          <a:lstStyle/>
          <a:p>
            <a:pPr algn="l">
              <a:lnSpc>
                <a:spcPct val="150000"/>
              </a:lnSpc>
            </a:pPr>
            <a:r>
              <a:rPr lang="zh-CN" altLang="en-US" sz="2000">
                <a:solidFill>
                  <a:schemeClr val="bg1"/>
                </a:solidFill>
                <a:latin typeface="MiSans" panose="00000500000000000000" charset="-122"/>
                <a:ea typeface="MiSans" panose="00000500000000000000" charset="-122"/>
                <a:cs typeface="黑体" panose="02010609060101010101" charset="-122"/>
              </a:rPr>
              <a:t>展览介绍</a:t>
            </a:r>
            <a:endParaRPr lang="zh-CN" altLang="en-US" sz="2000">
              <a:solidFill>
                <a:schemeClr val="bg1"/>
              </a:solidFill>
              <a:latin typeface="MiSans" panose="00000500000000000000" charset="-122"/>
              <a:ea typeface="MiSans" panose="00000500000000000000" charset="-122"/>
              <a:cs typeface="黑体" panose="02010609060101010101" charset="-122"/>
            </a:endParaRPr>
          </a:p>
        </p:txBody>
      </p:sp>
      <p:sp>
        <p:nvSpPr>
          <p:cNvPr id="14" name="文本框 13"/>
          <p:cNvSpPr txBox="1"/>
          <p:nvPr>
            <p:custDataLst>
              <p:tags r:id="rId6"/>
            </p:custDataLst>
          </p:nvPr>
        </p:nvSpPr>
        <p:spPr>
          <a:xfrm>
            <a:off x="469265" y="1558290"/>
            <a:ext cx="3658235" cy="3322955"/>
          </a:xfrm>
          <a:prstGeom prst="rect">
            <a:avLst/>
          </a:prstGeom>
          <a:noFill/>
        </p:spPr>
        <p:txBody>
          <a:bodyPr wrap="square" rtlCol="0" anchor="t" anchorCtr="0">
            <a:spAutoFit/>
          </a:bodyPr>
          <a:lstStyle/>
          <a:p>
            <a:pPr marL="285750" indent="-285750">
              <a:lnSpc>
                <a:spcPct val="250000"/>
              </a:lnSpc>
              <a:buFont typeface="黑体" panose="02010609060101010101" charset="-122"/>
              <a:buChar char="•"/>
            </a:pPr>
            <a:r>
              <a:rPr lang="zh-CN" altLang="en-US" sz="1400" b="1" dirty="0">
                <a:solidFill>
                  <a:srgbClr val="58654B"/>
                </a:solidFill>
                <a:latin typeface="MiSans" panose="00000500000000000000" charset="-122"/>
                <a:ea typeface="MiSans" panose="00000500000000000000" charset="-122"/>
                <a:cs typeface="MiSans" panose="00000500000000000000" charset="-122"/>
                <a:sym typeface="+mn-ea"/>
              </a:rPr>
              <a:t>展览名称：</a:t>
            </a:r>
            <a:r>
              <a:rPr lang="zh-CN" altLang="en-US" sz="1400" dirty="0">
                <a:latin typeface="MiSans" panose="00000500000000000000" charset="-122"/>
                <a:ea typeface="MiSans" panose="00000500000000000000" charset="-122"/>
                <a:cs typeface="MiSans" panose="00000500000000000000" charset="-122"/>
                <a:sym typeface="+mn-ea"/>
              </a:rPr>
              <a:t>绍兴文化里的科学基因</a:t>
            </a:r>
            <a:endParaRPr lang="zh-CN" altLang="en-US" sz="1400" b="1" dirty="0">
              <a:solidFill>
                <a:srgbClr val="58654B"/>
              </a:solidFill>
              <a:latin typeface="MiSans" panose="00000500000000000000" charset="-122"/>
              <a:ea typeface="MiSans" panose="00000500000000000000" charset="-122"/>
              <a:cs typeface="MiSans" panose="00000500000000000000" charset="-122"/>
              <a:sym typeface="+mn-ea"/>
            </a:endParaRPr>
          </a:p>
          <a:p>
            <a:pPr marL="285750" indent="-285750">
              <a:lnSpc>
                <a:spcPct val="250000"/>
              </a:lnSpc>
              <a:buFont typeface="黑体" panose="02010609060101010101" charset="-122"/>
              <a:buChar char="•"/>
            </a:pPr>
            <a:r>
              <a:rPr lang="zh-CN" altLang="en-US" sz="1400" b="1" dirty="0">
                <a:solidFill>
                  <a:srgbClr val="58654B"/>
                </a:solidFill>
                <a:latin typeface="MiSans" panose="00000500000000000000" charset="-122"/>
                <a:ea typeface="MiSans" panose="00000500000000000000" charset="-122"/>
                <a:cs typeface="MiSans" panose="00000500000000000000" charset="-122"/>
                <a:sym typeface="+mn-ea"/>
              </a:rPr>
              <a:t>展览位置：</a:t>
            </a:r>
            <a:r>
              <a:rPr lang="zh-CN" altLang="en-US" sz="1400" dirty="0">
                <a:latin typeface="MiSans" panose="00000500000000000000" charset="-122"/>
                <a:ea typeface="MiSans" panose="00000500000000000000" charset="-122"/>
                <a:cs typeface="MiSans" panose="00000500000000000000" charset="-122"/>
                <a:sym typeface="+mn-ea"/>
              </a:rPr>
              <a:t>绍兴科技馆一楼</a:t>
            </a:r>
            <a:endParaRPr lang="zh-CN" altLang="en-US" sz="1400" dirty="0">
              <a:latin typeface="MiSans" panose="00000500000000000000" charset="-122"/>
              <a:ea typeface="MiSans" panose="00000500000000000000" charset="-122"/>
              <a:cs typeface="MiSans" panose="00000500000000000000" charset="-122"/>
              <a:sym typeface="+mn-ea"/>
            </a:endParaRPr>
          </a:p>
          <a:p>
            <a:pPr marL="285750" indent="-285750">
              <a:lnSpc>
                <a:spcPct val="250000"/>
              </a:lnSpc>
              <a:buFont typeface="黑体" panose="02010609060101010101" charset="-122"/>
              <a:buChar char="•"/>
            </a:pPr>
            <a:r>
              <a:rPr lang="zh-CN" altLang="en-US" sz="1400" b="1" dirty="0">
                <a:solidFill>
                  <a:srgbClr val="58654B"/>
                </a:solidFill>
                <a:latin typeface="MiSans" panose="00000500000000000000" charset="-122"/>
                <a:ea typeface="MiSans" panose="00000500000000000000" charset="-122"/>
                <a:cs typeface="MiSans" panose="00000500000000000000" charset="-122"/>
                <a:sym typeface="+mn-ea"/>
              </a:rPr>
              <a:t>展览面积：</a:t>
            </a:r>
            <a:r>
              <a:rPr lang="zh-CN" altLang="en-US" sz="1400" dirty="0">
                <a:latin typeface="MiSans" panose="00000500000000000000" charset="-122"/>
                <a:ea typeface="MiSans" panose="00000500000000000000" charset="-122"/>
                <a:cs typeface="MiSans" panose="00000500000000000000" charset="-122"/>
                <a:sym typeface="+mn-ea"/>
              </a:rPr>
              <a:t>约</a:t>
            </a:r>
            <a:r>
              <a:rPr lang="en-US" altLang="zh-CN" sz="1400" dirty="0">
                <a:latin typeface="MiSans" panose="00000500000000000000" charset="-122"/>
                <a:ea typeface="MiSans" panose="00000500000000000000" charset="-122"/>
                <a:cs typeface="MiSans" panose="00000500000000000000" charset="-122"/>
                <a:sym typeface="+mn-ea"/>
              </a:rPr>
              <a:t>1000</a:t>
            </a:r>
            <a:r>
              <a:rPr lang="zh-CN" altLang="en-US" sz="1400" dirty="0">
                <a:latin typeface="MiSans" panose="00000500000000000000" charset="-122"/>
                <a:ea typeface="MiSans" panose="00000500000000000000" charset="-122"/>
                <a:cs typeface="MiSans" panose="00000500000000000000" charset="-122"/>
                <a:sym typeface="+mn-ea"/>
              </a:rPr>
              <a:t>平方米</a:t>
            </a:r>
            <a:endParaRPr lang="zh-CN" altLang="en-US" sz="1400" dirty="0">
              <a:latin typeface="MiSans" panose="00000500000000000000" charset="-122"/>
              <a:ea typeface="MiSans" panose="00000500000000000000" charset="-122"/>
              <a:cs typeface="MiSans" panose="00000500000000000000" charset="-122"/>
              <a:sym typeface="+mn-ea"/>
            </a:endParaRPr>
          </a:p>
          <a:p>
            <a:pPr marL="285750" indent="-285750">
              <a:lnSpc>
                <a:spcPct val="250000"/>
              </a:lnSpc>
              <a:buFont typeface="黑体" panose="02010609060101010101" charset="-122"/>
              <a:buChar char="•"/>
            </a:pPr>
            <a:r>
              <a:rPr lang="zh-CN" altLang="en-US" sz="1400" b="1" dirty="0">
                <a:solidFill>
                  <a:srgbClr val="58654B"/>
                </a:solidFill>
                <a:latin typeface="MiSans" panose="00000500000000000000" charset="-122"/>
                <a:ea typeface="MiSans" panose="00000500000000000000" charset="-122"/>
                <a:cs typeface="MiSans" panose="00000500000000000000" charset="-122"/>
              </a:rPr>
              <a:t>受众人群：</a:t>
            </a:r>
            <a:r>
              <a:rPr lang="zh-CN" altLang="en-US" sz="1400" dirty="0">
                <a:latin typeface="MiSans" panose="00000500000000000000" charset="-122"/>
                <a:ea typeface="MiSans" panose="00000500000000000000" charset="-122"/>
                <a:cs typeface="MiSans" panose="00000500000000000000" charset="-122"/>
              </a:rPr>
              <a:t>全年龄层</a:t>
            </a:r>
            <a:endParaRPr lang="zh-CN" altLang="en-US" sz="1400" dirty="0">
              <a:latin typeface="MiSans" panose="00000500000000000000" charset="-122"/>
              <a:ea typeface="MiSans" panose="00000500000000000000" charset="-122"/>
              <a:cs typeface="MiSans" panose="00000500000000000000" charset="-122"/>
            </a:endParaRPr>
          </a:p>
          <a:p>
            <a:pPr marL="285750" indent="-285750">
              <a:lnSpc>
                <a:spcPct val="250000"/>
              </a:lnSpc>
              <a:buFont typeface="黑体" panose="02010609060101010101" charset="-122"/>
              <a:buChar char="•"/>
            </a:pPr>
            <a:r>
              <a:rPr lang="zh-CN" altLang="en-US" sz="1400" b="1" dirty="0">
                <a:solidFill>
                  <a:srgbClr val="58654B"/>
                </a:solidFill>
                <a:latin typeface="MiSans" panose="00000500000000000000" charset="-122"/>
                <a:ea typeface="MiSans" panose="00000500000000000000" charset="-122"/>
                <a:cs typeface="MiSans" panose="00000500000000000000" charset="-122"/>
              </a:rPr>
              <a:t>展览主题：</a:t>
            </a:r>
            <a:r>
              <a:rPr lang="zh-CN" altLang="en-US" sz="1400" dirty="0">
                <a:latin typeface="MiSans" panose="00000500000000000000" charset="-122"/>
                <a:ea typeface="MiSans" panose="00000500000000000000" charset="-122"/>
                <a:cs typeface="MiSans" panose="00000500000000000000" charset="-122"/>
              </a:rPr>
              <a:t>科技解码文化传承，创新激活科学基因</a:t>
            </a:r>
            <a:endParaRPr lang="zh-CN" altLang="en-US" sz="1400" dirty="0">
              <a:latin typeface="MiSans" panose="00000500000000000000" charset="-122"/>
              <a:ea typeface="MiSans" panose="00000500000000000000" charset="-122"/>
              <a:cs typeface="MiSans" panose="00000500000000000000" charset="-122"/>
            </a:endParaRPr>
          </a:p>
        </p:txBody>
      </p:sp>
      <p:pic>
        <p:nvPicPr>
          <p:cNvPr id="2" name="图片 1"/>
          <p:cNvPicPr>
            <a:picLocks noChangeAspect="1"/>
          </p:cNvPicPr>
          <p:nvPr>
            <p:custDataLst>
              <p:tags r:id="rId7"/>
            </p:custDataLst>
          </p:nvPr>
        </p:nvPicPr>
        <p:blipFill>
          <a:blip r:embed="rId8"/>
          <a:stretch>
            <a:fillRect/>
          </a:stretch>
        </p:blipFill>
        <p:spPr>
          <a:xfrm>
            <a:off x="4700270" y="3136900"/>
            <a:ext cx="6439535" cy="2858135"/>
          </a:xfrm>
          <a:prstGeom prst="rect">
            <a:avLst/>
          </a:prstGeom>
        </p:spPr>
      </p:pic>
      <p:sp>
        <p:nvSpPr>
          <p:cNvPr id="6" name="文本框 5"/>
          <p:cNvSpPr txBox="1"/>
          <p:nvPr/>
        </p:nvSpPr>
        <p:spPr>
          <a:xfrm>
            <a:off x="4359275" y="1509395"/>
            <a:ext cx="6969125" cy="1060450"/>
          </a:xfrm>
          <a:prstGeom prst="rect">
            <a:avLst/>
          </a:prstGeom>
          <a:noFill/>
        </p:spPr>
        <p:txBody>
          <a:bodyPr wrap="square" rtlCol="0">
            <a:spAutoFit/>
          </a:bodyPr>
          <a:p>
            <a:pPr indent="355600">
              <a:lnSpc>
                <a:spcPct val="150000"/>
              </a:lnSpc>
              <a:extLst>
                <a:ext uri="{35155182-B16C-46BC-9424-99874614C6A1}">
                  <wpsdc:indentchars xmlns:wpsdc="http://www.wps.cn/officeDocument/2017/drawingmlCustomData" val="200" checksum="3837665281"/>
                </a:ext>
              </a:extLst>
            </a:pPr>
            <a:r>
              <a:rPr lang="zh-CN" altLang="en-US" sz="1400">
                <a:solidFill>
                  <a:srgbClr val="58654B"/>
                </a:solidFill>
                <a:latin typeface="MiSans" panose="00000500000000000000" charset="-122"/>
                <a:ea typeface="MiSans" panose="00000500000000000000" charset="-122"/>
                <a:cs typeface="仿宋" panose="02010609060101010101" charset="-122"/>
                <a:sym typeface="+mn-ea"/>
              </a:rPr>
              <a:t>绍兴文化里的科学基因展，用科技解读文化密码，将抽象的科学原理具象化为互动体验的展项，通过前沿科技手段实现文化传承的创新表达，解读文化里的科学基因，为公众带来一场科技与文化交融的科普盛宴。</a:t>
            </a:r>
            <a:endParaRPr lang="zh-CN" altLang="en-US" sz="1400">
              <a:solidFill>
                <a:srgbClr val="58654B"/>
              </a:solidFill>
              <a:latin typeface="MiSans" panose="00000500000000000000" charset="-122"/>
              <a:ea typeface="MiSans" panose="00000500000000000000" charset="-122"/>
              <a:cs typeface="仿宋" panose="02010609060101010101" charset="-122"/>
              <a:sym typeface="+mn-ea"/>
            </a:endParaRPr>
          </a:p>
        </p:txBody>
      </p:sp>
      <p:sp>
        <p:nvSpPr>
          <p:cNvPr id="8" name="圆角矩形 7"/>
          <p:cNvSpPr/>
          <p:nvPr>
            <p:custDataLst>
              <p:tags r:id="rId9"/>
            </p:custDataLst>
          </p:nvPr>
        </p:nvSpPr>
        <p:spPr>
          <a:xfrm>
            <a:off x="4358640" y="898525"/>
            <a:ext cx="4691380" cy="367030"/>
          </a:xfrm>
          <a:prstGeom prst="roundRect">
            <a:avLst/>
          </a:prstGeom>
          <a:gradFill>
            <a:gsLst>
              <a:gs pos="0">
                <a:srgbClr val="FBF9F6"/>
              </a:gs>
              <a:gs pos="100000">
                <a:srgbClr val="58654B"/>
              </a:gs>
            </a:gsLst>
            <a:lin ang="1080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l">
              <a:lnSpc>
                <a:spcPct val="150000"/>
              </a:lnSpc>
            </a:pPr>
            <a:r>
              <a:rPr lang="zh-CN" altLang="en-US" sz="2000">
                <a:solidFill>
                  <a:schemeClr val="bg1"/>
                </a:solidFill>
                <a:latin typeface="MiSans" panose="00000500000000000000" charset="-122"/>
                <a:ea typeface="MiSans" panose="00000500000000000000" charset="-122"/>
                <a:cs typeface="黑体" panose="02010609060101010101" charset="-122"/>
              </a:rPr>
              <a:t>展览概述</a:t>
            </a:r>
            <a:endParaRPr lang="en-US" altLang="zh-CN" sz="2000">
              <a:solidFill>
                <a:schemeClr val="bg1"/>
              </a:solidFill>
              <a:latin typeface="MiSans" panose="00000500000000000000" charset="-122"/>
              <a:ea typeface="MiSans" panose="00000500000000000000" charset="-122"/>
              <a:cs typeface="黑体" panose="02010609060101010101" charset="-122"/>
            </a:endParaRPr>
          </a:p>
        </p:txBody>
      </p:sp>
      <p:sp>
        <p:nvSpPr>
          <p:cNvPr id="3" name="文本框 2"/>
          <p:cNvSpPr txBox="1"/>
          <p:nvPr/>
        </p:nvSpPr>
        <p:spPr>
          <a:xfrm>
            <a:off x="8251825" y="346710"/>
            <a:ext cx="3532505" cy="398780"/>
          </a:xfrm>
          <a:prstGeom prst="rect">
            <a:avLst/>
          </a:prstGeom>
          <a:noFill/>
        </p:spPr>
        <p:txBody>
          <a:bodyPr wrap="square" rtlCol="0">
            <a:spAutoFit/>
          </a:bodyPr>
          <a:lstStyle/>
          <a:p>
            <a:pPr algn="r"/>
            <a:r>
              <a:rPr lang="zh-CN" altLang="en-US" sz="2000">
                <a:solidFill>
                  <a:srgbClr val="58654B"/>
                </a:solidFill>
                <a:latin typeface="京華老宋体_KingHwa_OldSong" panose="02000500000000000000" charset="-122"/>
                <a:ea typeface="京華老宋体_KingHwa_OldSong" panose="02000500000000000000" charset="-122"/>
                <a:cs typeface="仿宋" panose="02010609060101010101" charset="-122"/>
                <a:sym typeface="+mn-ea"/>
              </a:rPr>
              <a:t>绍兴文化里的科学基因</a:t>
            </a:r>
            <a:endParaRPr lang="zh-CN" altLang="en-US" sz="2000">
              <a:solidFill>
                <a:srgbClr val="58654B"/>
              </a:solidFill>
              <a:latin typeface="京華老宋体_KingHwa_OldSong" panose="02000500000000000000" charset="-122"/>
              <a:ea typeface="京華老宋体_KingHwa_OldSong" panose="02000500000000000000" charset="-122"/>
              <a:cs typeface="仿宋" panose="02010609060101010101" charset="-122"/>
              <a:sym typeface="+mn-ea"/>
            </a:endParaRPr>
          </a:p>
        </p:txBody>
      </p:sp>
    </p:spTree>
    <p:custDataLst>
      <p:tags r:id="rId10"/>
    </p:custData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F0E7DD">
            <a:alpha val="27000"/>
          </a:srgbClr>
        </a:solidFill>
        <a:effectLst/>
      </p:bgPr>
    </p:bg>
    <p:spTree>
      <p:nvGrpSpPr>
        <p:cNvPr id="1" name=""/>
        <p:cNvGrpSpPr/>
        <p:nvPr/>
      </p:nvGrpSpPr>
      <p:grpSpPr>
        <a:xfrm>
          <a:off x="0" y="0"/>
          <a:ext cx="0" cy="0"/>
          <a:chOff x="0" y="0"/>
          <a:chExt cx="0" cy="0"/>
        </a:xfrm>
      </p:grpSpPr>
      <p:cxnSp>
        <p:nvCxnSpPr>
          <p:cNvPr id="21" name="直接连接符 20"/>
          <p:cNvCxnSpPr/>
          <p:nvPr>
            <p:custDataLst>
              <p:tags r:id="rId1"/>
            </p:custDataLst>
          </p:nvPr>
        </p:nvCxnSpPr>
        <p:spPr>
          <a:xfrm>
            <a:off x="400685" y="738505"/>
            <a:ext cx="11383645" cy="6985"/>
          </a:xfrm>
          <a:prstGeom prst="line">
            <a:avLst/>
          </a:prstGeom>
          <a:ln w="28575" cmpd="sng">
            <a:solidFill>
              <a:srgbClr val="58654B"/>
            </a:solidFill>
            <a:prstDash val="solid"/>
          </a:ln>
        </p:spPr>
        <p:style>
          <a:lnRef idx="2">
            <a:schemeClr val="accent1"/>
          </a:lnRef>
          <a:fillRef idx="0">
            <a:srgbClr val="FFFFFF"/>
          </a:fillRef>
          <a:effectRef idx="0">
            <a:srgbClr val="FFFFFF"/>
          </a:effectRef>
          <a:fontRef idx="minor">
            <a:schemeClr val="tx1"/>
          </a:fontRef>
        </p:style>
      </p:cxnSp>
      <p:sp>
        <p:nvSpPr>
          <p:cNvPr id="5" name="文本框 4"/>
          <p:cNvSpPr txBox="1"/>
          <p:nvPr>
            <p:custDataLst>
              <p:tags r:id="rId2"/>
            </p:custDataLst>
          </p:nvPr>
        </p:nvSpPr>
        <p:spPr>
          <a:xfrm>
            <a:off x="400685" y="216535"/>
            <a:ext cx="4353560" cy="509270"/>
          </a:xfrm>
          <a:prstGeom prst="rect">
            <a:avLst/>
          </a:prstGeom>
          <a:noFill/>
        </p:spPr>
        <p:txBody>
          <a:bodyPr wrap="square" rtlCol="0">
            <a:noAutofit/>
          </a:bodyPr>
          <a:lstStyle/>
          <a:p>
            <a:r>
              <a:rPr lang="zh-CN" altLang="en-US" sz="3600">
                <a:solidFill>
                  <a:srgbClr val="58654B"/>
                </a:solidFill>
                <a:latin typeface="京華老宋体_KingHwa_OldSong" panose="02000500000000000000" charset="-122"/>
                <a:ea typeface="京華老宋体_KingHwa_OldSong" panose="02000500000000000000" charset="-122"/>
                <a:cs typeface="仿宋" panose="02010609060101010101" charset="-122"/>
                <a:sym typeface="+mn-ea"/>
              </a:rPr>
              <a:t>制酒工坊</a:t>
            </a:r>
            <a:endParaRPr lang="zh-CN" altLang="en-US" sz="3600">
              <a:solidFill>
                <a:srgbClr val="58654B"/>
              </a:solidFill>
              <a:latin typeface="京華老宋体_KingHwa_OldSong" panose="02000500000000000000" charset="-122"/>
              <a:ea typeface="京華老宋体_KingHwa_OldSong" panose="02000500000000000000" charset="-122"/>
              <a:cs typeface="仿宋" panose="02010609060101010101" charset="-122"/>
              <a:sym typeface="+mn-ea"/>
            </a:endParaRPr>
          </a:p>
        </p:txBody>
      </p:sp>
      <p:graphicFrame>
        <p:nvGraphicFramePr>
          <p:cNvPr id="8" name="表格 7"/>
          <p:cNvGraphicFramePr/>
          <p:nvPr>
            <p:custDataLst>
              <p:tags r:id="rId3"/>
            </p:custDataLst>
          </p:nvPr>
        </p:nvGraphicFramePr>
        <p:xfrm>
          <a:off x="400685" y="1163955"/>
          <a:ext cx="11383645" cy="398780"/>
        </p:xfrm>
        <a:graphic>
          <a:graphicData uri="http://schemas.openxmlformats.org/drawingml/2006/table">
            <a:tbl>
              <a:tblPr firstCol="1" bandCol="1">
                <a:tableStyleId>{B2A5736F-0B23-42C7-9033-99ABC36045BD}</a:tableStyleId>
              </a:tblPr>
              <a:tblGrid>
                <a:gridCol w="1452880"/>
                <a:gridCol w="1915795"/>
                <a:gridCol w="1897380"/>
                <a:gridCol w="2181225"/>
                <a:gridCol w="2038985"/>
                <a:gridCol w="1897380"/>
              </a:tblGrid>
              <a:tr h="381000">
                <a:tc>
                  <a:txBody>
                    <a:bodyPr/>
                    <a:lstStyle/>
                    <a:p>
                      <a:pPr algn="ctr">
                        <a:lnSpc>
                          <a:spcPct val="100000"/>
                        </a:lnSpc>
                        <a:spcBef>
                          <a:spcPts val="0"/>
                        </a:spcBef>
                        <a:buClrTx/>
                        <a:buSzTx/>
                        <a:buFontTx/>
                        <a:buNone/>
                      </a:pPr>
                      <a:r>
                        <a:rPr lang="zh-CN" altLang="en-US" sz="1200" b="0">
                          <a:latin typeface="MiSans" panose="00000500000000000000" charset="-122"/>
                          <a:ea typeface="MiSans" panose="00000500000000000000" charset="-122"/>
                          <a:sym typeface="+mn-ea"/>
                        </a:rPr>
                        <a:t>展区名称</a:t>
                      </a:r>
                      <a:endParaRPr lang="zh-CN" altLang="en-US" sz="1200" b="0">
                        <a:latin typeface="MiSans" panose="00000500000000000000" charset="-122"/>
                        <a:ea typeface="MiSans" panose="00000500000000000000" charset="-122"/>
                      </a:endParaRPr>
                    </a:p>
                  </a:txBody>
                  <a:tcPr anchor="ctr">
                    <a:solidFill>
                      <a:srgbClr val="CBB87F"/>
                    </a:solidFill>
                  </a:tcPr>
                </a:tc>
                <a:tc>
                  <a:txBody>
                    <a:bodyPr/>
                    <a:lstStyle/>
                    <a:p>
                      <a:pPr algn="l">
                        <a:lnSpc>
                          <a:spcPct val="120000"/>
                        </a:lnSpc>
                        <a:spcBef>
                          <a:spcPts val="0"/>
                        </a:spcBef>
                        <a:spcAft>
                          <a:spcPts val="0"/>
                        </a:spcAft>
                        <a:buClrTx/>
                        <a:buSzTx/>
                        <a:buFontTx/>
                        <a:buNone/>
                      </a:pPr>
                      <a:r>
                        <a:rPr lang="zh-CN" altLang="en-US" sz="1200" spc="120">
                          <a:latin typeface="MiSans" panose="00000500000000000000" charset="-122"/>
                          <a:ea typeface="MiSans" panose="00000500000000000000" charset="-122"/>
                        </a:rPr>
                        <a:t>绍兴黄酒</a:t>
                      </a:r>
                      <a:endParaRPr lang="zh-CN" altLang="en-US" sz="1200" spc="120">
                        <a:latin typeface="MiSans" panose="00000500000000000000" charset="-122"/>
                        <a:ea typeface="MiSans" panose="00000500000000000000" charset="-122"/>
                      </a:endParaRPr>
                    </a:p>
                  </a:txBody>
                  <a:tcPr anchor="ctr"/>
                </a:tc>
                <a:tc>
                  <a:txBody>
                    <a:bodyPr/>
                    <a:lstStyle/>
                    <a:p>
                      <a:pPr algn="ctr">
                        <a:buNone/>
                      </a:pPr>
                      <a:r>
                        <a:rPr lang="zh-CN" altLang="en-US" sz="1200">
                          <a:solidFill>
                            <a:schemeClr val="bg1"/>
                          </a:solidFill>
                          <a:latin typeface="MiSans" panose="00000500000000000000" charset="-122"/>
                          <a:ea typeface="MiSans" panose="00000500000000000000" charset="-122"/>
                        </a:rPr>
                        <a:t>展品名称</a:t>
                      </a:r>
                      <a:endParaRPr lang="zh-CN" altLang="en-US" sz="1200">
                        <a:solidFill>
                          <a:schemeClr val="bg1"/>
                        </a:solidFill>
                        <a:latin typeface="MiSans" panose="00000500000000000000" charset="-122"/>
                        <a:ea typeface="MiSans" panose="00000500000000000000" charset="-122"/>
                      </a:endParaRPr>
                    </a:p>
                  </a:txBody>
                  <a:tcPr anchor="ctr">
                    <a:solidFill>
                      <a:srgbClr val="CBB87F"/>
                    </a:solidFill>
                  </a:tcPr>
                </a:tc>
                <a:tc>
                  <a:txBody>
                    <a:bodyPr/>
                    <a:lstStyle/>
                    <a:p>
                      <a:pPr algn="l">
                        <a:lnSpc>
                          <a:spcPct val="120000"/>
                        </a:lnSpc>
                        <a:spcBef>
                          <a:spcPts val="0"/>
                        </a:spcBef>
                        <a:spcAft>
                          <a:spcPts val="0"/>
                        </a:spcAft>
                        <a:buClrTx/>
                        <a:buSzTx/>
                        <a:buFontTx/>
                        <a:buNone/>
                      </a:pPr>
                      <a:r>
                        <a:rPr lang="zh-CN" altLang="en-US" sz="1200" b="0" spc="120">
                          <a:latin typeface="MiSans" panose="00000500000000000000" charset="-122"/>
                          <a:ea typeface="MiSans" panose="00000500000000000000" charset="-122"/>
                          <a:sym typeface="+mn-ea"/>
                        </a:rPr>
                        <a:t>制酒工坊</a:t>
                      </a:r>
                      <a:endParaRPr lang="zh-CN" altLang="en-US" sz="1200" b="0" spc="120">
                        <a:latin typeface="MiSans" panose="00000500000000000000" charset="-122"/>
                        <a:ea typeface="MiSans" panose="00000500000000000000" charset="-122"/>
                        <a:sym typeface="+mn-ea"/>
                      </a:endParaRPr>
                    </a:p>
                  </a:txBody>
                  <a:tcPr marL="177800" marR="177800" marT="107950" marB="107950" anchor="ctr"/>
                </a:tc>
                <a:tc>
                  <a:txBody>
                    <a:bodyPr/>
                    <a:lstStyle/>
                    <a:p>
                      <a:pPr algn="ctr">
                        <a:buNone/>
                      </a:pPr>
                      <a:r>
                        <a:rPr lang="zh-CN" altLang="en-US" sz="1200">
                          <a:solidFill>
                            <a:schemeClr val="bg1"/>
                          </a:solidFill>
                          <a:latin typeface="MiSans" panose="00000500000000000000" charset="-122"/>
                          <a:ea typeface="MiSans" panose="00000500000000000000" charset="-122"/>
                        </a:rPr>
                        <a:t>展示形式</a:t>
                      </a:r>
                      <a:endParaRPr lang="zh-CN" altLang="en-US" sz="1200">
                        <a:solidFill>
                          <a:schemeClr val="bg1"/>
                        </a:solidFill>
                        <a:latin typeface="MiSans" panose="00000500000000000000" charset="-122"/>
                        <a:ea typeface="MiSans" panose="00000500000000000000" charset="-122"/>
                      </a:endParaRPr>
                    </a:p>
                  </a:txBody>
                  <a:tcPr anchor="ctr">
                    <a:solidFill>
                      <a:srgbClr val="CBB87F"/>
                    </a:solidFill>
                  </a:tcPr>
                </a:tc>
                <a:tc>
                  <a:txBody>
                    <a:bodyPr/>
                    <a:lstStyle/>
                    <a:p>
                      <a:pPr algn="ctr">
                        <a:buNone/>
                      </a:pPr>
                      <a:r>
                        <a:rPr lang="zh-CN" altLang="en-US" sz="1200">
                          <a:latin typeface="MiSans" panose="00000500000000000000" charset="-122"/>
                          <a:ea typeface="MiSans" panose="00000500000000000000" charset="-122"/>
                        </a:rPr>
                        <a:t>模型造景</a:t>
                      </a:r>
                      <a:endParaRPr lang="zh-CN" altLang="en-US" sz="1200">
                        <a:latin typeface="MiSans" panose="00000500000000000000" charset="-122"/>
                        <a:ea typeface="MiSans" panose="00000500000000000000" charset="-122"/>
                      </a:endParaRPr>
                    </a:p>
                  </a:txBody>
                  <a:tcPr anchor="ctr"/>
                </a:tc>
              </a:tr>
            </a:tbl>
          </a:graphicData>
        </a:graphic>
      </p:graphicFrame>
      <p:cxnSp>
        <p:nvCxnSpPr>
          <p:cNvPr id="25" name="直接连接符 24"/>
          <p:cNvCxnSpPr/>
          <p:nvPr>
            <p:custDataLst>
              <p:tags r:id="rId4"/>
            </p:custDataLst>
          </p:nvPr>
        </p:nvCxnSpPr>
        <p:spPr>
          <a:xfrm>
            <a:off x="5648960" y="1812608"/>
            <a:ext cx="0" cy="4008120"/>
          </a:xfrm>
          <a:prstGeom prst="line">
            <a:avLst/>
          </a:prstGeom>
          <a:ln w="31750" cap="rnd">
            <a:solidFill>
              <a:srgbClr val="58654B"/>
            </a:solidFill>
            <a:prstDash val="sysDot"/>
            <a:round/>
          </a:ln>
        </p:spPr>
        <p:style>
          <a:lnRef idx="0">
            <a:srgbClr val="FFFFFF"/>
          </a:lnRef>
          <a:fillRef idx="0">
            <a:srgbClr val="FFFFFF"/>
          </a:fillRef>
          <a:effectRef idx="0">
            <a:srgbClr val="FFFFFF"/>
          </a:effectRef>
          <a:fontRef idx="minor">
            <a:schemeClr val="tx1"/>
          </a:fontRef>
        </p:style>
      </p:cxnSp>
      <p:sp>
        <p:nvSpPr>
          <p:cNvPr id="22" name="文本框 21"/>
          <p:cNvSpPr txBox="1"/>
          <p:nvPr/>
        </p:nvSpPr>
        <p:spPr>
          <a:xfrm>
            <a:off x="400050" y="1812925"/>
            <a:ext cx="4988560" cy="4267835"/>
          </a:xfrm>
          <a:prstGeom prst="rect">
            <a:avLst/>
          </a:prstGeom>
          <a:noFill/>
        </p:spPr>
        <p:txBody>
          <a:bodyPr wrap="square" rtlCol="0">
            <a:noAutofit/>
          </a:bodyPr>
          <a:lstStyle/>
          <a:p>
            <a:pPr indent="0" fontAlgn="auto">
              <a:lnSpc>
                <a:spcPct val="150000"/>
              </a:lnSpc>
              <a:spcBef>
                <a:spcPts val="0"/>
              </a:spcBef>
              <a:buFont typeface="黑体" panose="02010609060101010101" charset="-122"/>
              <a:buNone/>
            </a:pPr>
            <a:r>
              <a:rPr lang="zh-CN" altLang="en-US" sz="1200" b="1" dirty="0">
                <a:latin typeface="MiSans" panose="00000500000000000000" charset="-122"/>
                <a:ea typeface="MiSans" panose="00000500000000000000" charset="-122"/>
                <a:cs typeface="MiSans" panose="00000500000000000000" charset="-122"/>
                <a:sym typeface="+mn-ea"/>
              </a:rPr>
              <a:t>展项描述：</a:t>
            </a:r>
            <a:endParaRPr lang="zh-CN" altLang="en-US" sz="1200" b="1" dirty="0">
              <a:latin typeface="MiSans" panose="00000500000000000000" charset="-122"/>
              <a:ea typeface="MiSans" panose="00000500000000000000" charset="-122"/>
              <a:cs typeface="MiSans" panose="00000500000000000000" charset="-122"/>
            </a:endParaRPr>
          </a:p>
          <a:p>
            <a:pPr indent="254000" fontAlgn="auto">
              <a:lnSpc>
                <a:spcPct val="150000"/>
              </a:lnSpc>
              <a:spcBef>
                <a:spcPts val="0"/>
              </a:spcBef>
              <a:buFont typeface="黑体" panose="02010609060101010101" charset="-122"/>
              <a:buNone/>
            </a:pPr>
            <a:r>
              <a:rPr lang="zh-CN" altLang="en-US" sz="1200" dirty="0">
                <a:latin typeface="MiSans" panose="00000500000000000000" charset="-122"/>
                <a:ea typeface="MiSans" panose="00000500000000000000" charset="-122"/>
                <a:cs typeface="MiSans" panose="00000500000000000000" charset="-122"/>
                <a:sym typeface="+mn-ea"/>
              </a:rPr>
              <a:t>展项主要由制酒工具模型组成。</a:t>
            </a:r>
            <a:endParaRPr lang="zh-CN" altLang="en-US" sz="1200" dirty="0">
              <a:latin typeface="MiSans" panose="00000500000000000000" charset="-122"/>
              <a:ea typeface="MiSans" panose="00000500000000000000" charset="-122"/>
              <a:cs typeface="MiSans" panose="00000500000000000000" charset="-122"/>
              <a:sym typeface="+mn-ea"/>
            </a:endParaRPr>
          </a:p>
          <a:p>
            <a:pPr indent="254000" fontAlgn="auto">
              <a:lnSpc>
                <a:spcPct val="150000"/>
              </a:lnSpc>
              <a:spcBef>
                <a:spcPts val="0"/>
              </a:spcBef>
              <a:buFont typeface="黑体" panose="02010609060101010101" charset="-122"/>
              <a:buNone/>
            </a:pPr>
            <a:r>
              <a:rPr lang="zh-CN" altLang="en-US" sz="1200" dirty="0">
                <a:latin typeface="MiSans" panose="00000500000000000000" charset="-122"/>
                <a:ea typeface="MiSans" panose="00000500000000000000" charset="-122"/>
                <a:cs typeface="MiSans" panose="00000500000000000000" charset="-122"/>
                <a:sym typeface="+mn-ea"/>
              </a:rPr>
              <a:t>通过仿的制酒工具搭建出黄酒酿造工坊场景，用户可近距离观赏并通过图文版了解相关工具的用法。</a:t>
            </a:r>
            <a:endParaRPr lang="zh-CN" altLang="en-US" sz="1200" dirty="0">
              <a:latin typeface="MiSans" panose="00000500000000000000" charset="-122"/>
              <a:ea typeface="MiSans" panose="00000500000000000000" charset="-122"/>
              <a:cs typeface="MiSans" panose="00000500000000000000" charset="-122"/>
              <a:sym typeface="+mn-ea"/>
            </a:endParaRPr>
          </a:p>
          <a:p>
            <a:pPr indent="254000" fontAlgn="auto">
              <a:lnSpc>
                <a:spcPct val="150000"/>
              </a:lnSpc>
              <a:spcBef>
                <a:spcPts val="0"/>
              </a:spcBef>
              <a:buFont typeface="黑体" panose="02010609060101010101" charset="-122"/>
              <a:buNone/>
            </a:pPr>
            <a:endParaRPr lang="zh-CN" altLang="en-US" sz="1200" b="1" dirty="0">
              <a:latin typeface="MiSans" panose="00000500000000000000" charset="-122"/>
              <a:ea typeface="MiSans" panose="00000500000000000000" charset="-122"/>
              <a:cs typeface="MiSans" panose="00000500000000000000" charset="-122"/>
              <a:sym typeface="+mn-ea"/>
            </a:endParaRPr>
          </a:p>
          <a:p>
            <a:pPr indent="0" fontAlgn="auto">
              <a:lnSpc>
                <a:spcPct val="150000"/>
              </a:lnSpc>
              <a:spcBef>
                <a:spcPts val="0"/>
              </a:spcBef>
              <a:buFont typeface="黑体" panose="02010609060101010101" charset="-122"/>
              <a:buNone/>
            </a:pPr>
            <a:r>
              <a:rPr lang="zh-CN" altLang="en-US" sz="1200" b="1" dirty="0">
                <a:latin typeface="MiSans" panose="00000500000000000000" charset="-122"/>
                <a:ea typeface="MiSans" panose="00000500000000000000" charset="-122"/>
                <a:cs typeface="MiSans" panose="00000500000000000000" charset="-122"/>
                <a:sym typeface="+mn-ea"/>
              </a:rPr>
              <a:t>展示目的：</a:t>
            </a:r>
            <a:r>
              <a:rPr lang="zh-CN" altLang="en-US" sz="1200" dirty="0">
                <a:latin typeface="MiSans" panose="00000500000000000000" charset="-122"/>
                <a:ea typeface="MiSans" panose="00000500000000000000" charset="-122"/>
                <a:cs typeface="MiSans" panose="00000500000000000000" charset="-122"/>
                <a:sym typeface="+mn-ea"/>
              </a:rPr>
              <a:t>还原酿造黄酒时的真实场景，吸引展区用户前来打卡拍照。</a:t>
            </a:r>
            <a:endParaRPr lang="zh-CN" altLang="en-US" sz="1200" dirty="0">
              <a:latin typeface="MiSans" panose="00000500000000000000" charset="-122"/>
              <a:ea typeface="MiSans" panose="00000500000000000000" charset="-122"/>
              <a:cs typeface="MiSans" panose="00000500000000000000" charset="-122"/>
              <a:sym typeface="+mn-ea"/>
            </a:endParaRPr>
          </a:p>
          <a:p>
            <a:pPr indent="0" fontAlgn="auto">
              <a:lnSpc>
                <a:spcPct val="150000"/>
              </a:lnSpc>
              <a:spcBef>
                <a:spcPts val="0"/>
              </a:spcBef>
              <a:buFont typeface="黑体" panose="02010609060101010101" charset="-122"/>
              <a:buNone/>
            </a:pPr>
            <a:endParaRPr lang="zh-CN" altLang="en-US" sz="1200" b="1" dirty="0">
              <a:latin typeface="MiSans" panose="00000500000000000000" charset="-122"/>
              <a:ea typeface="MiSans" panose="00000500000000000000" charset="-122"/>
              <a:cs typeface="MiSans" panose="00000500000000000000" charset="-122"/>
              <a:sym typeface="黑体" panose="02010609060101010101" charset="-122"/>
            </a:endParaRPr>
          </a:p>
          <a:p>
            <a:pPr>
              <a:lnSpc>
                <a:spcPct val="150000"/>
              </a:lnSpc>
            </a:pPr>
            <a:r>
              <a:rPr lang="zh-CN" altLang="en-US" sz="1200" b="1" dirty="0">
                <a:latin typeface="MiSans" panose="00000500000000000000" charset="-122"/>
                <a:ea typeface="MiSans" panose="00000500000000000000" charset="-122"/>
                <a:cs typeface="MiSans" panose="00000500000000000000" charset="-122"/>
                <a:sym typeface="黑体" panose="02010609060101010101" charset="-122"/>
              </a:rPr>
              <a:t>操作说明：</a:t>
            </a:r>
            <a:endParaRPr lang="zh-CN" altLang="en-US" sz="1200" b="1" dirty="0">
              <a:latin typeface="MiSans" panose="00000500000000000000" charset="-122"/>
              <a:ea typeface="MiSans" panose="00000500000000000000" charset="-122"/>
              <a:cs typeface="MiSans" panose="00000500000000000000" charset="-122"/>
              <a:sym typeface="黑体" panose="02010609060101010101" charset="-122"/>
            </a:endParaRPr>
          </a:p>
          <a:p>
            <a:pPr>
              <a:lnSpc>
                <a:spcPct val="150000"/>
              </a:lnSpc>
            </a:pPr>
            <a:r>
              <a:rPr lang="en-US" altLang="zh-CN" sz="1200" dirty="0">
                <a:latin typeface="MiSans" panose="00000500000000000000" charset="-122"/>
                <a:ea typeface="MiSans" panose="00000500000000000000" charset="-122"/>
                <a:cs typeface="MiSans" panose="00000500000000000000" charset="-122"/>
                <a:sym typeface="黑体" panose="02010609060101010101" charset="-122"/>
              </a:rPr>
              <a:t>1</a:t>
            </a:r>
            <a:r>
              <a:rPr lang="zh-CN" altLang="en-US" sz="1200" dirty="0">
                <a:latin typeface="MiSans" panose="00000500000000000000" charset="-122"/>
                <a:ea typeface="MiSans" panose="00000500000000000000" charset="-122"/>
                <a:cs typeface="MiSans" panose="00000500000000000000" charset="-122"/>
                <a:sym typeface="黑体" panose="02010609060101010101" charset="-122"/>
              </a:rPr>
              <a:t>、观众步入展区；</a:t>
            </a:r>
            <a:endParaRPr lang="zh-CN" altLang="en-US" sz="1200" dirty="0">
              <a:latin typeface="MiSans" panose="00000500000000000000" charset="-122"/>
              <a:ea typeface="MiSans" panose="00000500000000000000" charset="-122"/>
              <a:cs typeface="MiSans" panose="00000500000000000000" charset="-122"/>
              <a:sym typeface="黑体" panose="02010609060101010101" charset="-122"/>
            </a:endParaRPr>
          </a:p>
          <a:p>
            <a:pPr>
              <a:lnSpc>
                <a:spcPct val="150000"/>
              </a:lnSpc>
            </a:pPr>
            <a:r>
              <a:rPr lang="zh-CN" altLang="en-US" sz="1200" dirty="0">
                <a:latin typeface="MiSans" panose="00000500000000000000" charset="-122"/>
                <a:ea typeface="MiSans" panose="00000500000000000000" charset="-122"/>
                <a:cs typeface="MiSans" panose="00000500000000000000" charset="-122"/>
                <a:sym typeface="方正兰亭细黑_GBK" panose="02000000000000000000" charset="-122"/>
              </a:rPr>
              <a:t>2、观看原料食物模型；</a:t>
            </a:r>
            <a:endParaRPr lang="zh-CN" altLang="en-US" sz="1200" dirty="0">
              <a:latin typeface="MiSans" panose="00000500000000000000" charset="-122"/>
              <a:ea typeface="MiSans" panose="00000500000000000000" charset="-122"/>
              <a:cs typeface="MiSans" panose="00000500000000000000" charset="-122"/>
              <a:sym typeface="方正兰亭细黑_GBK" panose="02000000000000000000" charset="-122"/>
            </a:endParaRPr>
          </a:p>
          <a:p>
            <a:pPr>
              <a:lnSpc>
                <a:spcPct val="150000"/>
              </a:lnSpc>
            </a:pPr>
            <a:r>
              <a:rPr lang="en-US" altLang="zh-CN" sz="1200" dirty="0">
                <a:latin typeface="MiSans" panose="00000500000000000000" charset="-122"/>
                <a:ea typeface="MiSans" panose="00000500000000000000" charset="-122"/>
                <a:cs typeface="MiSans" panose="00000500000000000000" charset="-122"/>
                <a:sym typeface="方正兰亭细黑_GBK" panose="02000000000000000000" charset="-122"/>
              </a:rPr>
              <a:t>3</a:t>
            </a:r>
            <a:r>
              <a:rPr lang="zh-CN" altLang="en-US" sz="1200" dirty="0">
                <a:latin typeface="MiSans" panose="00000500000000000000" charset="-122"/>
                <a:ea typeface="MiSans" panose="00000500000000000000" charset="-122"/>
                <a:cs typeface="MiSans" panose="00000500000000000000" charset="-122"/>
                <a:sym typeface="方正兰亭细黑_GBK" panose="02000000000000000000" charset="-122"/>
              </a:rPr>
              <a:t>、了解黄酒原料选取的特殊性。</a:t>
            </a:r>
            <a:endParaRPr lang="zh-CN" altLang="en-US" sz="1200" dirty="0">
              <a:latin typeface="MiSans" panose="00000500000000000000" charset="-122"/>
              <a:ea typeface="MiSans" panose="00000500000000000000" charset="-122"/>
              <a:cs typeface="MiSans" panose="00000500000000000000" charset="-122"/>
              <a:sym typeface="方正兰亭细黑_GBK" panose="02000000000000000000" charset="-122"/>
            </a:endParaRPr>
          </a:p>
          <a:p>
            <a:pPr>
              <a:lnSpc>
                <a:spcPct val="150000"/>
              </a:lnSpc>
            </a:pPr>
            <a:endParaRPr lang="zh-CN" altLang="en-US" sz="1200" dirty="0">
              <a:latin typeface="MiSans" panose="00000500000000000000" charset="-122"/>
              <a:ea typeface="MiSans" panose="00000500000000000000" charset="-122"/>
              <a:cs typeface="MiSans" panose="00000500000000000000" charset="-122"/>
            </a:endParaRPr>
          </a:p>
          <a:p>
            <a:pPr indent="0" fontAlgn="auto">
              <a:lnSpc>
                <a:spcPct val="150000"/>
              </a:lnSpc>
              <a:spcBef>
                <a:spcPts val="0"/>
              </a:spcBef>
              <a:buFont typeface="黑体" panose="02010609060101010101" charset="-122"/>
              <a:buNone/>
            </a:pPr>
            <a:endParaRPr lang="zh-CN" altLang="en-US" sz="1200" dirty="0">
              <a:latin typeface="MiSans" panose="00000500000000000000" charset="-122"/>
              <a:ea typeface="MiSans" panose="00000500000000000000" charset="-122"/>
              <a:cs typeface="MiSans" panose="00000500000000000000" charset="-122"/>
            </a:endParaRPr>
          </a:p>
        </p:txBody>
      </p:sp>
      <p:sp>
        <p:nvSpPr>
          <p:cNvPr id="3" name="文本框 2"/>
          <p:cNvSpPr txBox="1"/>
          <p:nvPr/>
        </p:nvSpPr>
        <p:spPr>
          <a:xfrm>
            <a:off x="8251825" y="346710"/>
            <a:ext cx="3532505" cy="398780"/>
          </a:xfrm>
          <a:prstGeom prst="rect">
            <a:avLst/>
          </a:prstGeom>
          <a:noFill/>
        </p:spPr>
        <p:txBody>
          <a:bodyPr wrap="square" rtlCol="0">
            <a:spAutoFit/>
          </a:bodyPr>
          <a:lstStyle/>
          <a:p>
            <a:pPr algn="r"/>
            <a:r>
              <a:rPr lang="zh-CN" altLang="en-US" sz="2000">
                <a:solidFill>
                  <a:srgbClr val="58654B"/>
                </a:solidFill>
                <a:latin typeface="京華老宋体_KingHwa_OldSong" panose="02000500000000000000" charset="-122"/>
                <a:ea typeface="京華老宋体_KingHwa_OldSong" panose="02000500000000000000" charset="-122"/>
                <a:cs typeface="仿宋" panose="02010609060101010101" charset="-122"/>
                <a:sym typeface="+mn-ea"/>
              </a:rPr>
              <a:t>绍兴文化里的科学基因</a:t>
            </a:r>
            <a:endParaRPr lang="zh-CN" altLang="en-US" sz="2000">
              <a:solidFill>
                <a:srgbClr val="58654B"/>
              </a:solidFill>
              <a:latin typeface="京華老宋体_KingHwa_OldSong" panose="02000500000000000000" charset="-122"/>
              <a:ea typeface="京華老宋体_KingHwa_OldSong" panose="02000500000000000000" charset="-122"/>
              <a:cs typeface="仿宋" panose="02010609060101010101" charset="-122"/>
              <a:sym typeface="+mn-ea"/>
            </a:endParaRPr>
          </a:p>
        </p:txBody>
      </p:sp>
      <p:grpSp>
        <p:nvGrpSpPr>
          <p:cNvPr id="2" name="组合 1"/>
          <p:cNvGrpSpPr/>
          <p:nvPr/>
        </p:nvGrpSpPr>
        <p:grpSpPr>
          <a:xfrm>
            <a:off x="0" y="6189345"/>
            <a:ext cx="12192000" cy="668655"/>
            <a:chOff x="0" y="9747"/>
            <a:chExt cx="19200" cy="1053"/>
          </a:xfrm>
        </p:grpSpPr>
        <p:sp>
          <p:nvSpPr>
            <p:cNvPr id="4" name="矩形 3"/>
            <p:cNvSpPr/>
            <p:nvPr>
              <p:custDataLst>
                <p:tags r:id="rId5"/>
              </p:custDataLst>
            </p:nvPr>
          </p:nvSpPr>
          <p:spPr>
            <a:xfrm>
              <a:off x="0" y="9747"/>
              <a:ext cx="19200" cy="1053"/>
            </a:xfrm>
            <a:prstGeom prst="rect">
              <a:avLst/>
            </a:prstGeom>
            <a:solidFill>
              <a:srgbClr val="CBB87F"/>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cs typeface="仿宋" panose="02010609060101010101" charset="-122"/>
              </a:endParaRPr>
            </a:p>
          </p:txBody>
        </p:sp>
        <p:pic>
          <p:nvPicPr>
            <p:cNvPr id="6" name="图片 5" descr="2"/>
            <p:cNvPicPr>
              <a:picLocks noChangeAspect="1"/>
            </p:cNvPicPr>
            <p:nvPr/>
          </p:nvPicPr>
          <p:blipFill>
            <a:blip r:embed="rId6">
              <a:alphaModFix amt="48000"/>
            </a:blip>
            <a:srcRect t="2036" b="82201"/>
            <a:stretch>
              <a:fillRect/>
            </a:stretch>
          </p:blipFill>
          <p:spPr>
            <a:xfrm>
              <a:off x="0" y="9747"/>
              <a:ext cx="19158" cy="1053"/>
            </a:xfrm>
            <a:prstGeom prst="rect">
              <a:avLst/>
            </a:prstGeom>
          </p:spPr>
        </p:pic>
      </p:grpSp>
      <p:pic>
        <p:nvPicPr>
          <p:cNvPr id="9" name="图片 8"/>
          <p:cNvPicPr>
            <a:picLocks noChangeAspect="1"/>
          </p:cNvPicPr>
          <p:nvPr/>
        </p:nvPicPr>
        <p:blipFill>
          <a:blip r:embed="rId7"/>
          <a:stretch>
            <a:fillRect/>
          </a:stretch>
        </p:blipFill>
        <p:spPr>
          <a:xfrm>
            <a:off x="6303645" y="1812925"/>
            <a:ext cx="5009515" cy="4217670"/>
          </a:xfrm>
          <a:prstGeom prst="rect">
            <a:avLst/>
          </a:prstGeom>
        </p:spPr>
      </p:pic>
    </p:spTree>
    <p:custDataLst>
      <p:tags r:id="rId8"/>
    </p:custData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F0E7DD">
            <a:alpha val="27000"/>
          </a:srgbClr>
        </a:solidFill>
        <a:effectLst/>
      </p:bgPr>
    </p:bg>
    <p:spTree>
      <p:nvGrpSpPr>
        <p:cNvPr id="1" name=""/>
        <p:cNvGrpSpPr/>
        <p:nvPr/>
      </p:nvGrpSpPr>
      <p:grpSpPr>
        <a:xfrm>
          <a:off x="0" y="0"/>
          <a:ext cx="0" cy="0"/>
          <a:chOff x="0" y="0"/>
          <a:chExt cx="0" cy="0"/>
        </a:xfrm>
      </p:grpSpPr>
      <p:cxnSp>
        <p:nvCxnSpPr>
          <p:cNvPr id="21" name="直接连接符 20"/>
          <p:cNvCxnSpPr/>
          <p:nvPr>
            <p:custDataLst>
              <p:tags r:id="rId1"/>
            </p:custDataLst>
          </p:nvPr>
        </p:nvCxnSpPr>
        <p:spPr>
          <a:xfrm>
            <a:off x="400685" y="738505"/>
            <a:ext cx="11383645" cy="6985"/>
          </a:xfrm>
          <a:prstGeom prst="line">
            <a:avLst/>
          </a:prstGeom>
          <a:ln w="28575" cmpd="sng">
            <a:solidFill>
              <a:srgbClr val="58654B"/>
            </a:solidFill>
            <a:prstDash val="solid"/>
          </a:ln>
        </p:spPr>
        <p:style>
          <a:lnRef idx="2">
            <a:schemeClr val="accent1"/>
          </a:lnRef>
          <a:fillRef idx="0">
            <a:srgbClr val="FFFFFF"/>
          </a:fillRef>
          <a:effectRef idx="0">
            <a:srgbClr val="FFFFFF"/>
          </a:effectRef>
          <a:fontRef idx="minor">
            <a:schemeClr val="tx1"/>
          </a:fontRef>
        </p:style>
      </p:cxnSp>
      <p:sp>
        <p:nvSpPr>
          <p:cNvPr id="5" name="文本框 4"/>
          <p:cNvSpPr txBox="1"/>
          <p:nvPr>
            <p:custDataLst>
              <p:tags r:id="rId2"/>
            </p:custDataLst>
          </p:nvPr>
        </p:nvSpPr>
        <p:spPr>
          <a:xfrm>
            <a:off x="400685" y="216535"/>
            <a:ext cx="5259070" cy="509270"/>
          </a:xfrm>
          <a:prstGeom prst="rect">
            <a:avLst/>
          </a:prstGeom>
          <a:noFill/>
        </p:spPr>
        <p:txBody>
          <a:bodyPr wrap="square" rtlCol="0">
            <a:noAutofit/>
          </a:bodyPr>
          <a:lstStyle/>
          <a:p>
            <a:r>
              <a:rPr lang="zh-CN" altLang="en-US" sz="3600">
                <a:solidFill>
                  <a:srgbClr val="58654B"/>
                </a:solidFill>
                <a:latin typeface="京華老宋体_KingHwa_OldSong" panose="02000500000000000000" charset="-122"/>
                <a:ea typeface="京華老宋体_KingHwa_OldSong" panose="02000500000000000000" charset="-122"/>
                <a:cs typeface="仿宋" panose="02010609060101010101" charset="-122"/>
                <a:sym typeface="+mn-ea"/>
              </a:rPr>
              <a:t>黄酒</a:t>
            </a:r>
            <a:r>
              <a:rPr lang="zh-CN" altLang="en-US" sz="3600">
                <a:solidFill>
                  <a:srgbClr val="58654B"/>
                </a:solidFill>
                <a:latin typeface="京華老宋体_KingHwa_OldSong" panose="02000500000000000000" charset="-122"/>
                <a:ea typeface="京華老宋体_KingHwa_OldSong" panose="02000500000000000000" charset="-122"/>
                <a:cs typeface="仿宋" panose="02010609060101010101" charset="-122"/>
                <a:sym typeface="+mn-ea"/>
              </a:rPr>
              <a:t>百科</a:t>
            </a:r>
            <a:endParaRPr lang="zh-CN" altLang="en-US" sz="3600">
              <a:solidFill>
                <a:srgbClr val="58654B"/>
              </a:solidFill>
              <a:latin typeface="京華老宋体_KingHwa_OldSong" panose="02000500000000000000" charset="-122"/>
              <a:ea typeface="京華老宋体_KingHwa_OldSong" panose="02000500000000000000" charset="-122"/>
              <a:cs typeface="仿宋" panose="02010609060101010101" charset="-122"/>
              <a:sym typeface="+mn-ea"/>
            </a:endParaRPr>
          </a:p>
        </p:txBody>
      </p:sp>
      <p:graphicFrame>
        <p:nvGraphicFramePr>
          <p:cNvPr id="8" name="表格 7"/>
          <p:cNvGraphicFramePr/>
          <p:nvPr>
            <p:custDataLst>
              <p:tags r:id="rId3"/>
            </p:custDataLst>
          </p:nvPr>
        </p:nvGraphicFramePr>
        <p:xfrm>
          <a:off x="400685" y="1163955"/>
          <a:ext cx="11383645" cy="398780"/>
        </p:xfrm>
        <a:graphic>
          <a:graphicData uri="http://schemas.openxmlformats.org/drawingml/2006/table">
            <a:tbl>
              <a:tblPr firstCol="1" bandCol="1">
                <a:tableStyleId>{B2A5736F-0B23-42C7-9033-99ABC36045BD}</a:tableStyleId>
              </a:tblPr>
              <a:tblGrid>
                <a:gridCol w="1452880"/>
                <a:gridCol w="1915795"/>
                <a:gridCol w="1897380"/>
                <a:gridCol w="2181225"/>
                <a:gridCol w="2038985"/>
                <a:gridCol w="1897380"/>
              </a:tblGrid>
              <a:tr h="381000">
                <a:tc>
                  <a:txBody>
                    <a:bodyPr/>
                    <a:lstStyle/>
                    <a:p>
                      <a:pPr algn="ctr">
                        <a:lnSpc>
                          <a:spcPct val="100000"/>
                        </a:lnSpc>
                        <a:spcBef>
                          <a:spcPts val="0"/>
                        </a:spcBef>
                        <a:buClrTx/>
                        <a:buSzTx/>
                        <a:buFontTx/>
                        <a:buNone/>
                      </a:pPr>
                      <a:r>
                        <a:rPr lang="zh-CN" altLang="en-US" sz="1200" b="0">
                          <a:latin typeface="MiSans" panose="00000500000000000000" charset="-122"/>
                          <a:ea typeface="MiSans" panose="00000500000000000000" charset="-122"/>
                          <a:sym typeface="+mn-ea"/>
                        </a:rPr>
                        <a:t>展区名称</a:t>
                      </a:r>
                      <a:endParaRPr lang="zh-CN" altLang="en-US" sz="1200" b="0">
                        <a:latin typeface="MiSans" panose="00000500000000000000" charset="-122"/>
                        <a:ea typeface="MiSans" panose="00000500000000000000" charset="-122"/>
                      </a:endParaRPr>
                    </a:p>
                  </a:txBody>
                  <a:tcPr anchor="ctr">
                    <a:solidFill>
                      <a:srgbClr val="CBB87F"/>
                    </a:solidFill>
                  </a:tcPr>
                </a:tc>
                <a:tc>
                  <a:txBody>
                    <a:bodyPr/>
                    <a:lstStyle/>
                    <a:p>
                      <a:pPr algn="l">
                        <a:lnSpc>
                          <a:spcPct val="120000"/>
                        </a:lnSpc>
                        <a:spcBef>
                          <a:spcPts val="0"/>
                        </a:spcBef>
                        <a:spcAft>
                          <a:spcPts val="0"/>
                        </a:spcAft>
                        <a:buClrTx/>
                        <a:buSzTx/>
                        <a:buFontTx/>
                        <a:buNone/>
                      </a:pPr>
                      <a:r>
                        <a:rPr lang="zh-CN" altLang="en-US" sz="1200" spc="120">
                          <a:latin typeface="MiSans" panose="00000500000000000000" charset="-122"/>
                          <a:ea typeface="MiSans" panose="00000500000000000000" charset="-122"/>
                        </a:rPr>
                        <a:t>绍兴黄酒</a:t>
                      </a:r>
                      <a:endParaRPr lang="zh-CN" altLang="en-US" sz="1200" spc="120">
                        <a:latin typeface="MiSans" panose="00000500000000000000" charset="-122"/>
                        <a:ea typeface="MiSans" panose="00000500000000000000" charset="-122"/>
                      </a:endParaRPr>
                    </a:p>
                  </a:txBody>
                  <a:tcPr anchor="ctr"/>
                </a:tc>
                <a:tc>
                  <a:txBody>
                    <a:bodyPr/>
                    <a:lstStyle/>
                    <a:p>
                      <a:pPr algn="ctr">
                        <a:buNone/>
                      </a:pPr>
                      <a:r>
                        <a:rPr lang="zh-CN" altLang="en-US" sz="1200">
                          <a:solidFill>
                            <a:schemeClr val="bg1"/>
                          </a:solidFill>
                          <a:latin typeface="MiSans" panose="00000500000000000000" charset="-122"/>
                          <a:ea typeface="MiSans" panose="00000500000000000000" charset="-122"/>
                        </a:rPr>
                        <a:t>展品名称</a:t>
                      </a:r>
                      <a:endParaRPr lang="zh-CN" altLang="en-US" sz="1200">
                        <a:solidFill>
                          <a:schemeClr val="bg1"/>
                        </a:solidFill>
                        <a:latin typeface="MiSans" panose="00000500000000000000" charset="-122"/>
                        <a:ea typeface="MiSans" panose="00000500000000000000" charset="-122"/>
                      </a:endParaRPr>
                    </a:p>
                  </a:txBody>
                  <a:tcPr anchor="ctr">
                    <a:solidFill>
                      <a:srgbClr val="CBB87F"/>
                    </a:solidFill>
                  </a:tcPr>
                </a:tc>
                <a:tc>
                  <a:txBody>
                    <a:bodyPr/>
                    <a:lstStyle/>
                    <a:p>
                      <a:pPr algn="l">
                        <a:lnSpc>
                          <a:spcPct val="120000"/>
                        </a:lnSpc>
                        <a:spcBef>
                          <a:spcPts val="0"/>
                        </a:spcBef>
                        <a:spcAft>
                          <a:spcPts val="0"/>
                        </a:spcAft>
                        <a:buClrTx/>
                        <a:buSzTx/>
                        <a:buFontTx/>
                        <a:buNone/>
                      </a:pPr>
                      <a:r>
                        <a:rPr lang="zh-CN" altLang="en-US" sz="1200" spc="120">
                          <a:latin typeface="MiSans" panose="00000500000000000000" charset="-122"/>
                          <a:ea typeface="MiSans" panose="00000500000000000000" charset="-122"/>
                          <a:sym typeface="+mn-ea"/>
                        </a:rPr>
                        <a:t>黄酒</a:t>
                      </a:r>
                      <a:r>
                        <a:rPr lang="zh-CN" altLang="en-US" sz="1200" spc="120">
                          <a:latin typeface="MiSans" panose="00000500000000000000" charset="-122"/>
                          <a:ea typeface="MiSans" panose="00000500000000000000" charset="-122"/>
                          <a:sym typeface="+mn-ea"/>
                        </a:rPr>
                        <a:t>百科</a:t>
                      </a:r>
                      <a:endParaRPr lang="zh-CN" altLang="en-US" sz="1200" spc="120">
                        <a:latin typeface="MiSans" panose="00000500000000000000" charset="-122"/>
                        <a:ea typeface="MiSans" panose="00000500000000000000" charset="-122"/>
                        <a:sym typeface="+mn-ea"/>
                      </a:endParaRPr>
                    </a:p>
                  </a:txBody>
                  <a:tcPr marL="177800" marR="177800" marT="107950" marB="107950" anchor="ctr"/>
                </a:tc>
                <a:tc>
                  <a:txBody>
                    <a:bodyPr/>
                    <a:lstStyle/>
                    <a:p>
                      <a:pPr algn="ctr">
                        <a:buNone/>
                      </a:pPr>
                      <a:r>
                        <a:rPr lang="zh-CN" altLang="en-US" sz="1200">
                          <a:solidFill>
                            <a:schemeClr val="bg1"/>
                          </a:solidFill>
                          <a:latin typeface="MiSans" panose="00000500000000000000" charset="-122"/>
                          <a:ea typeface="MiSans" panose="00000500000000000000" charset="-122"/>
                        </a:rPr>
                        <a:t>展示形式</a:t>
                      </a:r>
                      <a:endParaRPr lang="zh-CN" altLang="en-US" sz="1200">
                        <a:solidFill>
                          <a:schemeClr val="bg1"/>
                        </a:solidFill>
                        <a:latin typeface="MiSans" panose="00000500000000000000" charset="-122"/>
                        <a:ea typeface="MiSans" panose="00000500000000000000" charset="-122"/>
                      </a:endParaRPr>
                    </a:p>
                  </a:txBody>
                  <a:tcPr anchor="ctr">
                    <a:solidFill>
                      <a:srgbClr val="CBB87F"/>
                    </a:solidFill>
                  </a:tcPr>
                </a:tc>
                <a:tc>
                  <a:txBody>
                    <a:bodyPr/>
                    <a:lstStyle/>
                    <a:p>
                      <a:pPr algn="ctr">
                        <a:buNone/>
                      </a:pPr>
                      <a:r>
                        <a:rPr lang="zh-CN" altLang="en-US" sz="1200">
                          <a:latin typeface="MiSans" panose="00000500000000000000" charset="-122"/>
                          <a:ea typeface="MiSans" panose="00000500000000000000" charset="-122"/>
                        </a:rPr>
                        <a:t>模型</a:t>
                      </a:r>
                      <a:r>
                        <a:rPr lang="en-US" altLang="zh-CN" sz="1200">
                          <a:latin typeface="MiSans" panose="00000500000000000000" charset="-122"/>
                          <a:ea typeface="MiSans" panose="00000500000000000000" charset="-122"/>
                        </a:rPr>
                        <a:t>+</a:t>
                      </a:r>
                      <a:r>
                        <a:rPr lang="zh-CN" altLang="en-US" sz="1200">
                          <a:latin typeface="MiSans" panose="00000500000000000000" charset="-122"/>
                          <a:ea typeface="MiSans" panose="00000500000000000000" charset="-122"/>
                        </a:rPr>
                        <a:t>图文</a:t>
                      </a:r>
                      <a:endParaRPr lang="zh-CN" altLang="en-US" sz="1200">
                        <a:latin typeface="MiSans" panose="00000500000000000000" charset="-122"/>
                        <a:ea typeface="MiSans" panose="00000500000000000000" charset="-122"/>
                      </a:endParaRPr>
                    </a:p>
                  </a:txBody>
                  <a:tcPr anchor="ctr"/>
                </a:tc>
              </a:tr>
            </a:tbl>
          </a:graphicData>
        </a:graphic>
      </p:graphicFrame>
      <p:sp>
        <p:nvSpPr>
          <p:cNvPr id="22" name="文本框 21"/>
          <p:cNvSpPr txBox="1"/>
          <p:nvPr/>
        </p:nvSpPr>
        <p:spPr>
          <a:xfrm>
            <a:off x="400050" y="1812925"/>
            <a:ext cx="11384280" cy="4267835"/>
          </a:xfrm>
          <a:prstGeom prst="rect">
            <a:avLst/>
          </a:prstGeom>
          <a:noFill/>
        </p:spPr>
        <p:txBody>
          <a:bodyPr wrap="square" rtlCol="0">
            <a:noAutofit/>
          </a:bodyPr>
          <a:lstStyle/>
          <a:p>
            <a:pPr indent="0" fontAlgn="auto">
              <a:lnSpc>
                <a:spcPct val="150000"/>
              </a:lnSpc>
              <a:spcBef>
                <a:spcPts val="0"/>
              </a:spcBef>
              <a:buFont typeface="黑体" panose="02010609060101010101" charset="-122"/>
              <a:buNone/>
            </a:pPr>
            <a:r>
              <a:rPr lang="zh-CN" altLang="en-US" sz="1200" b="1" dirty="0">
                <a:latin typeface="MiSans" panose="00000500000000000000" charset="-122"/>
                <a:ea typeface="MiSans" panose="00000500000000000000" charset="-122"/>
                <a:cs typeface="MiSans" panose="00000500000000000000" charset="-122"/>
                <a:sym typeface="+mn-ea"/>
              </a:rPr>
              <a:t>展项描述：</a:t>
            </a:r>
            <a:endParaRPr lang="zh-CN" altLang="en-US" sz="1200" b="1" dirty="0">
              <a:latin typeface="MiSans" panose="00000500000000000000" charset="-122"/>
              <a:ea typeface="MiSans" panose="00000500000000000000" charset="-122"/>
              <a:cs typeface="MiSans" panose="00000500000000000000" charset="-122"/>
              <a:sym typeface="+mn-ea"/>
            </a:endParaRPr>
          </a:p>
          <a:p>
            <a:pPr indent="304800" fontAlgn="auto">
              <a:lnSpc>
                <a:spcPct val="150000"/>
              </a:lnSpc>
              <a:spcBef>
                <a:spcPts val="0"/>
              </a:spcBef>
              <a:buFont typeface="黑体" panose="02010609060101010101" charset="-122"/>
              <a:buNone/>
              <a:extLst>
                <a:ext uri="{35155182-B16C-46BC-9424-99874614C6A1}">
                  <wpsdc:indentchars xmlns:wpsdc="http://www.wps.cn/officeDocument/2017/drawingmlCustomData" val="200" checksum="1077528236"/>
                </a:ext>
              </a:extLst>
            </a:pPr>
            <a:r>
              <a:rPr lang="zh-CN" altLang="en-US" sz="1200" dirty="0">
                <a:latin typeface="MiSans" panose="00000500000000000000" charset="-122"/>
                <a:ea typeface="MiSans" panose="00000500000000000000" charset="-122"/>
                <a:cs typeface="MiSans" panose="00000500000000000000" charset="-122"/>
                <a:sym typeface="+mn-ea"/>
              </a:rPr>
              <a:t>展项主要由</a:t>
            </a:r>
            <a:r>
              <a:rPr lang="zh-CN" altLang="en-US" sz="1200" spc="120">
                <a:latin typeface="MiSans" panose="00000500000000000000" charset="-122"/>
                <a:ea typeface="MiSans" panose="00000500000000000000" charset="-122"/>
                <a:sym typeface="+mn-ea"/>
              </a:rPr>
              <a:t>为什么黄酒要在立冬酿？</a:t>
            </a:r>
            <a:r>
              <a:rPr lang="zh-CN" altLang="en-US" sz="1200" spc="120">
                <a:latin typeface="MiSans" panose="00000500000000000000" charset="-122"/>
                <a:ea typeface="MiSans" panose="00000500000000000000" charset="-122"/>
                <a:sym typeface="仿宋" panose="02010609060101010101" charset="-122"/>
              </a:rPr>
              <a:t>为什么黄酒喝起来滋味丰富？为什么黄酒醉的晚？黄酒喝起来略带酸味是坏掉了吗？四部分内容</a:t>
            </a:r>
            <a:r>
              <a:rPr lang="zh-CN" altLang="en-US" sz="1200" dirty="0">
                <a:latin typeface="MiSans" panose="00000500000000000000" charset="-122"/>
                <a:ea typeface="MiSans" panose="00000500000000000000" charset="-122"/>
                <a:cs typeface="MiSans" panose="00000500000000000000" charset="-122"/>
                <a:sym typeface="+mn-ea"/>
              </a:rPr>
              <a:t>组成。</a:t>
            </a:r>
            <a:endParaRPr lang="zh-CN" altLang="en-US" sz="1200" dirty="0">
              <a:latin typeface="MiSans" panose="00000500000000000000" charset="-122"/>
              <a:ea typeface="MiSans" panose="00000500000000000000" charset="-122"/>
              <a:cs typeface="MiSans" panose="00000500000000000000" charset="-122"/>
              <a:sym typeface="+mn-ea"/>
            </a:endParaRPr>
          </a:p>
          <a:p>
            <a:pPr indent="254000" fontAlgn="auto">
              <a:lnSpc>
                <a:spcPct val="150000"/>
              </a:lnSpc>
              <a:spcBef>
                <a:spcPts val="0"/>
              </a:spcBef>
              <a:buFont typeface="黑体" panose="02010609060101010101" charset="-122"/>
              <a:buNone/>
            </a:pPr>
            <a:r>
              <a:rPr lang="zh-CN" altLang="en-US" sz="1200" dirty="0">
                <a:latin typeface="MiSans" panose="00000500000000000000" charset="-122"/>
                <a:ea typeface="MiSans" panose="00000500000000000000" charset="-122"/>
                <a:cs typeface="MiSans" panose="00000500000000000000" charset="-122"/>
                <a:sym typeface="+mn-ea"/>
              </a:rPr>
              <a:t>本展项揭示绍兴黄酒遵循自然律动（立冬酿以纳寒泉净水、获上乘糯米）、成就</a:t>
            </a:r>
            <a:r>
              <a:rPr lang="en-US" altLang="zh-CN" sz="1200" dirty="0">
                <a:latin typeface="MiSans" panose="00000500000000000000" charset="-122"/>
                <a:ea typeface="MiSans" panose="00000500000000000000" charset="-122"/>
                <a:cs typeface="MiSans" panose="00000500000000000000" charset="-122"/>
                <a:sym typeface="+mn-ea"/>
              </a:rPr>
              <a:t>“</a:t>
            </a:r>
            <a:r>
              <a:rPr lang="zh-CN" altLang="en-US" sz="1200" dirty="0">
                <a:latin typeface="MiSans" panose="00000500000000000000" charset="-122"/>
                <a:ea typeface="MiSans" panose="00000500000000000000" charset="-122"/>
                <a:cs typeface="MiSans" panose="00000500000000000000" charset="-122"/>
                <a:sym typeface="+mn-ea"/>
              </a:rPr>
              <a:t>琥珀琼浆四重美学</a:t>
            </a:r>
            <a:r>
              <a:rPr lang="en-US" altLang="zh-CN" sz="1200" dirty="0">
                <a:latin typeface="MiSans" panose="00000500000000000000" charset="-122"/>
                <a:ea typeface="MiSans" panose="00000500000000000000" charset="-122"/>
                <a:cs typeface="MiSans" panose="00000500000000000000" charset="-122"/>
                <a:sym typeface="+mn-ea"/>
              </a:rPr>
              <a:t>”</a:t>
            </a:r>
            <a:r>
              <a:rPr lang="zh-CN" altLang="en-US" sz="1200" dirty="0">
                <a:latin typeface="MiSans" panose="00000500000000000000" charset="-122"/>
                <a:ea typeface="MiSans" panose="00000500000000000000" charset="-122"/>
                <a:cs typeface="MiSans" panose="00000500000000000000" charset="-122"/>
                <a:sym typeface="+mn-ea"/>
              </a:rPr>
              <a:t>（色香味格）的奥秘，并阐释其独特饮感（醉得晚源于复杂代谢、酸味是风味平衡之钥）背后的科学机理。</a:t>
            </a:r>
            <a:endParaRPr lang="zh-CN" altLang="en-US" sz="1200" dirty="0">
              <a:latin typeface="MiSans" panose="00000500000000000000" charset="-122"/>
              <a:ea typeface="MiSans" panose="00000500000000000000" charset="-122"/>
              <a:cs typeface="MiSans" panose="00000500000000000000" charset="-122"/>
              <a:sym typeface="+mn-ea"/>
            </a:endParaRPr>
          </a:p>
          <a:p>
            <a:pPr indent="254000" fontAlgn="auto">
              <a:lnSpc>
                <a:spcPct val="150000"/>
              </a:lnSpc>
              <a:spcBef>
                <a:spcPts val="0"/>
              </a:spcBef>
              <a:buFont typeface="黑体" panose="02010609060101010101" charset="-122"/>
              <a:buNone/>
            </a:pPr>
            <a:r>
              <a:rPr lang="zh-CN" altLang="en-US" sz="1200" dirty="0">
                <a:latin typeface="MiSans" panose="00000500000000000000" charset="-122"/>
                <a:ea typeface="MiSans" panose="00000500000000000000" charset="-122"/>
                <a:cs typeface="MiSans" panose="00000500000000000000" charset="-122"/>
                <a:sym typeface="+mn-ea"/>
              </a:rPr>
              <a:t>核心内容整合：</a:t>
            </a:r>
            <a:r>
              <a:rPr lang="en-US" altLang="zh-CN" sz="1200" dirty="0">
                <a:latin typeface="MiSans" panose="00000500000000000000" charset="-122"/>
                <a:ea typeface="MiSans" panose="00000500000000000000" charset="-122"/>
                <a:cs typeface="MiSans" panose="00000500000000000000" charset="-122"/>
                <a:sym typeface="+mn-ea"/>
              </a:rPr>
              <a:t> </a:t>
            </a:r>
            <a:r>
              <a:rPr lang="zh-CN" altLang="en-US" sz="1200" dirty="0">
                <a:latin typeface="MiSans" panose="00000500000000000000" charset="-122"/>
                <a:ea typeface="MiSans" panose="00000500000000000000" charset="-122"/>
                <a:cs typeface="MiSans" panose="00000500000000000000" charset="-122"/>
                <a:sym typeface="+mn-ea"/>
              </a:rPr>
              <a:t>巧妙融合四个关键问题（冬酿时令、风味美学、延迟醉感、酸味本质）的核心答案。</a:t>
            </a:r>
            <a:endParaRPr lang="zh-CN" altLang="en-US" sz="1200" dirty="0">
              <a:latin typeface="MiSans" panose="00000500000000000000" charset="-122"/>
              <a:ea typeface="MiSans" panose="00000500000000000000" charset="-122"/>
              <a:cs typeface="MiSans" panose="00000500000000000000" charset="-122"/>
              <a:sym typeface="+mn-ea"/>
            </a:endParaRPr>
          </a:p>
          <a:p>
            <a:pPr indent="254000" fontAlgn="auto">
              <a:lnSpc>
                <a:spcPct val="150000"/>
              </a:lnSpc>
              <a:spcBef>
                <a:spcPts val="0"/>
              </a:spcBef>
              <a:buFont typeface="黑体" panose="02010609060101010101" charset="-122"/>
              <a:buNone/>
            </a:pPr>
            <a:endParaRPr lang="zh-CN" altLang="en-US" sz="1200" b="1" dirty="0">
              <a:latin typeface="MiSans" panose="00000500000000000000" charset="-122"/>
              <a:ea typeface="MiSans" panose="00000500000000000000" charset="-122"/>
              <a:cs typeface="MiSans" panose="00000500000000000000" charset="-122"/>
              <a:sym typeface="+mn-ea"/>
            </a:endParaRPr>
          </a:p>
          <a:p>
            <a:pPr indent="0" fontAlgn="auto">
              <a:lnSpc>
                <a:spcPct val="150000"/>
              </a:lnSpc>
              <a:spcBef>
                <a:spcPts val="0"/>
              </a:spcBef>
              <a:buFont typeface="黑体" panose="02010609060101010101" charset="-122"/>
              <a:buNone/>
            </a:pPr>
            <a:r>
              <a:rPr lang="zh-CN" altLang="en-US" sz="1200" b="1" dirty="0">
                <a:latin typeface="MiSans" panose="00000500000000000000" charset="-122"/>
                <a:ea typeface="MiSans" panose="00000500000000000000" charset="-122"/>
                <a:cs typeface="MiSans" panose="00000500000000000000" charset="-122"/>
                <a:sym typeface="+mn-ea"/>
              </a:rPr>
              <a:t>展示目的：</a:t>
            </a:r>
            <a:r>
              <a:rPr lang="zh-CN" altLang="en-US" sz="1200" dirty="0">
                <a:latin typeface="MiSans" panose="00000500000000000000" charset="-122"/>
                <a:ea typeface="MiSans" panose="00000500000000000000" charset="-122"/>
                <a:cs typeface="MiSans" panose="00000500000000000000" charset="-122"/>
                <a:sym typeface="黑体" panose="02010609060101010101" charset="-122"/>
              </a:rPr>
              <a:t>旨在彰显绍兴黄酒是时间、自然与匠心的交响</a:t>
            </a:r>
            <a:r>
              <a:rPr lang="en-US" altLang="zh-CN" sz="1200" dirty="0">
                <a:latin typeface="MiSans" panose="00000500000000000000" charset="-122"/>
                <a:ea typeface="MiSans" panose="00000500000000000000" charset="-122"/>
                <a:cs typeface="MiSans" panose="00000500000000000000" charset="-122"/>
                <a:sym typeface="黑体" panose="02010609060101010101" charset="-122"/>
              </a:rPr>
              <a:t>——</a:t>
            </a:r>
            <a:r>
              <a:rPr lang="zh-CN" altLang="en-US" sz="1200" dirty="0">
                <a:latin typeface="MiSans" panose="00000500000000000000" charset="-122"/>
                <a:ea typeface="MiSans" panose="00000500000000000000" charset="-122"/>
                <a:cs typeface="MiSans" panose="00000500000000000000" charset="-122"/>
                <a:sym typeface="黑体" panose="02010609060101010101" charset="-122"/>
              </a:rPr>
              <a:t>冬酿择时的生态智慧、陈酿缔造的感官艺术、代谢特性赋予的品饮体验，共同诠释其作为</a:t>
            </a:r>
            <a:r>
              <a:rPr lang="en-US" altLang="zh-CN" sz="1200" dirty="0">
                <a:latin typeface="MiSans" panose="00000500000000000000" charset="-122"/>
                <a:ea typeface="MiSans" panose="00000500000000000000" charset="-122"/>
                <a:cs typeface="MiSans" panose="00000500000000000000" charset="-122"/>
                <a:sym typeface="黑体" panose="02010609060101010101" charset="-122"/>
              </a:rPr>
              <a:t>“</a:t>
            </a:r>
            <a:r>
              <a:rPr lang="zh-CN" altLang="en-US" sz="1200" dirty="0">
                <a:latin typeface="MiSans" panose="00000500000000000000" charset="-122"/>
                <a:ea typeface="MiSans" panose="00000500000000000000" charset="-122"/>
                <a:cs typeface="MiSans" panose="00000500000000000000" charset="-122"/>
                <a:sym typeface="黑体" panose="02010609060101010101" charset="-122"/>
              </a:rPr>
              <a:t>活态文化遗产</a:t>
            </a:r>
            <a:r>
              <a:rPr lang="en-US" altLang="zh-CN" sz="1200" dirty="0">
                <a:latin typeface="MiSans" panose="00000500000000000000" charset="-122"/>
                <a:ea typeface="MiSans" panose="00000500000000000000" charset="-122"/>
                <a:cs typeface="MiSans" panose="00000500000000000000" charset="-122"/>
                <a:sym typeface="黑体" panose="02010609060101010101" charset="-122"/>
              </a:rPr>
              <a:t>”</a:t>
            </a:r>
            <a:r>
              <a:rPr lang="zh-CN" altLang="en-US" sz="1200" dirty="0">
                <a:latin typeface="MiSans" panose="00000500000000000000" charset="-122"/>
                <a:ea typeface="MiSans" panose="00000500000000000000" charset="-122"/>
                <a:cs typeface="MiSans" panose="00000500000000000000" charset="-122"/>
                <a:sym typeface="黑体" panose="02010609060101010101" charset="-122"/>
              </a:rPr>
              <a:t>的深厚底蕴与科学魅力。</a:t>
            </a:r>
            <a:endParaRPr lang="zh-CN" altLang="en-US" sz="1200" dirty="0">
              <a:latin typeface="MiSans" panose="00000500000000000000" charset="-122"/>
              <a:ea typeface="MiSans" panose="00000500000000000000" charset="-122"/>
              <a:cs typeface="MiSans" panose="00000500000000000000" charset="-122"/>
              <a:sym typeface="黑体" panose="02010609060101010101" charset="-122"/>
            </a:endParaRPr>
          </a:p>
          <a:p>
            <a:pPr indent="0" fontAlgn="auto">
              <a:lnSpc>
                <a:spcPct val="150000"/>
              </a:lnSpc>
              <a:spcBef>
                <a:spcPts val="0"/>
              </a:spcBef>
              <a:buFont typeface="黑体" panose="02010609060101010101" charset="-122"/>
              <a:buNone/>
            </a:pPr>
            <a:endParaRPr lang="zh-CN" altLang="en-US" sz="1200" b="1" dirty="0">
              <a:latin typeface="MiSans" panose="00000500000000000000" charset="-122"/>
              <a:ea typeface="MiSans" panose="00000500000000000000" charset="-122"/>
              <a:cs typeface="MiSans" panose="00000500000000000000" charset="-122"/>
              <a:sym typeface="黑体" panose="02010609060101010101" charset="-122"/>
            </a:endParaRPr>
          </a:p>
          <a:p>
            <a:pPr>
              <a:lnSpc>
                <a:spcPct val="150000"/>
              </a:lnSpc>
            </a:pPr>
            <a:r>
              <a:rPr lang="zh-CN" altLang="en-US" sz="1200" b="1" dirty="0">
                <a:latin typeface="MiSans" panose="00000500000000000000" charset="-122"/>
                <a:ea typeface="MiSans" panose="00000500000000000000" charset="-122"/>
                <a:cs typeface="MiSans" panose="00000500000000000000" charset="-122"/>
                <a:sym typeface="黑体" panose="02010609060101010101" charset="-122"/>
              </a:rPr>
              <a:t>操作说明：</a:t>
            </a:r>
            <a:endParaRPr lang="zh-CN" altLang="en-US" sz="1200" b="1" dirty="0">
              <a:latin typeface="MiSans" panose="00000500000000000000" charset="-122"/>
              <a:ea typeface="MiSans" panose="00000500000000000000" charset="-122"/>
              <a:cs typeface="MiSans" panose="00000500000000000000" charset="-122"/>
              <a:sym typeface="黑体" panose="02010609060101010101" charset="-122"/>
            </a:endParaRPr>
          </a:p>
          <a:p>
            <a:pPr>
              <a:lnSpc>
                <a:spcPct val="150000"/>
              </a:lnSpc>
            </a:pPr>
            <a:r>
              <a:rPr lang="en-US" altLang="zh-CN" sz="1200" dirty="0">
                <a:latin typeface="MiSans" panose="00000500000000000000" charset="-122"/>
                <a:ea typeface="MiSans" panose="00000500000000000000" charset="-122"/>
                <a:cs typeface="MiSans" panose="00000500000000000000" charset="-122"/>
                <a:sym typeface="黑体" panose="02010609060101010101" charset="-122"/>
              </a:rPr>
              <a:t>1</a:t>
            </a:r>
            <a:r>
              <a:rPr lang="zh-CN" altLang="en-US" sz="1200" dirty="0">
                <a:latin typeface="MiSans" panose="00000500000000000000" charset="-122"/>
                <a:ea typeface="MiSans" panose="00000500000000000000" charset="-122"/>
                <a:cs typeface="MiSans" panose="00000500000000000000" charset="-122"/>
                <a:sym typeface="黑体" panose="02010609060101010101" charset="-122"/>
              </a:rPr>
              <a:t>、观众步入展区；</a:t>
            </a:r>
            <a:endParaRPr lang="zh-CN" altLang="en-US" sz="1200" dirty="0">
              <a:latin typeface="MiSans" panose="00000500000000000000" charset="-122"/>
              <a:ea typeface="MiSans" panose="00000500000000000000" charset="-122"/>
              <a:cs typeface="MiSans" panose="00000500000000000000" charset="-122"/>
              <a:sym typeface="黑体" panose="02010609060101010101" charset="-122"/>
            </a:endParaRPr>
          </a:p>
          <a:p>
            <a:pPr>
              <a:lnSpc>
                <a:spcPct val="150000"/>
              </a:lnSpc>
            </a:pPr>
            <a:r>
              <a:rPr lang="zh-CN" altLang="en-US" sz="1200" dirty="0">
                <a:latin typeface="MiSans" panose="00000500000000000000" charset="-122"/>
                <a:ea typeface="MiSans" panose="00000500000000000000" charset="-122"/>
                <a:cs typeface="MiSans" panose="00000500000000000000" charset="-122"/>
                <a:sym typeface="方正兰亭细黑_GBK" panose="02000000000000000000" charset="-122"/>
              </a:rPr>
              <a:t>2</a:t>
            </a:r>
            <a:r>
              <a:rPr lang="zh-CN" altLang="en-US" sz="1200" dirty="0">
                <a:latin typeface="MiSans" panose="00000500000000000000" charset="-122"/>
                <a:ea typeface="MiSans" panose="00000500000000000000" charset="-122"/>
                <a:cs typeface="MiSans" panose="00000500000000000000" charset="-122"/>
                <a:sym typeface="+mn-ea"/>
              </a:rPr>
              <a:t>、阅读图文展板；</a:t>
            </a:r>
            <a:endParaRPr lang="zh-CN" altLang="en-US" sz="1200" dirty="0">
              <a:latin typeface="MiSans" panose="00000500000000000000" charset="-122"/>
              <a:ea typeface="MiSans" panose="00000500000000000000" charset="-122"/>
              <a:cs typeface="MiSans" panose="00000500000000000000" charset="-122"/>
            </a:endParaRPr>
          </a:p>
          <a:p>
            <a:pPr indent="0" fontAlgn="auto">
              <a:lnSpc>
                <a:spcPct val="150000"/>
              </a:lnSpc>
              <a:spcBef>
                <a:spcPts val="0"/>
              </a:spcBef>
              <a:buFont typeface="黑体" panose="02010609060101010101" charset="-122"/>
              <a:buNone/>
            </a:pPr>
            <a:endParaRPr lang="zh-CN" altLang="en-US" sz="1200" dirty="0">
              <a:latin typeface="MiSans" panose="00000500000000000000" charset="-122"/>
              <a:ea typeface="MiSans" panose="00000500000000000000" charset="-122"/>
              <a:cs typeface="MiSans" panose="00000500000000000000" charset="-122"/>
            </a:endParaRPr>
          </a:p>
        </p:txBody>
      </p:sp>
      <p:sp>
        <p:nvSpPr>
          <p:cNvPr id="3" name="文本框 2"/>
          <p:cNvSpPr txBox="1"/>
          <p:nvPr/>
        </p:nvSpPr>
        <p:spPr>
          <a:xfrm>
            <a:off x="8251825" y="346710"/>
            <a:ext cx="3532505" cy="398780"/>
          </a:xfrm>
          <a:prstGeom prst="rect">
            <a:avLst/>
          </a:prstGeom>
          <a:noFill/>
        </p:spPr>
        <p:txBody>
          <a:bodyPr wrap="square" rtlCol="0">
            <a:spAutoFit/>
          </a:bodyPr>
          <a:lstStyle/>
          <a:p>
            <a:pPr algn="r"/>
            <a:r>
              <a:rPr lang="zh-CN" altLang="en-US" sz="2000">
                <a:solidFill>
                  <a:srgbClr val="58654B"/>
                </a:solidFill>
                <a:latin typeface="京華老宋体_KingHwa_OldSong" panose="02000500000000000000" charset="-122"/>
                <a:ea typeface="京華老宋体_KingHwa_OldSong" panose="02000500000000000000" charset="-122"/>
                <a:cs typeface="仿宋" panose="02010609060101010101" charset="-122"/>
                <a:sym typeface="+mn-ea"/>
              </a:rPr>
              <a:t>绍兴文化里的科学基因</a:t>
            </a:r>
            <a:endParaRPr lang="zh-CN" altLang="en-US" sz="2000">
              <a:solidFill>
                <a:srgbClr val="58654B"/>
              </a:solidFill>
              <a:latin typeface="京華老宋体_KingHwa_OldSong" panose="02000500000000000000" charset="-122"/>
              <a:ea typeface="京華老宋体_KingHwa_OldSong" panose="02000500000000000000" charset="-122"/>
              <a:cs typeface="仿宋" panose="02010609060101010101" charset="-122"/>
              <a:sym typeface="+mn-ea"/>
            </a:endParaRPr>
          </a:p>
        </p:txBody>
      </p:sp>
      <p:grpSp>
        <p:nvGrpSpPr>
          <p:cNvPr id="2" name="组合 1"/>
          <p:cNvGrpSpPr/>
          <p:nvPr/>
        </p:nvGrpSpPr>
        <p:grpSpPr>
          <a:xfrm>
            <a:off x="0" y="6189345"/>
            <a:ext cx="12192000" cy="668655"/>
            <a:chOff x="0" y="9747"/>
            <a:chExt cx="19200" cy="1053"/>
          </a:xfrm>
        </p:grpSpPr>
        <p:sp>
          <p:nvSpPr>
            <p:cNvPr id="4" name="矩形 3"/>
            <p:cNvSpPr/>
            <p:nvPr>
              <p:custDataLst>
                <p:tags r:id="rId4"/>
              </p:custDataLst>
            </p:nvPr>
          </p:nvSpPr>
          <p:spPr>
            <a:xfrm>
              <a:off x="0" y="9747"/>
              <a:ext cx="19200" cy="1053"/>
            </a:xfrm>
            <a:prstGeom prst="rect">
              <a:avLst/>
            </a:prstGeom>
            <a:solidFill>
              <a:srgbClr val="CBB87F"/>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cs typeface="仿宋" panose="02010609060101010101" charset="-122"/>
              </a:endParaRPr>
            </a:p>
          </p:txBody>
        </p:sp>
        <p:pic>
          <p:nvPicPr>
            <p:cNvPr id="6" name="图片 5" descr="2"/>
            <p:cNvPicPr>
              <a:picLocks noChangeAspect="1"/>
            </p:cNvPicPr>
            <p:nvPr/>
          </p:nvPicPr>
          <p:blipFill>
            <a:blip r:embed="rId5">
              <a:alphaModFix amt="48000"/>
            </a:blip>
            <a:srcRect t="2036" b="82201"/>
            <a:stretch>
              <a:fillRect/>
            </a:stretch>
          </p:blipFill>
          <p:spPr>
            <a:xfrm>
              <a:off x="0" y="9747"/>
              <a:ext cx="19158" cy="1053"/>
            </a:xfrm>
            <a:prstGeom prst="rect">
              <a:avLst/>
            </a:prstGeom>
          </p:spPr>
        </p:pic>
      </p:grpSp>
      <p:pic>
        <p:nvPicPr>
          <p:cNvPr id="10" name="图片 9"/>
          <p:cNvPicPr>
            <a:picLocks noChangeAspect="1"/>
          </p:cNvPicPr>
          <p:nvPr/>
        </p:nvPicPr>
        <p:blipFill>
          <a:blip r:embed="rId6"/>
          <a:stretch>
            <a:fillRect/>
          </a:stretch>
        </p:blipFill>
        <p:spPr>
          <a:xfrm>
            <a:off x="10544175" y="4549140"/>
            <a:ext cx="1240155" cy="1531620"/>
          </a:xfrm>
          <a:prstGeom prst="rect">
            <a:avLst/>
          </a:prstGeom>
        </p:spPr>
      </p:pic>
    </p:spTree>
    <p:custDataLst>
      <p:tags r:id="rId7"/>
    </p:custData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F0E7DD">
            <a:alpha val="27000"/>
          </a:srgbClr>
        </a:solidFill>
        <a:effectLst/>
      </p:bgPr>
    </p:bg>
    <p:spTree>
      <p:nvGrpSpPr>
        <p:cNvPr id="1" name=""/>
        <p:cNvGrpSpPr/>
        <p:nvPr/>
      </p:nvGrpSpPr>
      <p:grpSpPr>
        <a:xfrm>
          <a:off x="0" y="0"/>
          <a:ext cx="0" cy="0"/>
          <a:chOff x="0" y="0"/>
          <a:chExt cx="0" cy="0"/>
        </a:xfrm>
      </p:grpSpPr>
      <p:cxnSp>
        <p:nvCxnSpPr>
          <p:cNvPr id="21" name="直接连接符 20"/>
          <p:cNvCxnSpPr/>
          <p:nvPr>
            <p:custDataLst>
              <p:tags r:id="rId1"/>
            </p:custDataLst>
          </p:nvPr>
        </p:nvCxnSpPr>
        <p:spPr>
          <a:xfrm>
            <a:off x="400685" y="738505"/>
            <a:ext cx="11383645" cy="6985"/>
          </a:xfrm>
          <a:prstGeom prst="line">
            <a:avLst/>
          </a:prstGeom>
          <a:ln w="28575" cmpd="sng">
            <a:solidFill>
              <a:srgbClr val="58654B"/>
            </a:solidFill>
            <a:prstDash val="solid"/>
          </a:ln>
        </p:spPr>
        <p:style>
          <a:lnRef idx="2">
            <a:schemeClr val="accent1"/>
          </a:lnRef>
          <a:fillRef idx="0">
            <a:srgbClr val="FFFFFF"/>
          </a:fillRef>
          <a:effectRef idx="0">
            <a:srgbClr val="FFFFFF"/>
          </a:effectRef>
          <a:fontRef idx="minor">
            <a:schemeClr val="tx1"/>
          </a:fontRef>
        </p:style>
      </p:cxnSp>
      <p:sp>
        <p:nvSpPr>
          <p:cNvPr id="5" name="文本框 4"/>
          <p:cNvSpPr txBox="1"/>
          <p:nvPr>
            <p:custDataLst>
              <p:tags r:id="rId2"/>
            </p:custDataLst>
          </p:nvPr>
        </p:nvSpPr>
        <p:spPr>
          <a:xfrm>
            <a:off x="400685" y="216535"/>
            <a:ext cx="4650740" cy="509270"/>
          </a:xfrm>
          <a:prstGeom prst="rect">
            <a:avLst/>
          </a:prstGeom>
          <a:noFill/>
        </p:spPr>
        <p:txBody>
          <a:bodyPr wrap="square" rtlCol="0">
            <a:noAutofit/>
          </a:bodyPr>
          <a:lstStyle/>
          <a:p>
            <a:r>
              <a:rPr lang="zh-CN" altLang="en-US" sz="3600">
                <a:solidFill>
                  <a:srgbClr val="58654B"/>
                </a:solidFill>
                <a:latin typeface="京華老宋体_KingHwa_OldSong" panose="02000500000000000000" charset="-122"/>
                <a:ea typeface="京華老宋体_KingHwa_OldSong" panose="02000500000000000000" charset="-122"/>
                <a:cs typeface="仿宋" panose="02010609060101010101" charset="-122"/>
                <a:sym typeface="+mn-ea"/>
              </a:rPr>
              <a:t>酒语留醇</a:t>
            </a:r>
            <a:endParaRPr lang="zh-CN" altLang="en-US" sz="3600">
              <a:solidFill>
                <a:srgbClr val="58654B"/>
              </a:solidFill>
              <a:latin typeface="京華老宋体_KingHwa_OldSong" panose="02000500000000000000" charset="-122"/>
              <a:ea typeface="京華老宋体_KingHwa_OldSong" panose="02000500000000000000" charset="-122"/>
              <a:cs typeface="仿宋" panose="02010609060101010101" charset="-122"/>
            </a:endParaRPr>
          </a:p>
        </p:txBody>
      </p:sp>
      <p:graphicFrame>
        <p:nvGraphicFramePr>
          <p:cNvPr id="8" name="表格 7"/>
          <p:cNvGraphicFramePr/>
          <p:nvPr>
            <p:custDataLst>
              <p:tags r:id="rId3"/>
            </p:custDataLst>
          </p:nvPr>
        </p:nvGraphicFramePr>
        <p:xfrm>
          <a:off x="400685" y="1163955"/>
          <a:ext cx="11383645" cy="398780"/>
        </p:xfrm>
        <a:graphic>
          <a:graphicData uri="http://schemas.openxmlformats.org/drawingml/2006/table">
            <a:tbl>
              <a:tblPr firstCol="1" bandCol="1">
                <a:tableStyleId>{B2A5736F-0B23-42C7-9033-99ABC36045BD}</a:tableStyleId>
              </a:tblPr>
              <a:tblGrid>
                <a:gridCol w="1452880"/>
                <a:gridCol w="1915795"/>
                <a:gridCol w="1897380"/>
                <a:gridCol w="2181225"/>
                <a:gridCol w="2038985"/>
                <a:gridCol w="1897380"/>
              </a:tblGrid>
              <a:tr h="381000">
                <a:tc>
                  <a:txBody>
                    <a:bodyPr/>
                    <a:lstStyle/>
                    <a:p>
                      <a:pPr algn="ctr">
                        <a:lnSpc>
                          <a:spcPct val="100000"/>
                        </a:lnSpc>
                        <a:spcBef>
                          <a:spcPts val="0"/>
                        </a:spcBef>
                        <a:buClrTx/>
                        <a:buSzTx/>
                        <a:buFontTx/>
                        <a:buNone/>
                      </a:pPr>
                      <a:r>
                        <a:rPr lang="zh-CN" altLang="en-US" sz="1200" b="0">
                          <a:latin typeface="MiSans" panose="00000500000000000000" charset="-122"/>
                          <a:ea typeface="MiSans" panose="00000500000000000000" charset="-122"/>
                          <a:sym typeface="+mn-ea"/>
                        </a:rPr>
                        <a:t>展区名称</a:t>
                      </a:r>
                      <a:endParaRPr lang="zh-CN" altLang="en-US" sz="1200" b="0">
                        <a:latin typeface="MiSans" panose="00000500000000000000" charset="-122"/>
                        <a:ea typeface="MiSans" panose="00000500000000000000" charset="-122"/>
                      </a:endParaRPr>
                    </a:p>
                  </a:txBody>
                  <a:tcPr anchor="ctr">
                    <a:solidFill>
                      <a:srgbClr val="CBB87F"/>
                    </a:solidFill>
                  </a:tcPr>
                </a:tc>
                <a:tc>
                  <a:txBody>
                    <a:bodyPr/>
                    <a:lstStyle/>
                    <a:p>
                      <a:pPr algn="l">
                        <a:lnSpc>
                          <a:spcPct val="120000"/>
                        </a:lnSpc>
                        <a:spcBef>
                          <a:spcPts val="0"/>
                        </a:spcBef>
                        <a:spcAft>
                          <a:spcPts val="0"/>
                        </a:spcAft>
                        <a:buClrTx/>
                        <a:buSzTx/>
                        <a:buFontTx/>
                        <a:buNone/>
                      </a:pPr>
                      <a:r>
                        <a:rPr lang="zh-CN" altLang="en-US" sz="1200" spc="120">
                          <a:latin typeface="MiSans" panose="00000500000000000000" charset="-122"/>
                          <a:ea typeface="MiSans" panose="00000500000000000000" charset="-122"/>
                        </a:rPr>
                        <a:t>绍兴黄酒</a:t>
                      </a:r>
                      <a:endParaRPr lang="zh-CN" altLang="en-US" sz="1200" spc="120">
                        <a:latin typeface="MiSans" panose="00000500000000000000" charset="-122"/>
                        <a:ea typeface="MiSans" panose="00000500000000000000" charset="-122"/>
                      </a:endParaRPr>
                    </a:p>
                  </a:txBody>
                  <a:tcPr anchor="ctr"/>
                </a:tc>
                <a:tc>
                  <a:txBody>
                    <a:bodyPr/>
                    <a:lstStyle/>
                    <a:p>
                      <a:pPr algn="ctr">
                        <a:buNone/>
                      </a:pPr>
                      <a:r>
                        <a:rPr lang="zh-CN" altLang="en-US" sz="1200">
                          <a:solidFill>
                            <a:schemeClr val="bg1"/>
                          </a:solidFill>
                          <a:latin typeface="MiSans" panose="00000500000000000000" charset="-122"/>
                          <a:ea typeface="MiSans" panose="00000500000000000000" charset="-122"/>
                        </a:rPr>
                        <a:t>展品名称</a:t>
                      </a:r>
                      <a:endParaRPr lang="zh-CN" altLang="en-US" sz="1200">
                        <a:solidFill>
                          <a:schemeClr val="bg1"/>
                        </a:solidFill>
                        <a:latin typeface="MiSans" panose="00000500000000000000" charset="-122"/>
                        <a:ea typeface="MiSans" panose="00000500000000000000" charset="-122"/>
                      </a:endParaRPr>
                    </a:p>
                  </a:txBody>
                  <a:tcPr anchor="ctr">
                    <a:solidFill>
                      <a:srgbClr val="CBB87F"/>
                    </a:solidFill>
                  </a:tcPr>
                </a:tc>
                <a:tc>
                  <a:txBody>
                    <a:bodyPr/>
                    <a:lstStyle/>
                    <a:p>
                      <a:pPr algn="l">
                        <a:lnSpc>
                          <a:spcPct val="120000"/>
                        </a:lnSpc>
                        <a:spcBef>
                          <a:spcPts val="0"/>
                        </a:spcBef>
                        <a:spcAft>
                          <a:spcPts val="0"/>
                        </a:spcAft>
                        <a:buClrTx/>
                        <a:buSzTx/>
                        <a:buFontTx/>
                        <a:buNone/>
                      </a:pPr>
                      <a:r>
                        <a:rPr lang="zh-CN" altLang="en-US" sz="1200" b="0" spc="120">
                          <a:latin typeface="MiSans" panose="00000500000000000000" charset="-122"/>
                          <a:ea typeface="MiSans" panose="00000500000000000000" charset="-122"/>
                          <a:sym typeface="+mn-ea"/>
                        </a:rPr>
                        <a:t>酒语留醇</a:t>
                      </a:r>
                      <a:endParaRPr lang="zh-CN" altLang="en-US" sz="1200" b="0" spc="120">
                        <a:latin typeface="MiSans" panose="00000500000000000000" charset="-122"/>
                        <a:ea typeface="MiSans" panose="00000500000000000000" charset="-122"/>
                        <a:sym typeface="+mn-ea"/>
                      </a:endParaRPr>
                    </a:p>
                  </a:txBody>
                  <a:tcPr marL="177800" marR="177800" marT="107950" marB="107950" anchor="ctr"/>
                </a:tc>
                <a:tc>
                  <a:txBody>
                    <a:bodyPr/>
                    <a:lstStyle/>
                    <a:p>
                      <a:pPr algn="ctr">
                        <a:buNone/>
                      </a:pPr>
                      <a:r>
                        <a:rPr lang="zh-CN" altLang="en-US" sz="1200">
                          <a:solidFill>
                            <a:schemeClr val="bg1"/>
                          </a:solidFill>
                          <a:latin typeface="MiSans" panose="00000500000000000000" charset="-122"/>
                          <a:ea typeface="MiSans" panose="00000500000000000000" charset="-122"/>
                        </a:rPr>
                        <a:t>展示形式</a:t>
                      </a:r>
                      <a:endParaRPr lang="zh-CN" altLang="en-US" sz="1200">
                        <a:solidFill>
                          <a:schemeClr val="bg1"/>
                        </a:solidFill>
                        <a:latin typeface="MiSans" panose="00000500000000000000" charset="-122"/>
                        <a:ea typeface="MiSans" panose="00000500000000000000" charset="-122"/>
                      </a:endParaRPr>
                    </a:p>
                  </a:txBody>
                  <a:tcPr anchor="ctr">
                    <a:solidFill>
                      <a:srgbClr val="CBB87F"/>
                    </a:solidFill>
                  </a:tcPr>
                </a:tc>
                <a:tc>
                  <a:txBody>
                    <a:bodyPr/>
                    <a:lstStyle/>
                    <a:p>
                      <a:pPr algn="ctr">
                        <a:buNone/>
                      </a:pPr>
                      <a:r>
                        <a:rPr lang="zh-CN" altLang="en-US" sz="1200">
                          <a:latin typeface="MiSans" panose="00000500000000000000" charset="-122"/>
                          <a:ea typeface="MiSans" panose="00000500000000000000" charset="-122"/>
                        </a:rPr>
                        <a:t>造景</a:t>
                      </a:r>
                      <a:endParaRPr lang="zh-CN" altLang="en-US" sz="1200">
                        <a:latin typeface="MiSans" panose="00000500000000000000" charset="-122"/>
                        <a:ea typeface="MiSans" panose="00000500000000000000" charset="-122"/>
                      </a:endParaRPr>
                    </a:p>
                  </a:txBody>
                  <a:tcPr anchor="ctr"/>
                </a:tc>
              </a:tr>
            </a:tbl>
          </a:graphicData>
        </a:graphic>
      </p:graphicFrame>
      <p:cxnSp>
        <p:nvCxnSpPr>
          <p:cNvPr id="25" name="直接连接符 24"/>
          <p:cNvCxnSpPr/>
          <p:nvPr>
            <p:custDataLst>
              <p:tags r:id="rId4"/>
            </p:custDataLst>
          </p:nvPr>
        </p:nvCxnSpPr>
        <p:spPr>
          <a:xfrm>
            <a:off x="5648960" y="1812608"/>
            <a:ext cx="0" cy="4008120"/>
          </a:xfrm>
          <a:prstGeom prst="line">
            <a:avLst/>
          </a:prstGeom>
          <a:ln w="31750" cap="rnd">
            <a:solidFill>
              <a:srgbClr val="58654B"/>
            </a:solidFill>
            <a:prstDash val="sysDot"/>
            <a:round/>
          </a:ln>
        </p:spPr>
        <p:style>
          <a:lnRef idx="0">
            <a:srgbClr val="FFFFFF"/>
          </a:lnRef>
          <a:fillRef idx="0">
            <a:srgbClr val="FFFFFF"/>
          </a:fillRef>
          <a:effectRef idx="0">
            <a:srgbClr val="FFFFFF"/>
          </a:effectRef>
          <a:fontRef idx="minor">
            <a:schemeClr val="tx1"/>
          </a:fontRef>
        </p:style>
      </p:cxnSp>
      <p:sp>
        <p:nvSpPr>
          <p:cNvPr id="22" name="文本框 21"/>
          <p:cNvSpPr txBox="1"/>
          <p:nvPr/>
        </p:nvSpPr>
        <p:spPr>
          <a:xfrm>
            <a:off x="400050" y="1812925"/>
            <a:ext cx="4988560" cy="4267835"/>
          </a:xfrm>
          <a:prstGeom prst="rect">
            <a:avLst/>
          </a:prstGeom>
          <a:noFill/>
        </p:spPr>
        <p:txBody>
          <a:bodyPr wrap="square" rtlCol="0">
            <a:noAutofit/>
          </a:bodyPr>
          <a:lstStyle/>
          <a:p>
            <a:pPr indent="0" fontAlgn="auto">
              <a:lnSpc>
                <a:spcPct val="150000"/>
              </a:lnSpc>
              <a:spcBef>
                <a:spcPts val="0"/>
              </a:spcBef>
              <a:buFont typeface="黑体" panose="02010609060101010101" charset="-122"/>
              <a:buNone/>
            </a:pPr>
            <a:r>
              <a:rPr lang="zh-CN" altLang="en-US" sz="1200" b="1" dirty="0">
                <a:latin typeface="MiSans" panose="00000500000000000000" charset="-122"/>
                <a:ea typeface="MiSans" panose="00000500000000000000" charset="-122"/>
                <a:cs typeface="MiSans" panose="00000500000000000000" charset="-122"/>
                <a:sym typeface="+mn-ea"/>
              </a:rPr>
              <a:t>展项描述：</a:t>
            </a:r>
            <a:endParaRPr lang="zh-CN" altLang="en-US" sz="1200" b="1" dirty="0">
              <a:latin typeface="MiSans" panose="00000500000000000000" charset="-122"/>
              <a:ea typeface="MiSans" panose="00000500000000000000" charset="-122"/>
              <a:cs typeface="MiSans" panose="00000500000000000000" charset="-122"/>
            </a:endParaRPr>
          </a:p>
          <a:p>
            <a:pPr indent="254000" fontAlgn="auto">
              <a:lnSpc>
                <a:spcPct val="150000"/>
              </a:lnSpc>
              <a:spcBef>
                <a:spcPts val="0"/>
              </a:spcBef>
              <a:buFont typeface="黑体" panose="02010609060101010101" charset="-122"/>
              <a:buNone/>
            </a:pPr>
            <a:r>
              <a:rPr lang="zh-CN" altLang="en-US" sz="1200" dirty="0">
                <a:latin typeface="MiSans" panose="00000500000000000000" charset="-122"/>
                <a:ea typeface="MiSans" panose="00000500000000000000" charset="-122"/>
                <a:cs typeface="MiSans" panose="00000500000000000000" charset="-122"/>
                <a:sym typeface="+mn-ea"/>
              </a:rPr>
              <a:t>设置一面黄酒酒</a:t>
            </a:r>
            <a:r>
              <a:rPr lang="zh-CN" altLang="en-US" sz="1200" dirty="0">
                <a:latin typeface="MiSans" panose="00000500000000000000" charset="-122"/>
                <a:ea typeface="MiSans" panose="00000500000000000000" charset="-122"/>
                <a:cs typeface="MiSans" panose="00000500000000000000" charset="-122"/>
                <a:sym typeface="+mn-ea"/>
              </a:rPr>
              <a:t>瓶打卡墙，游客可打开不同的酒坛观看别人的寄语，也可拿起一旁的便签纸，写下自己的感悟贴于留言板中</a:t>
            </a:r>
            <a:r>
              <a:rPr lang="zh-CN" altLang="en-US" sz="1200" dirty="0">
                <a:latin typeface="MiSans" panose="00000500000000000000" charset="-122"/>
                <a:ea typeface="MiSans" panose="00000500000000000000" charset="-122"/>
                <a:cs typeface="MiSans" panose="00000500000000000000" charset="-122"/>
                <a:sym typeface="+mn-ea"/>
              </a:rPr>
              <a:t>，互相欣赏写下的寄语，就仿佛穿越回了古代，亲自感受古人对饮时的畅快意境</a:t>
            </a:r>
            <a:r>
              <a:rPr lang="zh-CN" altLang="en-US" sz="1200" dirty="0">
                <a:latin typeface="MiSans" panose="00000500000000000000" charset="-122"/>
                <a:ea typeface="MiSans" panose="00000500000000000000" charset="-122"/>
                <a:cs typeface="MiSans" panose="00000500000000000000" charset="-122"/>
                <a:sym typeface="+mn-ea"/>
              </a:rPr>
              <a:t>。</a:t>
            </a:r>
            <a:endParaRPr lang="zh-CN" altLang="en-US" sz="1200" dirty="0">
              <a:latin typeface="MiSans" panose="00000500000000000000" charset="-122"/>
              <a:ea typeface="MiSans" panose="00000500000000000000" charset="-122"/>
              <a:cs typeface="MiSans" panose="00000500000000000000" charset="-122"/>
              <a:sym typeface="+mn-ea"/>
            </a:endParaRPr>
          </a:p>
          <a:p>
            <a:pPr indent="254000" fontAlgn="auto">
              <a:lnSpc>
                <a:spcPct val="150000"/>
              </a:lnSpc>
              <a:spcBef>
                <a:spcPts val="0"/>
              </a:spcBef>
              <a:buFont typeface="黑体" panose="02010609060101010101" charset="-122"/>
              <a:buNone/>
            </a:pPr>
            <a:r>
              <a:rPr lang="zh-CN" altLang="en-US" sz="1200" dirty="0">
                <a:latin typeface="MiSans" panose="00000500000000000000" charset="-122"/>
                <a:ea typeface="MiSans" panose="00000500000000000000" charset="-122"/>
                <a:cs typeface="MiSans" panose="00000500000000000000" charset="-122"/>
                <a:sym typeface="+mn-ea"/>
              </a:rPr>
              <a:t>站立于墙面前就仿佛进入了古代酒馆一般，观众可与酒瓶</a:t>
            </a:r>
            <a:r>
              <a:rPr lang="zh-CN" altLang="en-US" sz="1200" dirty="0">
                <a:latin typeface="MiSans" panose="00000500000000000000" charset="-122"/>
                <a:ea typeface="MiSans" panose="00000500000000000000" charset="-122"/>
                <a:cs typeface="MiSans" panose="00000500000000000000" charset="-122"/>
                <a:sym typeface="+mn-ea"/>
              </a:rPr>
              <a:t>造景合影进行拍照留念。</a:t>
            </a:r>
            <a:endParaRPr lang="zh-CN" altLang="en-US" sz="1200" dirty="0">
              <a:latin typeface="MiSans" panose="00000500000000000000" charset="-122"/>
              <a:ea typeface="MiSans" panose="00000500000000000000" charset="-122"/>
              <a:cs typeface="MiSans" panose="00000500000000000000" charset="-122"/>
              <a:sym typeface="+mn-ea"/>
            </a:endParaRPr>
          </a:p>
          <a:p>
            <a:pPr indent="254000" fontAlgn="auto">
              <a:lnSpc>
                <a:spcPct val="150000"/>
              </a:lnSpc>
              <a:spcBef>
                <a:spcPts val="0"/>
              </a:spcBef>
              <a:buFont typeface="黑体" panose="02010609060101010101" charset="-122"/>
              <a:buNone/>
            </a:pPr>
            <a:endParaRPr lang="zh-CN" altLang="en-US" sz="1200" b="1" dirty="0">
              <a:latin typeface="MiSans" panose="00000500000000000000" charset="-122"/>
              <a:ea typeface="MiSans" panose="00000500000000000000" charset="-122"/>
              <a:cs typeface="MiSans" panose="00000500000000000000" charset="-122"/>
              <a:sym typeface="+mn-ea"/>
            </a:endParaRPr>
          </a:p>
          <a:p>
            <a:pPr indent="0" fontAlgn="auto">
              <a:lnSpc>
                <a:spcPct val="150000"/>
              </a:lnSpc>
              <a:spcBef>
                <a:spcPts val="0"/>
              </a:spcBef>
              <a:buFont typeface="黑体" panose="02010609060101010101" charset="-122"/>
              <a:buNone/>
            </a:pPr>
            <a:r>
              <a:rPr lang="zh-CN" altLang="en-US" sz="1200" b="1" dirty="0">
                <a:latin typeface="MiSans" panose="00000500000000000000" charset="-122"/>
                <a:ea typeface="MiSans" panose="00000500000000000000" charset="-122"/>
                <a:cs typeface="MiSans" panose="00000500000000000000" charset="-122"/>
                <a:sym typeface="+mn-ea"/>
              </a:rPr>
              <a:t>展示目的：</a:t>
            </a:r>
            <a:r>
              <a:rPr lang="zh-CN" altLang="en-US" sz="1200" dirty="0">
                <a:latin typeface="MiSans" panose="00000500000000000000" charset="-122"/>
                <a:ea typeface="MiSans" panose="00000500000000000000" charset="-122"/>
                <a:cs typeface="MiSans" panose="00000500000000000000" charset="-122"/>
                <a:sym typeface="+mn-ea"/>
              </a:rPr>
              <a:t>写出自己的寄语，在于造景中进行打卡拍照</a:t>
            </a:r>
            <a:r>
              <a:rPr lang="zh-CN" altLang="en-US" sz="1200" dirty="0">
                <a:latin typeface="MiSans" panose="00000500000000000000" charset="-122"/>
                <a:ea typeface="MiSans" panose="00000500000000000000" charset="-122"/>
                <a:cs typeface="MiSans" panose="00000500000000000000" charset="-122"/>
                <a:sym typeface="方正兰亭细黑_GBK" panose="02000000000000000000" charset="-122"/>
              </a:rPr>
              <a:t>。</a:t>
            </a:r>
            <a:endParaRPr lang="zh-CN" altLang="en-US" sz="1200" dirty="0">
              <a:latin typeface="MiSans" panose="00000500000000000000" charset="-122"/>
              <a:ea typeface="MiSans" panose="00000500000000000000" charset="-122"/>
              <a:cs typeface="MiSans" panose="00000500000000000000" charset="-122"/>
              <a:sym typeface="+mn-ea"/>
            </a:endParaRPr>
          </a:p>
          <a:p>
            <a:pPr indent="0" fontAlgn="auto">
              <a:lnSpc>
                <a:spcPct val="150000"/>
              </a:lnSpc>
              <a:spcBef>
                <a:spcPts val="0"/>
              </a:spcBef>
              <a:buFont typeface="黑体" panose="02010609060101010101" charset="-122"/>
              <a:buNone/>
            </a:pPr>
            <a:endParaRPr lang="zh-CN" altLang="en-US" sz="1200" b="1" dirty="0">
              <a:latin typeface="MiSans" panose="00000500000000000000" charset="-122"/>
              <a:ea typeface="MiSans" panose="00000500000000000000" charset="-122"/>
              <a:cs typeface="MiSans" panose="00000500000000000000" charset="-122"/>
              <a:sym typeface="黑体" panose="02010609060101010101" charset="-122"/>
            </a:endParaRPr>
          </a:p>
          <a:p>
            <a:pPr>
              <a:lnSpc>
                <a:spcPct val="150000"/>
              </a:lnSpc>
            </a:pPr>
            <a:r>
              <a:rPr lang="zh-CN" altLang="en-US" sz="1200" b="1" dirty="0">
                <a:latin typeface="MiSans" panose="00000500000000000000" charset="-122"/>
                <a:ea typeface="MiSans" panose="00000500000000000000" charset="-122"/>
                <a:cs typeface="MiSans" panose="00000500000000000000" charset="-122"/>
                <a:sym typeface="黑体" panose="02010609060101010101" charset="-122"/>
              </a:rPr>
              <a:t>操作说明：</a:t>
            </a:r>
            <a:endParaRPr lang="zh-CN" altLang="en-US" sz="1200" b="1" dirty="0">
              <a:latin typeface="MiSans" panose="00000500000000000000" charset="-122"/>
              <a:ea typeface="MiSans" panose="00000500000000000000" charset="-122"/>
              <a:cs typeface="MiSans" panose="00000500000000000000" charset="-122"/>
              <a:sym typeface="黑体" panose="02010609060101010101" charset="-122"/>
            </a:endParaRPr>
          </a:p>
          <a:p>
            <a:pPr>
              <a:lnSpc>
                <a:spcPct val="150000"/>
              </a:lnSpc>
            </a:pPr>
            <a:r>
              <a:rPr lang="en-US" altLang="zh-CN" sz="1200" dirty="0">
                <a:latin typeface="MiSans" panose="00000500000000000000" charset="-122"/>
                <a:ea typeface="MiSans" panose="00000500000000000000" charset="-122"/>
                <a:cs typeface="MiSans" panose="00000500000000000000" charset="-122"/>
                <a:sym typeface="黑体" panose="02010609060101010101" charset="-122"/>
              </a:rPr>
              <a:t>1</a:t>
            </a:r>
            <a:r>
              <a:rPr lang="zh-CN" altLang="en-US" sz="1200" dirty="0">
                <a:latin typeface="MiSans" panose="00000500000000000000" charset="-122"/>
                <a:ea typeface="MiSans" panose="00000500000000000000" charset="-122"/>
                <a:cs typeface="MiSans" panose="00000500000000000000" charset="-122"/>
                <a:sym typeface="黑体" panose="02010609060101010101" charset="-122"/>
              </a:rPr>
              <a:t>、观众步入展区；</a:t>
            </a:r>
            <a:endParaRPr lang="zh-CN" altLang="en-US" sz="1200" dirty="0">
              <a:latin typeface="MiSans" panose="00000500000000000000" charset="-122"/>
              <a:ea typeface="MiSans" panose="00000500000000000000" charset="-122"/>
              <a:cs typeface="MiSans" panose="00000500000000000000" charset="-122"/>
              <a:sym typeface="黑体" panose="02010609060101010101" charset="-122"/>
            </a:endParaRPr>
          </a:p>
          <a:p>
            <a:pPr>
              <a:lnSpc>
                <a:spcPct val="150000"/>
              </a:lnSpc>
            </a:pPr>
            <a:r>
              <a:rPr lang="zh-CN" altLang="en-US" sz="1200" dirty="0">
                <a:latin typeface="MiSans" panose="00000500000000000000" charset="-122"/>
                <a:ea typeface="MiSans" panose="00000500000000000000" charset="-122"/>
                <a:cs typeface="MiSans" panose="00000500000000000000" charset="-122"/>
                <a:sym typeface="方正兰亭细黑_GBK" panose="02000000000000000000" charset="-122"/>
              </a:rPr>
              <a:t>2、打卡拍照；</a:t>
            </a:r>
            <a:endParaRPr lang="zh-CN" altLang="en-US" sz="1200" dirty="0">
              <a:latin typeface="MiSans" panose="00000500000000000000" charset="-122"/>
              <a:ea typeface="MiSans" panose="00000500000000000000" charset="-122"/>
              <a:cs typeface="MiSans" panose="00000500000000000000" charset="-122"/>
              <a:sym typeface="方正兰亭细黑_GBK" panose="02000000000000000000" charset="-122"/>
            </a:endParaRPr>
          </a:p>
          <a:p>
            <a:pPr>
              <a:lnSpc>
                <a:spcPct val="150000"/>
              </a:lnSpc>
            </a:pPr>
            <a:r>
              <a:rPr lang="en-US" altLang="zh-CN" sz="1200" dirty="0">
                <a:latin typeface="MiSans" panose="00000500000000000000" charset="-122"/>
                <a:ea typeface="MiSans" panose="00000500000000000000" charset="-122"/>
                <a:cs typeface="MiSans" panose="00000500000000000000" charset="-122"/>
                <a:sym typeface="方正兰亭细黑_GBK" panose="02000000000000000000" charset="-122"/>
              </a:rPr>
              <a:t>3</a:t>
            </a:r>
            <a:r>
              <a:rPr lang="zh-CN" altLang="en-US" sz="1200" dirty="0">
                <a:latin typeface="MiSans" panose="00000500000000000000" charset="-122"/>
                <a:ea typeface="MiSans" panose="00000500000000000000" charset="-122"/>
                <a:cs typeface="MiSans" panose="00000500000000000000" charset="-122"/>
                <a:sym typeface="方正兰亭细黑_GBK" panose="02000000000000000000" charset="-122"/>
              </a:rPr>
              <a:t>、拿起便签写下寄语；</a:t>
            </a:r>
            <a:endParaRPr lang="zh-CN" altLang="en-US" sz="1200" dirty="0">
              <a:latin typeface="MiSans" panose="00000500000000000000" charset="-122"/>
              <a:ea typeface="MiSans" panose="00000500000000000000" charset="-122"/>
              <a:cs typeface="MiSans" panose="00000500000000000000" charset="-122"/>
            </a:endParaRPr>
          </a:p>
        </p:txBody>
      </p:sp>
      <p:sp>
        <p:nvSpPr>
          <p:cNvPr id="6" name="文本框 5"/>
          <p:cNvSpPr txBox="1"/>
          <p:nvPr/>
        </p:nvSpPr>
        <p:spPr>
          <a:xfrm>
            <a:off x="8251825" y="346710"/>
            <a:ext cx="3532505" cy="398780"/>
          </a:xfrm>
          <a:prstGeom prst="rect">
            <a:avLst/>
          </a:prstGeom>
          <a:noFill/>
        </p:spPr>
        <p:txBody>
          <a:bodyPr wrap="square" rtlCol="0">
            <a:spAutoFit/>
          </a:bodyPr>
          <a:lstStyle/>
          <a:p>
            <a:pPr algn="r"/>
            <a:r>
              <a:rPr lang="zh-CN" altLang="en-US" sz="2000">
                <a:solidFill>
                  <a:srgbClr val="58654B"/>
                </a:solidFill>
                <a:latin typeface="京華老宋体_KingHwa_OldSong" panose="02000500000000000000" charset="-122"/>
                <a:ea typeface="京華老宋体_KingHwa_OldSong" panose="02000500000000000000" charset="-122"/>
                <a:cs typeface="仿宋" panose="02010609060101010101" charset="-122"/>
                <a:sym typeface="+mn-ea"/>
              </a:rPr>
              <a:t>绍兴文化里的科学基因</a:t>
            </a:r>
            <a:endParaRPr lang="zh-CN" altLang="en-US" sz="2000">
              <a:solidFill>
                <a:srgbClr val="58654B"/>
              </a:solidFill>
              <a:latin typeface="京華老宋体_KingHwa_OldSong" panose="02000500000000000000" charset="-122"/>
              <a:ea typeface="京華老宋体_KingHwa_OldSong" panose="02000500000000000000" charset="-122"/>
              <a:cs typeface="仿宋" panose="02010609060101010101" charset="-122"/>
              <a:sym typeface="+mn-ea"/>
            </a:endParaRPr>
          </a:p>
        </p:txBody>
      </p:sp>
      <p:grpSp>
        <p:nvGrpSpPr>
          <p:cNvPr id="3" name="组合 2"/>
          <p:cNvGrpSpPr/>
          <p:nvPr/>
        </p:nvGrpSpPr>
        <p:grpSpPr>
          <a:xfrm>
            <a:off x="0" y="6189345"/>
            <a:ext cx="12192000" cy="668655"/>
            <a:chOff x="0" y="9747"/>
            <a:chExt cx="19200" cy="1053"/>
          </a:xfrm>
        </p:grpSpPr>
        <p:sp>
          <p:nvSpPr>
            <p:cNvPr id="2" name="矩形 1"/>
            <p:cNvSpPr/>
            <p:nvPr>
              <p:custDataLst>
                <p:tags r:id="rId5"/>
              </p:custDataLst>
            </p:nvPr>
          </p:nvSpPr>
          <p:spPr>
            <a:xfrm>
              <a:off x="0" y="9747"/>
              <a:ext cx="19200" cy="1053"/>
            </a:xfrm>
            <a:prstGeom prst="rect">
              <a:avLst/>
            </a:prstGeom>
            <a:solidFill>
              <a:srgbClr val="CBB87F"/>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cs typeface="仿宋" panose="02010609060101010101" charset="-122"/>
              </a:endParaRPr>
            </a:p>
          </p:txBody>
        </p:sp>
        <p:pic>
          <p:nvPicPr>
            <p:cNvPr id="4" name="图片 3" descr="2"/>
            <p:cNvPicPr>
              <a:picLocks noChangeAspect="1"/>
            </p:cNvPicPr>
            <p:nvPr/>
          </p:nvPicPr>
          <p:blipFill>
            <a:blip r:embed="rId6">
              <a:alphaModFix amt="48000"/>
            </a:blip>
            <a:srcRect t="2036" b="82201"/>
            <a:stretch>
              <a:fillRect/>
            </a:stretch>
          </p:blipFill>
          <p:spPr>
            <a:xfrm>
              <a:off x="0" y="9747"/>
              <a:ext cx="19158" cy="1053"/>
            </a:xfrm>
            <a:prstGeom prst="rect">
              <a:avLst/>
            </a:prstGeom>
          </p:spPr>
        </p:pic>
      </p:grpSp>
      <p:pic>
        <p:nvPicPr>
          <p:cNvPr id="7" name="图片 6"/>
          <p:cNvPicPr>
            <a:picLocks noChangeAspect="1"/>
          </p:cNvPicPr>
          <p:nvPr/>
        </p:nvPicPr>
        <p:blipFill>
          <a:blip r:embed="rId7"/>
          <a:stretch>
            <a:fillRect/>
          </a:stretch>
        </p:blipFill>
        <p:spPr>
          <a:xfrm>
            <a:off x="6682105" y="2205990"/>
            <a:ext cx="4068445" cy="3222625"/>
          </a:xfrm>
          <a:prstGeom prst="rect">
            <a:avLst/>
          </a:prstGeom>
        </p:spPr>
      </p:pic>
    </p:spTree>
    <p:custDataLst>
      <p:tags r:id="rId8"/>
    </p:custData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CBB87F">
            <a:alpha val="50000"/>
          </a:srgbClr>
        </a:solidFill>
        <a:effectLst/>
      </p:bgPr>
    </p:bg>
    <p:spTree>
      <p:nvGrpSpPr>
        <p:cNvPr id="1" name=""/>
        <p:cNvGrpSpPr/>
        <p:nvPr/>
      </p:nvGrpSpPr>
      <p:grpSpPr/>
      <p:sp>
        <p:nvSpPr>
          <p:cNvPr id="6" name="文本框 5"/>
          <p:cNvSpPr txBox="1"/>
          <p:nvPr/>
        </p:nvSpPr>
        <p:spPr>
          <a:xfrm>
            <a:off x="1629410" y="2571115"/>
            <a:ext cx="8933815" cy="1445260"/>
          </a:xfrm>
          <a:prstGeom prst="rect">
            <a:avLst/>
          </a:prstGeom>
          <a:noFill/>
          <a:effectLst>
            <a:outerShdw blurRad="50800" dist="101600" dir="13500000" algn="br" rotWithShape="0">
              <a:prstClr val="black">
                <a:alpha val="9000"/>
              </a:prstClr>
            </a:outerShdw>
            <a:reflection blurRad="6350" stA="15000" endA="300" endPos="87000" dir="5400000" sy="-100000" algn="bl" rotWithShape="0"/>
          </a:effectLst>
        </p:spPr>
        <p:txBody>
          <a:bodyPr wrap="square" rtlCol="0" anchor="t">
            <a:spAutoFit/>
          </a:bodyPr>
          <a:p>
            <a:pPr algn="ctr">
              <a:buClrTx/>
              <a:buSzTx/>
              <a:buFontTx/>
            </a:pPr>
            <a:r>
              <a:rPr lang="zh-CN" altLang="en-US" sz="8800">
                <a:solidFill>
                  <a:schemeClr val="tx1">
                    <a:lumMod val="85000"/>
                    <a:lumOff val="15000"/>
                  </a:schemeClr>
                </a:solidFill>
                <a:latin typeface="汉仪尚巍手书W" panose="00020600040101010101" charset="-122"/>
                <a:ea typeface="汉仪尚巍手书W" panose="00020600040101010101" charset="-122"/>
                <a:sym typeface="+mn-ea"/>
              </a:rPr>
              <a:t>绍兴黄酒</a:t>
            </a:r>
            <a:r>
              <a:rPr lang="en-US" altLang="zh-CN" sz="8800">
                <a:solidFill>
                  <a:schemeClr val="tx1">
                    <a:lumMod val="85000"/>
                    <a:lumOff val="15000"/>
                  </a:schemeClr>
                </a:solidFill>
                <a:latin typeface="汉仪尚巍手书W" panose="00020600040101010101" charset="-122"/>
                <a:ea typeface="汉仪尚巍手书W" panose="00020600040101010101" charset="-122"/>
                <a:sym typeface="+mn-ea"/>
              </a:rPr>
              <a:t>:</a:t>
            </a:r>
            <a:r>
              <a:rPr lang="zh-CN" altLang="en-US" sz="8800">
                <a:solidFill>
                  <a:schemeClr val="tx1">
                    <a:lumMod val="85000"/>
                    <a:lumOff val="15000"/>
                  </a:schemeClr>
                </a:solidFill>
                <a:latin typeface="汉仪尚巍手书W" panose="00020600040101010101" charset="-122"/>
                <a:ea typeface="汉仪尚巍手书W" panose="00020600040101010101" charset="-122"/>
                <a:sym typeface="+mn-ea"/>
              </a:rPr>
              <a:t>怎么干？</a:t>
            </a:r>
            <a:endParaRPr lang="zh-CN" altLang="en-US" sz="8800">
              <a:solidFill>
                <a:schemeClr val="tx1">
                  <a:lumMod val="85000"/>
                  <a:lumOff val="15000"/>
                </a:schemeClr>
              </a:solidFill>
              <a:latin typeface="汉仪尚巍手书W" panose="00020600040101010101" charset="-122"/>
              <a:ea typeface="汉仪尚巍手书W" panose="00020600040101010101" charset="-122"/>
              <a:sym typeface="+mn-ea"/>
            </a:endParaRPr>
          </a:p>
        </p:txBody>
      </p:sp>
    </p:spTree>
    <p:custDataLst>
      <p:tags r:id="rId1"/>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F0E7DD">
            <a:alpha val="27000"/>
          </a:srgbClr>
        </a:solidFill>
        <a:effectLst/>
      </p:bgPr>
    </p:bg>
    <p:spTree>
      <p:nvGrpSpPr>
        <p:cNvPr id="1" name=""/>
        <p:cNvGrpSpPr/>
        <p:nvPr/>
      </p:nvGrpSpPr>
      <p:grpSpPr>
        <a:xfrm>
          <a:off x="0" y="0"/>
          <a:ext cx="0" cy="0"/>
          <a:chOff x="0" y="0"/>
          <a:chExt cx="0" cy="0"/>
        </a:xfrm>
      </p:grpSpPr>
      <p:cxnSp>
        <p:nvCxnSpPr>
          <p:cNvPr id="21" name="直接连接符 20"/>
          <p:cNvCxnSpPr/>
          <p:nvPr>
            <p:custDataLst>
              <p:tags r:id="rId1"/>
            </p:custDataLst>
          </p:nvPr>
        </p:nvCxnSpPr>
        <p:spPr>
          <a:xfrm>
            <a:off x="400685" y="738505"/>
            <a:ext cx="11383645" cy="6985"/>
          </a:xfrm>
          <a:prstGeom prst="line">
            <a:avLst/>
          </a:prstGeom>
          <a:ln w="28575" cmpd="sng">
            <a:solidFill>
              <a:srgbClr val="58654B"/>
            </a:solidFill>
            <a:prstDash val="solid"/>
          </a:ln>
        </p:spPr>
        <p:style>
          <a:lnRef idx="2">
            <a:schemeClr val="accent1"/>
          </a:lnRef>
          <a:fillRef idx="0">
            <a:srgbClr val="FFFFFF"/>
          </a:fillRef>
          <a:effectRef idx="0">
            <a:srgbClr val="FFFFFF"/>
          </a:effectRef>
          <a:fontRef idx="minor">
            <a:schemeClr val="tx1"/>
          </a:fontRef>
        </p:style>
      </p:cxnSp>
      <p:sp>
        <p:nvSpPr>
          <p:cNvPr id="5" name="文本框 4"/>
          <p:cNvSpPr txBox="1"/>
          <p:nvPr>
            <p:custDataLst>
              <p:tags r:id="rId2"/>
            </p:custDataLst>
          </p:nvPr>
        </p:nvSpPr>
        <p:spPr>
          <a:xfrm>
            <a:off x="400685" y="216535"/>
            <a:ext cx="8536940" cy="509270"/>
          </a:xfrm>
          <a:prstGeom prst="rect">
            <a:avLst/>
          </a:prstGeom>
          <a:noFill/>
        </p:spPr>
        <p:txBody>
          <a:bodyPr wrap="square" rtlCol="0">
            <a:noAutofit/>
          </a:bodyPr>
          <a:lstStyle/>
          <a:p>
            <a:r>
              <a:rPr lang="zh-CN" altLang="en-US" sz="3600">
                <a:solidFill>
                  <a:srgbClr val="58654B"/>
                </a:solidFill>
                <a:latin typeface="京華老宋体_KingHwa_OldSong" panose="02000500000000000000" charset="-122"/>
                <a:ea typeface="京華老宋体_KingHwa_OldSong" panose="02000500000000000000" charset="-122"/>
                <a:cs typeface="仿宋" panose="02010609060101010101" charset="-122"/>
                <a:sym typeface="+mn-ea"/>
              </a:rPr>
              <a:t>黄酒品鉴</a:t>
            </a:r>
            <a:r>
              <a:rPr lang="en-US" altLang="zh-CN" sz="2400">
                <a:solidFill>
                  <a:srgbClr val="58654B"/>
                </a:solidFill>
                <a:latin typeface="京華老宋体_KingHwa_OldSong" panose="02000500000000000000" charset="-122"/>
                <a:ea typeface="京華老宋体_KingHwa_OldSong" panose="02000500000000000000" charset="-122"/>
                <a:cs typeface="仿宋" panose="02010609060101010101" charset="-122"/>
                <a:sym typeface="+mn-ea"/>
              </a:rPr>
              <a:t>(</a:t>
            </a:r>
            <a:r>
              <a:rPr lang="zh-CN" altLang="en-US" sz="2400">
                <a:solidFill>
                  <a:srgbClr val="58654B"/>
                </a:solidFill>
                <a:latin typeface="京華老宋体_KingHwa_OldSong" panose="02000500000000000000" charset="-122"/>
                <a:ea typeface="京華老宋体_KingHwa_OldSong" panose="02000500000000000000" charset="-122"/>
                <a:cs typeface="仿宋" panose="02010609060101010101" charset="-122"/>
                <a:sym typeface="+mn-ea"/>
              </a:rPr>
              <a:t>科学操作探索区</a:t>
            </a:r>
            <a:r>
              <a:rPr lang="en-US" altLang="zh-CN" sz="2400">
                <a:solidFill>
                  <a:srgbClr val="58654B"/>
                </a:solidFill>
                <a:latin typeface="京華老宋体_KingHwa_OldSong" panose="02000500000000000000" charset="-122"/>
                <a:ea typeface="京華老宋体_KingHwa_OldSong" panose="02000500000000000000" charset="-122"/>
                <a:cs typeface="仿宋" panose="02010609060101010101" charset="-122"/>
                <a:sym typeface="+mn-ea"/>
              </a:rPr>
              <a:t>:</a:t>
            </a:r>
            <a:r>
              <a:rPr lang="zh-CN" altLang="en-US" sz="2400">
                <a:solidFill>
                  <a:srgbClr val="58654B"/>
                </a:solidFill>
                <a:latin typeface="京華老宋体_KingHwa_OldSong" panose="02000500000000000000" charset="-122"/>
                <a:ea typeface="京華老宋体_KingHwa_OldSong" panose="02000500000000000000" charset="-122"/>
                <a:cs typeface="仿宋" panose="02010609060101010101" charset="-122"/>
                <a:sym typeface="+mn-ea"/>
              </a:rPr>
              <a:t>黄酒风味</a:t>
            </a:r>
            <a:r>
              <a:rPr lang="zh-CN" altLang="en-US" sz="2400">
                <a:solidFill>
                  <a:srgbClr val="58654B"/>
                </a:solidFill>
                <a:latin typeface="京華老宋体_KingHwa_OldSong" panose="02000500000000000000" charset="-122"/>
                <a:ea typeface="京華老宋体_KingHwa_OldSong" panose="02000500000000000000" charset="-122"/>
                <a:cs typeface="仿宋" panose="02010609060101010101" charset="-122"/>
                <a:sym typeface="+mn-ea"/>
              </a:rPr>
              <a:t>)</a:t>
            </a:r>
            <a:endParaRPr lang="zh-CN" altLang="en-US" sz="2400">
              <a:solidFill>
                <a:srgbClr val="58654B"/>
              </a:solidFill>
              <a:latin typeface="京華老宋体_KingHwa_OldSong" panose="02000500000000000000" charset="-122"/>
              <a:ea typeface="京華老宋体_KingHwa_OldSong" panose="02000500000000000000" charset="-122"/>
              <a:cs typeface="仿宋" panose="02010609060101010101" charset="-122"/>
            </a:endParaRPr>
          </a:p>
          <a:p>
            <a:endParaRPr lang="zh-CN" altLang="en-US" sz="3600" b="0">
              <a:solidFill>
                <a:srgbClr val="58654B"/>
              </a:solidFill>
              <a:latin typeface="京華老宋体_KingHwa_OldSong" panose="02000500000000000000" charset="-122"/>
              <a:ea typeface="京華老宋体_KingHwa_OldSong" panose="02000500000000000000" charset="-122"/>
              <a:cs typeface="仿宋" panose="02010609060101010101" charset="-122"/>
              <a:sym typeface="+mn-ea"/>
            </a:endParaRPr>
          </a:p>
          <a:p>
            <a:endParaRPr lang="zh-CN" altLang="en-US" sz="3600">
              <a:solidFill>
                <a:srgbClr val="58654B"/>
              </a:solidFill>
              <a:latin typeface="京華老宋体_KingHwa_OldSong" panose="02000500000000000000" charset="-122"/>
              <a:ea typeface="京華老宋体_KingHwa_OldSong" panose="02000500000000000000" charset="-122"/>
              <a:cs typeface="仿宋" panose="02010609060101010101" charset="-122"/>
            </a:endParaRPr>
          </a:p>
          <a:p>
            <a:endParaRPr lang="zh-CN" altLang="en-US" sz="3600">
              <a:solidFill>
                <a:srgbClr val="58654B"/>
              </a:solidFill>
              <a:latin typeface="京華老宋体_KingHwa_OldSong" panose="02000500000000000000" charset="-122"/>
              <a:ea typeface="京華老宋体_KingHwa_OldSong" panose="02000500000000000000" charset="-122"/>
              <a:cs typeface="仿宋" panose="02010609060101010101" charset="-122"/>
            </a:endParaRPr>
          </a:p>
        </p:txBody>
      </p:sp>
      <p:graphicFrame>
        <p:nvGraphicFramePr>
          <p:cNvPr id="8" name="表格 7"/>
          <p:cNvGraphicFramePr/>
          <p:nvPr>
            <p:custDataLst>
              <p:tags r:id="rId3"/>
            </p:custDataLst>
          </p:nvPr>
        </p:nvGraphicFramePr>
        <p:xfrm>
          <a:off x="400685" y="1163955"/>
          <a:ext cx="11383645" cy="398780"/>
        </p:xfrm>
        <a:graphic>
          <a:graphicData uri="http://schemas.openxmlformats.org/drawingml/2006/table">
            <a:tbl>
              <a:tblPr firstCol="1" bandCol="1">
                <a:tableStyleId>{B2A5736F-0B23-42C7-9033-99ABC36045BD}</a:tableStyleId>
              </a:tblPr>
              <a:tblGrid>
                <a:gridCol w="1452880"/>
                <a:gridCol w="1915795"/>
                <a:gridCol w="1897380"/>
                <a:gridCol w="2181225"/>
                <a:gridCol w="2038985"/>
                <a:gridCol w="1897380"/>
              </a:tblGrid>
              <a:tr h="381000">
                <a:tc>
                  <a:txBody>
                    <a:bodyPr/>
                    <a:lstStyle/>
                    <a:p>
                      <a:pPr algn="ctr">
                        <a:lnSpc>
                          <a:spcPct val="100000"/>
                        </a:lnSpc>
                        <a:spcBef>
                          <a:spcPts val="0"/>
                        </a:spcBef>
                        <a:buClrTx/>
                        <a:buSzTx/>
                        <a:buFontTx/>
                        <a:buNone/>
                      </a:pPr>
                      <a:r>
                        <a:rPr lang="zh-CN" altLang="en-US" sz="1200" b="0">
                          <a:latin typeface="MiSans" panose="00000500000000000000" charset="-122"/>
                          <a:ea typeface="MiSans" panose="00000500000000000000" charset="-122"/>
                        </a:rPr>
                        <a:t>展区名称</a:t>
                      </a:r>
                      <a:endParaRPr lang="zh-CN" altLang="en-US" sz="1200" b="0">
                        <a:latin typeface="MiSans" panose="00000500000000000000" charset="-122"/>
                        <a:ea typeface="MiSans" panose="00000500000000000000" charset="-122"/>
                      </a:endParaRPr>
                    </a:p>
                  </a:txBody>
                  <a:tcPr anchor="ctr">
                    <a:solidFill>
                      <a:srgbClr val="CBB87F"/>
                    </a:solidFill>
                  </a:tcPr>
                </a:tc>
                <a:tc>
                  <a:txBody>
                    <a:bodyPr/>
                    <a:lstStyle/>
                    <a:p>
                      <a:pPr algn="l">
                        <a:lnSpc>
                          <a:spcPct val="120000"/>
                        </a:lnSpc>
                        <a:spcBef>
                          <a:spcPts val="0"/>
                        </a:spcBef>
                        <a:spcAft>
                          <a:spcPts val="0"/>
                        </a:spcAft>
                        <a:buClrTx/>
                        <a:buSzTx/>
                        <a:buFontTx/>
                        <a:buNone/>
                      </a:pPr>
                      <a:r>
                        <a:rPr lang="zh-CN" altLang="en-US" sz="1200" spc="120">
                          <a:latin typeface="MiSans" panose="00000500000000000000" charset="-122"/>
                          <a:ea typeface="MiSans" panose="00000500000000000000" charset="-122"/>
                        </a:rPr>
                        <a:t>绍兴黄酒</a:t>
                      </a:r>
                      <a:endParaRPr lang="zh-CN" altLang="en-US" sz="1200" spc="120">
                        <a:latin typeface="MiSans" panose="00000500000000000000" charset="-122"/>
                        <a:ea typeface="MiSans" panose="00000500000000000000" charset="-122"/>
                      </a:endParaRPr>
                    </a:p>
                  </a:txBody>
                  <a:tcPr anchor="ctr"/>
                </a:tc>
                <a:tc>
                  <a:txBody>
                    <a:bodyPr/>
                    <a:lstStyle/>
                    <a:p>
                      <a:pPr algn="ctr">
                        <a:buNone/>
                      </a:pPr>
                      <a:r>
                        <a:rPr lang="zh-CN" altLang="en-US" sz="1200">
                          <a:solidFill>
                            <a:schemeClr val="bg1"/>
                          </a:solidFill>
                          <a:latin typeface="MiSans" panose="00000500000000000000" charset="-122"/>
                          <a:ea typeface="MiSans" panose="00000500000000000000" charset="-122"/>
                        </a:rPr>
                        <a:t>展品名称</a:t>
                      </a:r>
                      <a:endParaRPr lang="zh-CN" altLang="en-US" sz="1200">
                        <a:solidFill>
                          <a:schemeClr val="bg1"/>
                        </a:solidFill>
                        <a:latin typeface="MiSans" panose="00000500000000000000" charset="-122"/>
                        <a:ea typeface="MiSans" panose="00000500000000000000" charset="-122"/>
                      </a:endParaRPr>
                    </a:p>
                  </a:txBody>
                  <a:tcPr anchor="ctr">
                    <a:solidFill>
                      <a:srgbClr val="CBB87F"/>
                    </a:solidFill>
                  </a:tcPr>
                </a:tc>
                <a:tc>
                  <a:txBody>
                    <a:bodyPr/>
                    <a:lstStyle/>
                    <a:p>
                      <a:pPr indent="0" algn="l">
                        <a:lnSpc>
                          <a:spcPct val="120000"/>
                        </a:lnSpc>
                        <a:spcBef>
                          <a:spcPts val="0"/>
                        </a:spcBef>
                        <a:spcAft>
                          <a:spcPts val="0"/>
                        </a:spcAft>
                        <a:buNone/>
                      </a:pPr>
                      <a:r>
                        <a:rPr lang="zh-CN" altLang="en-US" sz="1200" spc="120">
                          <a:latin typeface="MiSans" panose="00000500000000000000" charset="-122"/>
                          <a:ea typeface="MiSans" panose="00000500000000000000" charset="-122"/>
                          <a:sym typeface="+mn-ea"/>
                        </a:rPr>
                        <a:t>黄酒品鉴</a:t>
                      </a:r>
                      <a:endParaRPr lang="en-US" altLang="zh-CN" sz="1200" b="0" spc="120">
                        <a:latin typeface="MiSans" panose="00000500000000000000" charset="-122"/>
                        <a:ea typeface="MiSans" panose="00000500000000000000" charset="-122"/>
                        <a:sym typeface="+mn-ea"/>
                      </a:endParaRPr>
                    </a:p>
                  </a:txBody>
                  <a:tcPr marL="177800" marR="177800" marT="107950" marB="107950" anchor="ctr"/>
                </a:tc>
                <a:tc>
                  <a:txBody>
                    <a:bodyPr/>
                    <a:lstStyle/>
                    <a:p>
                      <a:pPr algn="ctr">
                        <a:buNone/>
                      </a:pPr>
                      <a:r>
                        <a:rPr lang="zh-CN" altLang="en-US" sz="1200">
                          <a:solidFill>
                            <a:schemeClr val="bg1"/>
                          </a:solidFill>
                          <a:latin typeface="MiSans" panose="00000500000000000000" charset="-122"/>
                          <a:ea typeface="MiSans" panose="00000500000000000000" charset="-122"/>
                        </a:rPr>
                        <a:t>展示形式</a:t>
                      </a:r>
                      <a:endParaRPr lang="zh-CN" altLang="en-US" sz="1200">
                        <a:solidFill>
                          <a:schemeClr val="bg1"/>
                        </a:solidFill>
                        <a:latin typeface="MiSans" panose="00000500000000000000" charset="-122"/>
                        <a:ea typeface="MiSans" panose="00000500000000000000" charset="-122"/>
                      </a:endParaRPr>
                    </a:p>
                  </a:txBody>
                  <a:tcPr anchor="ctr">
                    <a:solidFill>
                      <a:srgbClr val="CBB87F"/>
                    </a:solidFill>
                  </a:tcPr>
                </a:tc>
                <a:tc>
                  <a:txBody>
                    <a:bodyPr/>
                    <a:lstStyle/>
                    <a:p>
                      <a:pPr algn="ctr">
                        <a:buNone/>
                      </a:pPr>
                      <a:r>
                        <a:rPr lang="zh-CN" altLang="en-US" sz="1200">
                          <a:latin typeface="MiSans" panose="00000500000000000000" charset="-122"/>
                          <a:ea typeface="MiSans" panose="00000500000000000000" charset="-122"/>
                        </a:rPr>
                        <a:t>展柜</a:t>
                      </a:r>
                      <a:r>
                        <a:rPr lang="en-US" altLang="zh-CN" sz="1200">
                          <a:latin typeface="MiSans" panose="00000500000000000000" charset="-122"/>
                          <a:ea typeface="MiSans" panose="00000500000000000000" charset="-122"/>
                        </a:rPr>
                        <a:t>+</a:t>
                      </a:r>
                      <a:r>
                        <a:rPr lang="zh-CN" altLang="en-US" sz="1200">
                          <a:latin typeface="MiSans" panose="00000500000000000000" charset="-122"/>
                          <a:ea typeface="MiSans" panose="00000500000000000000" charset="-122"/>
                        </a:rPr>
                        <a:t>图文展板</a:t>
                      </a:r>
                      <a:endParaRPr lang="zh-CN" altLang="en-US" sz="1200">
                        <a:latin typeface="MiSans" panose="00000500000000000000" charset="-122"/>
                        <a:ea typeface="MiSans" panose="00000500000000000000" charset="-122"/>
                      </a:endParaRPr>
                    </a:p>
                  </a:txBody>
                  <a:tcPr anchor="ctr"/>
                </a:tc>
              </a:tr>
            </a:tbl>
          </a:graphicData>
        </a:graphic>
      </p:graphicFrame>
      <p:sp>
        <p:nvSpPr>
          <p:cNvPr id="22" name="文本框 21"/>
          <p:cNvSpPr txBox="1"/>
          <p:nvPr/>
        </p:nvSpPr>
        <p:spPr>
          <a:xfrm>
            <a:off x="400050" y="1812925"/>
            <a:ext cx="11383645" cy="4267835"/>
          </a:xfrm>
          <a:prstGeom prst="rect">
            <a:avLst/>
          </a:prstGeom>
          <a:noFill/>
        </p:spPr>
        <p:txBody>
          <a:bodyPr wrap="square" rtlCol="0">
            <a:noAutofit/>
          </a:bodyPr>
          <a:lstStyle/>
          <a:p>
            <a:pPr indent="0" fontAlgn="auto">
              <a:lnSpc>
                <a:spcPct val="150000"/>
              </a:lnSpc>
              <a:spcBef>
                <a:spcPts val="0"/>
              </a:spcBef>
              <a:buFont typeface="黑体" panose="02010609060101010101" charset="-122"/>
              <a:buNone/>
            </a:pPr>
            <a:r>
              <a:rPr lang="zh-CN" altLang="en-US" sz="1200" b="1" dirty="0">
                <a:latin typeface="MiSans" panose="00000500000000000000" charset="-122"/>
                <a:ea typeface="MiSans" panose="00000500000000000000" charset="-122"/>
                <a:cs typeface="MiSans" panose="00000500000000000000" charset="-122"/>
                <a:sym typeface="+mn-ea"/>
              </a:rPr>
              <a:t>展项描述：</a:t>
            </a:r>
            <a:endParaRPr lang="zh-CN" altLang="en-US" sz="1200" b="1" dirty="0">
              <a:latin typeface="MiSans" panose="00000500000000000000" charset="-122"/>
              <a:ea typeface="MiSans" panose="00000500000000000000" charset="-122"/>
              <a:cs typeface="MiSans" panose="00000500000000000000" charset="-122"/>
            </a:endParaRPr>
          </a:p>
          <a:p>
            <a:pPr indent="304800" fontAlgn="auto">
              <a:lnSpc>
                <a:spcPct val="150000"/>
              </a:lnSpc>
              <a:spcBef>
                <a:spcPts val="0"/>
              </a:spcBef>
              <a:buFont typeface="黑体" panose="02010609060101010101" charset="-122"/>
              <a:buNone/>
              <a:extLst>
                <a:ext uri="{35155182-B16C-46BC-9424-99874614C6A1}">
                  <wpsdc:indentchars xmlns:wpsdc="http://www.wps.cn/officeDocument/2017/drawingmlCustomData" val="200" checksum="1077528236"/>
                </a:ext>
              </a:extLst>
            </a:pPr>
            <a:r>
              <a:rPr lang="zh-CN" altLang="en-US" sz="1200" dirty="0">
                <a:latin typeface="MiSans" panose="00000500000000000000" charset="-122"/>
                <a:ea typeface="MiSans" panose="00000500000000000000" charset="-122"/>
                <a:cs typeface="MiSans" panose="00000500000000000000" charset="-122"/>
                <a:sym typeface="+mn-ea"/>
              </a:rPr>
              <a:t>展项主要由黄酒</a:t>
            </a:r>
            <a:r>
              <a:rPr lang="zh-CN" altLang="en-US" sz="1200" dirty="0">
                <a:latin typeface="MiSans" panose="00000500000000000000" charset="-122"/>
                <a:ea typeface="MiSans" panose="00000500000000000000" charset="-122"/>
                <a:cs typeface="MiSans" panose="00000500000000000000" charset="-122"/>
                <a:sym typeface="+mn-ea"/>
              </a:rPr>
              <a:t>吧台、黄酒样品组成。</a:t>
            </a:r>
            <a:endParaRPr lang="zh-CN" altLang="en-US" sz="1200" dirty="0">
              <a:latin typeface="MiSans" panose="00000500000000000000" charset="-122"/>
              <a:ea typeface="MiSans" panose="00000500000000000000" charset="-122"/>
              <a:cs typeface="MiSans" panose="00000500000000000000" charset="-122"/>
              <a:sym typeface="+mn-ea"/>
            </a:endParaRPr>
          </a:p>
          <a:p>
            <a:pPr indent="304800" fontAlgn="auto">
              <a:lnSpc>
                <a:spcPct val="150000"/>
              </a:lnSpc>
              <a:spcBef>
                <a:spcPts val="0"/>
              </a:spcBef>
              <a:buFont typeface="黑体" panose="02010609060101010101" charset="-122"/>
              <a:buNone/>
              <a:extLst>
                <a:ext uri="{35155182-B16C-46BC-9424-99874614C6A1}">
                  <wpsdc:indentchars xmlns:wpsdc="http://www.wps.cn/officeDocument/2017/drawingmlCustomData" val="200" checksum="1077528236"/>
                </a:ext>
              </a:extLst>
            </a:pPr>
            <a:r>
              <a:rPr lang="zh-CN" altLang="en-US" sz="1200" dirty="0">
                <a:latin typeface="MiSans" panose="00000500000000000000" charset="-122"/>
                <a:ea typeface="MiSans" panose="00000500000000000000" charset="-122"/>
                <a:cs typeface="MiSans" panose="00000500000000000000" charset="-122"/>
                <a:sym typeface="+mn-ea"/>
              </a:rPr>
              <a:t>该区域中</a:t>
            </a:r>
            <a:r>
              <a:rPr lang="zh-CN" altLang="en-US" sz="1200" spc="120">
                <a:latin typeface="MiSans" panose="00000500000000000000" charset="-122"/>
                <a:ea typeface="MiSans" panose="00000500000000000000" charset="-122"/>
                <a:sym typeface="+mn-ea"/>
              </a:rPr>
              <a:t>放置有不同口味的黄酒样品，参观者可在此品鉴</a:t>
            </a:r>
            <a:r>
              <a:rPr lang="zh-CN" altLang="en-US" sz="1200" dirty="0">
                <a:latin typeface="MiSans" panose="00000500000000000000" charset="-122"/>
                <a:ea typeface="MiSans" panose="00000500000000000000" charset="-122"/>
                <a:cs typeface="MiSans" panose="00000500000000000000" charset="-122"/>
                <a:sym typeface="+mn-ea"/>
              </a:rPr>
              <a:t>以不同口味的黄酒味道，同时图文展板中将科普元红、加饭、善酿、香雪</a:t>
            </a:r>
            <a:r>
              <a:rPr lang="en-US" altLang="zh-CN" sz="1200" dirty="0">
                <a:latin typeface="MiSans" panose="00000500000000000000" charset="-122"/>
                <a:ea typeface="MiSans" panose="00000500000000000000" charset="-122"/>
                <a:cs typeface="MiSans" panose="00000500000000000000" charset="-122"/>
                <a:sym typeface="+mn-ea"/>
              </a:rPr>
              <a:t>4</a:t>
            </a:r>
            <a:r>
              <a:rPr lang="zh-CN" altLang="en-US" sz="1200" dirty="0">
                <a:latin typeface="MiSans" panose="00000500000000000000" charset="-122"/>
                <a:ea typeface="MiSans" panose="00000500000000000000" charset="-122"/>
                <a:cs typeface="MiSans" panose="00000500000000000000" charset="-122"/>
                <a:sym typeface="+mn-ea"/>
              </a:rPr>
              <a:t>种不同甜度的黄酒口味，展示黄酒品鉴的方式以及复杂的风味组成。</a:t>
            </a:r>
            <a:endParaRPr lang="zh-CN" altLang="en-US" sz="1200" dirty="0">
              <a:latin typeface="MiSans" panose="00000500000000000000" charset="-122"/>
              <a:ea typeface="MiSans" panose="00000500000000000000" charset="-122"/>
              <a:cs typeface="MiSans" panose="00000500000000000000" charset="-122"/>
              <a:sym typeface="+mn-ea"/>
            </a:endParaRPr>
          </a:p>
          <a:p>
            <a:pPr indent="304800" fontAlgn="auto">
              <a:lnSpc>
                <a:spcPct val="150000"/>
              </a:lnSpc>
              <a:spcBef>
                <a:spcPts val="0"/>
              </a:spcBef>
              <a:buFont typeface="黑体" panose="02010609060101010101" charset="-122"/>
              <a:buNone/>
              <a:extLst>
                <a:ext uri="{35155182-B16C-46BC-9424-99874614C6A1}">
                  <wpsdc:indentchars xmlns:wpsdc="http://www.wps.cn/officeDocument/2017/drawingmlCustomData" val="200" checksum="1077528236"/>
                </a:ext>
              </a:extLst>
            </a:pPr>
            <a:endParaRPr lang="zh-CN" altLang="en-US" sz="1200" dirty="0">
              <a:latin typeface="MiSans" panose="00000500000000000000" charset="-122"/>
              <a:ea typeface="MiSans" panose="00000500000000000000" charset="-122"/>
              <a:cs typeface="MiSans" panose="00000500000000000000" charset="-122"/>
              <a:sym typeface="+mn-ea"/>
            </a:endParaRPr>
          </a:p>
          <a:p>
            <a:pPr indent="0" fontAlgn="auto">
              <a:lnSpc>
                <a:spcPct val="150000"/>
              </a:lnSpc>
              <a:spcBef>
                <a:spcPts val="0"/>
              </a:spcBef>
              <a:buFont typeface="黑体" panose="02010609060101010101" charset="-122"/>
              <a:buNone/>
            </a:pPr>
            <a:r>
              <a:rPr lang="zh-CN" altLang="en-US" sz="1200" b="1" dirty="0">
                <a:latin typeface="MiSans" panose="00000500000000000000" charset="-122"/>
                <a:ea typeface="MiSans" panose="00000500000000000000" charset="-122"/>
                <a:cs typeface="MiSans" panose="00000500000000000000" charset="-122"/>
                <a:sym typeface="+mn-ea"/>
              </a:rPr>
              <a:t>展示目的：</a:t>
            </a:r>
            <a:r>
              <a:rPr lang="zh-CN" altLang="en-US" sz="1200" dirty="0">
                <a:latin typeface="MiSans" panose="00000500000000000000" charset="-122"/>
                <a:ea typeface="MiSans" panose="00000500000000000000" charset="-122"/>
                <a:cs typeface="MiSans" panose="00000500000000000000" charset="-122"/>
                <a:sym typeface="黑体" panose="02010609060101010101" charset="-122"/>
              </a:rPr>
              <a:t>通过科学分类与品鉴体验，解析绍兴黄酒不同甜度之间的味觉密码。</a:t>
            </a:r>
            <a:endParaRPr lang="zh-CN" altLang="en-US" sz="1200" dirty="0">
              <a:latin typeface="MiSans" panose="00000500000000000000" charset="-122"/>
              <a:ea typeface="MiSans" panose="00000500000000000000" charset="-122"/>
              <a:cs typeface="MiSans" panose="00000500000000000000" charset="-122"/>
              <a:sym typeface="黑体" panose="02010609060101010101" charset="-122"/>
            </a:endParaRPr>
          </a:p>
          <a:p>
            <a:pPr indent="0" fontAlgn="auto">
              <a:lnSpc>
                <a:spcPct val="150000"/>
              </a:lnSpc>
              <a:spcBef>
                <a:spcPts val="0"/>
              </a:spcBef>
              <a:buFont typeface="黑体" panose="02010609060101010101" charset="-122"/>
              <a:buNone/>
            </a:pPr>
            <a:endParaRPr lang="zh-CN" altLang="en-US" sz="1200" b="1" dirty="0">
              <a:latin typeface="MiSans" panose="00000500000000000000" charset="-122"/>
              <a:ea typeface="MiSans" panose="00000500000000000000" charset="-122"/>
              <a:cs typeface="MiSans" panose="00000500000000000000" charset="-122"/>
              <a:sym typeface="黑体" panose="02010609060101010101" charset="-122"/>
            </a:endParaRPr>
          </a:p>
          <a:p>
            <a:pPr indent="0" fontAlgn="auto">
              <a:lnSpc>
                <a:spcPct val="150000"/>
              </a:lnSpc>
              <a:spcBef>
                <a:spcPts val="0"/>
              </a:spcBef>
              <a:buFont typeface="黑体" panose="02010609060101010101" charset="-122"/>
              <a:buNone/>
            </a:pPr>
            <a:r>
              <a:rPr lang="zh-CN" altLang="en-US" sz="1200" b="1" dirty="0">
                <a:latin typeface="MiSans" panose="00000500000000000000" charset="-122"/>
                <a:ea typeface="MiSans" panose="00000500000000000000" charset="-122"/>
                <a:cs typeface="MiSans" panose="00000500000000000000" charset="-122"/>
                <a:sym typeface="黑体" panose="02010609060101010101" charset="-122"/>
              </a:rPr>
              <a:t>操作说明：</a:t>
            </a:r>
            <a:endParaRPr lang="zh-CN" altLang="en-US" sz="1200" b="1" dirty="0">
              <a:latin typeface="MiSans" panose="00000500000000000000" charset="-122"/>
              <a:ea typeface="MiSans" panose="00000500000000000000" charset="-122"/>
              <a:cs typeface="MiSans" panose="00000500000000000000" charset="-122"/>
              <a:sym typeface="黑体" panose="02010609060101010101" charset="-122"/>
            </a:endParaRPr>
          </a:p>
          <a:p>
            <a:pPr>
              <a:lnSpc>
                <a:spcPct val="150000"/>
              </a:lnSpc>
            </a:pPr>
            <a:r>
              <a:rPr lang="en-US" altLang="zh-CN" sz="1200" dirty="0">
                <a:latin typeface="MiSans" panose="00000500000000000000" charset="-122"/>
                <a:ea typeface="MiSans" panose="00000500000000000000" charset="-122"/>
                <a:cs typeface="MiSans" panose="00000500000000000000" charset="-122"/>
                <a:sym typeface="+mn-ea"/>
              </a:rPr>
              <a:t>1</a:t>
            </a:r>
            <a:r>
              <a:rPr lang="zh-CN" altLang="en-US" sz="1200" dirty="0">
                <a:latin typeface="MiSans" panose="00000500000000000000" charset="-122"/>
                <a:ea typeface="MiSans" panose="00000500000000000000" charset="-122"/>
                <a:cs typeface="MiSans" panose="00000500000000000000" charset="-122"/>
                <a:sym typeface="+mn-ea"/>
              </a:rPr>
              <a:t>、观众进入展区；</a:t>
            </a:r>
            <a:endParaRPr lang="zh-CN" altLang="en-US" sz="1200" dirty="0">
              <a:latin typeface="MiSans" panose="00000500000000000000" charset="-122"/>
              <a:ea typeface="MiSans" panose="00000500000000000000" charset="-122"/>
              <a:cs typeface="MiSans" panose="00000500000000000000" charset="-122"/>
            </a:endParaRPr>
          </a:p>
          <a:p>
            <a:pPr>
              <a:lnSpc>
                <a:spcPct val="150000"/>
              </a:lnSpc>
            </a:pPr>
            <a:r>
              <a:rPr lang="en-US" altLang="zh-CN" sz="1200" dirty="0">
                <a:latin typeface="MiSans" panose="00000500000000000000" charset="-122"/>
                <a:ea typeface="MiSans" panose="00000500000000000000" charset="-122"/>
                <a:cs typeface="MiSans" panose="00000500000000000000" charset="-122"/>
                <a:sym typeface="+mn-ea"/>
              </a:rPr>
              <a:t>2</a:t>
            </a:r>
            <a:r>
              <a:rPr lang="zh-CN" altLang="en-US" sz="1200" dirty="0">
                <a:latin typeface="MiSans" panose="00000500000000000000" charset="-122"/>
                <a:ea typeface="MiSans" panose="00000500000000000000" charset="-122"/>
                <a:cs typeface="MiSans" panose="00000500000000000000" charset="-122"/>
                <a:sym typeface="+mn-ea"/>
              </a:rPr>
              <a:t>、阅读图文展板；</a:t>
            </a:r>
            <a:endParaRPr lang="zh-CN" altLang="en-US" sz="1200" dirty="0">
              <a:latin typeface="MiSans" panose="00000500000000000000" charset="-122"/>
              <a:ea typeface="MiSans" panose="00000500000000000000" charset="-122"/>
              <a:cs typeface="MiSans" panose="00000500000000000000" charset="-122"/>
              <a:sym typeface="+mn-ea"/>
            </a:endParaRPr>
          </a:p>
          <a:p>
            <a:pPr>
              <a:lnSpc>
                <a:spcPct val="150000"/>
              </a:lnSpc>
            </a:pPr>
            <a:r>
              <a:rPr lang="en-US" altLang="zh-CN" sz="1200" dirty="0">
                <a:latin typeface="MiSans" panose="00000500000000000000" charset="-122"/>
                <a:ea typeface="MiSans" panose="00000500000000000000" charset="-122"/>
                <a:cs typeface="MiSans" panose="00000500000000000000" charset="-122"/>
              </a:rPr>
              <a:t>3</a:t>
            </a:r>
            <a:r>
              <a:rPr lang="zh-CN" altLang="en-US" sz="1200" dirty="0">
                <a:latin typeface="MiSans" panose="00000500000000000000" charset="-122"/>
                <a:ea typeface="MiSans" panose="00000500000000000000" charset="-122"/>
                <a:cs typeface="MiSans" panose="00000500000000000000" charset="-122"/>
              </a:rPr>
              <a:t>、品鉴不同口味的黄酒；</a:t>
            </a:r>
            <a:endParaRPr lang="zh-CN" altLang="en-US" sz="1200" dirty="0">
              <a:latin typeface="MiSans" panose="00000500000000000000" charset="-122"/>
              <a:ea typeface="MiSans" panose="00000500000000000000" charset="-122"/>
              <a:cs typeface="MiSans" panose="00000500000000000000" charset="-122"/>
            </a:endParaRPr>
          </a:p>
          <a:p>
            <a:pPr>
              <a:lnSpc>
                <a:spcPct val="150000"/>
              </a:lnSpc>
            </a:pPr>
            <a:r>
              <a:rPr lang="en-US" altLang="zh-CN" sz="1200" dirty="0">
                <a:latin typeface="MiSans" panose="00000500000000000000" charset="-122"/>
                <a:ea typeface="MiSans" panose="00000500000000000000" charset="-122"/>
                <a:cs typeface="MiSans" panose="00000500000000000000" charset="-122"/>
              </a:rPr>
              <a:t>4</a:t>
            </a:r>
            <a:r>
              <a:rPr lang="zh-CN" altLang="en-US" sz="1200" dirty="0">
                <a:latin typeface="MiSans" panose="00000500000000000000" charset="-122"/>
                <a:ea typeface="MiSans" panose="00000500000000000000" charset="-122"/>
                <a:cs typeface="MiSans" panose="00000500000000000000" charset="-122"/>
              </a:rPr>
              <a:t>、在此区域</a:t>
            </a:r>
            <a:r>
              <a:rPr lang="zh-CN" altLang="en-US" sz="1200" spc="120">
                <a:latin typeface="MiSans" panose="00000500000000000000" charset="-122"/>
                <a:ea typeface="MiSans" panose="00000500000000000000" charset="-122"/>
                <a:sym typeface="+mn-ea"/>
              </a:rPr>
              <a:t>品鉴</a:t>
            </a:r>
            <a:r>
              <a:rPr lang="zh-CN" altLang="en-US" sz="1200" dirty="0">
                <a:latin typeface="MiSans" panose="00000500000000000000" charset="-122"/>
                <a:ea typeface="MiSans" panose="00000500000000000000" charset="-122"/>
                <a:cs typeface="MiSans" panose="00000500000000000000" charset="-122"/>
                <a:sym typeface="+mn-ea"/>
              </a:rPr>
              <a:t>以不同口味的黄酒味道了解及原理，进行科学操作探索；</a:t>
            </a:r>
            <a:endParaRPr lang="zh-CN" altLang="en-US" sz="1200" dirty="0">
              <a:latin typeface="MiSans" panose="00000500000000000000" charset="-122"/>
              <a:ea typeface="MiSans" panose="00000500000000000000" charset="-122"/>
              <a:cs typeface="MiSans" panose="00000500000000000000" charset="-122"/>
            </a:endParaRPr>
          </a:p>
          <a:p>
            <a:pPr>
              <a:lnSpc>
                <a:spcPct val="150000"/>
              </a:lnSpc>
            </a:pPr>
            <a:endParaRPr lang="zh-CN" altLang="en-US" sz="1200" dirty="0">
              <a:latin typeface="MiSans" panose="00000500000000000000" charset="-122"/>
              <a:ea typeface="MiSans" panose="00000500000000000000" charset="-122"/>
              <a:cs typeface="MiSans" panose="00000500000000000000" charset="-122"/>
            </a:endParaRPr>
          </a:p>
        </p:txBody>
      </p:sp>
      <p:sp>
        <p:nvSpPr>
          <p:cNvPr id="2" name="文本框 1"/>
          <p:cNvSpPr txBox="1"/>
          <p:nvPr/>
        </p:nvSpPr>
        <p:spPr>
          <a:xfrm>
            <a:off x="8251825" y="346710"/>
            <a:ext cx="3532505" cy="398780"/>
          </a:xfrm>
          <a:prstGeom prst="rect">
            <a:avLst/>
          </a:prstGeom>
          <a:noFill/>
        </p:spPr>
        <p:txBody>
          <a:bodyPr wrap="square" rtlCol="0">
            <a:spAutoFit/>
          </a:bodyPr>
          <a:lstStyle/>
          <a:p>
            <a:pPr algn="r"/>
            <a:r>
              <a:rPr lang="zh-CN" altLang="en-US" sz="2000">
                <a:solidFill>
                  <a:srgbClr val="58654B"/>
                </a:solidFill>
                <a:latin typeface="京華老宋体_KingHwa_OldSong" panose="02000500000000000000" charset="-122"/>
                <a:ea typeface="京華老宋体_KingHwa_OldSong" panose="02000500000000000000" charset="-122"/>
                <a:cs typeface="仿宋" panose="02010609060101010101" charset="-122"/>
                <a:sym typeface="+mn-ea"/>
              </a:rPr>
              <a:t>绍兴文化里的科学基因</a:t>
            </a:r>
            <a:endParaRPr lang="zh-CN" altLang="en-US" sz="2000">
              <a:solidFill>
                <a:srgbClr val="58654B"/>
              </a:solidFill>
              <a:latin typeface="京華老宋体_KingHwa_OldSong" panose="02000500000000000000" charset="-122"/>
              <a:ea typeface="京華老宋体_KingHwa_OldSong" panose="02000500000000000000" charset="-122"/>
              <a:cs typeface="仿宋" panose="02010609060101010101" charset="-122"/>
              <a:sym typeface="+mn-ea"/>
            </a:endParaRPr>
          </a:p>
        </p:txBody>
      </p:sp>
      <p:grpSp>
        <p:nvGrpSpPr>
          <p:cNvPr id="3" name="组合 2"/>
          <p:cNvGrpSpPr/>
          <p:nvPr/>
        </p:nvGrpSpPr>
        <p:grpSpPr>
          <a:xfrm>
            <a:off x="0" y="6189345"/>
            <a:ext cx="12192000" cy="668655"/>
            <a:chOff x="0" y="9747"/>
            <a:chExt cx="19200" cy="1053"/>
          </a:xfrm>
        </p:grpSpPr>
        <p:sp>
          <p:nvSpPr>
            <p:cNvPr id="4" name="矩形 3"/>
            <p:cNvSpPr/>
            <p:nvPr>
              <p:custDataLst>
                <p:tags r:id="rId4"/>
              </p:custDataLst>
            </p:nvPr>
          </p:nvSpPr>
          <p:spPr>
            <a:xfrm>
              <a:off x="0" y="9747"/>
              <a:ext cx="19200" cy="1053"/>
            </a:xfrm>
            <a:prstGeom prst="rect">
              <a:avLst/>
            </a:prstGeom>
            <a:solidFill>
              <a:srgbClr val="CBB87F"/>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cs typeface="仿宋" panose="02010609060101010101" charset="-122"/>
              </a:endParaRPr>
            </a:p>
          </p:txBody>
        </p:sp>
        <p:pic>
          <p:nvPicPr>
            <p:cNvPr id="6" name="图片 5" descr="2"/>
            <p:cNvPicPr>
              <a:picLocks noChangeAspect="1"/>
            </p:cNvPicPr>
            <p:nvPr/>
          </p:nvPicPr>
          <p:blipFill>
            <a:blip r:embed="rId5">
              <a:alphaModFix amt="48000"/>
            </a:blip>
            <a:srcRect t="2036" b="82201"/>
            <a:stretch>
              <a:fillRect/>
            </a:stretch>
          </p:blipFill>
          <p:spPr>
            <a:xfrm>
              <a:off x="0" y="9747"/>
              <a:ext cx="19158" cy="1053"/>
            </a:xfrm>
            <a:prstGeom prst="rect">
              <a:avLst/>
            </a:prstGeom>
          </p:spPr>
        </p:pic>
      </p:grpSp>
      <p:pic>
        <p:nvPicPr>
          <p:cNvPr id="7" name="图片 6"/>
          <p:cNvPicPr>
            <a:picLocks noChangeAspect="1"/>
          </p:cNvPicPr>
          <p:nvPr/>
        </p:nvPicPr>
        <p:blipFill>
          <a:blip r:embed="rId6"/>
          <a:stretch>
            <a:fillRect/>
          </a:stretch>
        </p:blipFill>
        <p:spPr>
          <a:xfrm>
            <a:off x="8872220" y="4364355"/>
            <a:ext cx="2912110" cy="1645920"/>
          </a:xfrm>
          <a:prstGeom prst="rect">
            <a:avLst/>
          </a:prstGeom>
        </p:spPr>
      </p:pic>
    </p:spTree>
    <p:custDataLst>
      <p:tags r:id="rId7"/>
    </p:custData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F0E7DD">
            <a:alpha val="27000"/>
          </a:srgbClr>
        </a:solidFill>
        <a:effectLst/>
      </p:bgPr>
    </p:bg>
    <p:spTree>
      <p:nvGrpSpPr>
        <p:cNvPr id="1" name=""/>
        <p:cNvGrpSpPr/>
        <p:nvPr/>
      </p:nvGrpSpPr>
      <p:grpSpPr>
        <a:xfrm>
          <a:off x="0" y="0"/>
          <a:ext cx="0" cy="0"/>
          <a:chOff x="0" y="0"/>
          <a:chExt cx="0" cy="0"/>
        </a:xfrm>
      </p:grpSpPr>
      <p:cxnSp>
        <p:nvCxnSpPr>
          <p:cNvPr id="21" name="直接连接符 20"/>
          <p:cNvCxnSpPr/>
          <p:nvPr>
            <p:custDataLst>
              <p:tags r:id="rId1"/>
            </p:custDataLst>
          </p:nvPr>
        </p:nvCxnSpPr>
        <p:spPr>
          <a:xfrm>
            <a:off x="400685" y="738505"/>
            <a:ext cx="11383645" cy="6985"/>
          </a:xfrm>
          <a:prstGeom prst="line">
            <a:avLst/>
          </a:prstGeom>
          <a:ln w="28575" cmpd="sng">
            <a:solidFill>
              <a:srgbClr val="58654B"/>
            </a:solidFill>
            <a:prstDash val="solid"/>
          </a:ln>
        </p:spPr>
        <p:style>
          <a:lnRef idx="2">
            <a:schemeClr val="accent1"/>
          </a:lnRef>
          <a:fillRef idx="0">
            <a:srgbClr val="FFFFFF"/>
          </a:fillRef>
          <a:effectRef idx="0">
            <a:srgbClr val="FFFFFF"/>
          </a:effectRef>
          <a:fontRef idx="minor">
            <a:schemeClr val="tx1"/>
          </a:fontRef>
        </p:style>
      </p:cxnSp>
      <p:sp>
        <p:nvSpPr>
          <p:cNvPr id="5" name="文本框 4"/>
          <p:cNvSpPr txBox="1"/>
          <p:nvPr>
            <p:custDataLst>
              <p:tags r:id="rId2"/>
            </p:custDataLst>
          </p:nvPr>
        </p:nvSpPr>
        <p:spPr>
          <a:xfrm>
            <a:off x="400685" y="216535"/>
            <a:ext cx="4811395" cy="509270"/>
          </a:xfrm>
          <a:prstGeom prst="rect">
            <a:avLst/>
          </a:prstGeom>
          <a:noFill/>
        </p:spPr>
        <p:txBody>
          <a:bodyPr wrap="square" rtlCol="0">
            <a:noAutofit/>
          </a:bodyPr>
          <a:lstStyle/>
          <a:p>
            <a:r>
              <a:rPr lang="zh-CN" altLang="en-US" sz="3600" b="0">
                <a:solidFill>
                  <a:srgbClr val="58654B"/>
                </a:solidFill>
                <a:latin typeface="京華老宋体_KingHwa_OldSong" panose="02000500000000000000" charset="-122"/>
                <a:ea typeface="京華老宋体_KingHwa_OldSong" panose="02000500000000000000" charset="-122"/>
                <a:cs typeface="仿宋" panose="02010609060101010101" charset="-122"/>
                <a:sym typeface="+mn-ea"/>
              </a:rPr>
              <a:t>绍兴黄酒的创新研究</a:t>
            </a:r>
            <a:endParaRPr lang="zh-CN" altLang="en-US" sz="3600" b="0">
              <a:solidFill>
                <a:srgbClr val="58654B"/>
              </a:solidFill>
              <a:latin typeface="京華老宋体_KingHwa_OldSong" panose="02000500000000000000" charset="-122"/>
              <a:ea typeface="京華老宋体_KingHwa_OldSong" panose="02000500000000000000" charset="-122"/>
              <a:cs typeface="仿宋" panose="02010609060101010101" charset="-122"/>
              <a:sym typeface="+mn-ea"/>
            </a:endParaRPr>
          </a:p>
          <a:p>
            <a:endParaRPr lang="zh-CN" altLang="en-US" sz="3600">
              <a:solidFill>
                <a:srgbClr val="58654B"/>
              </a:solidFill>
              <a:latin typeface="京華老宋体_KingHwa_OldSong" panose="02000500000000000000" charset="-122"/>
              <a:ea typeface="京華老宋体_KingHwa_OldSong" panose="02000500000000000000" charset="-122"/>
              <a:cs typeface="仿宋" panose="02010609060101010101" charset="-122"/>
            </a:endParaRPr>
          </a:p>
          <a:p>
            <a:endParaRPr lang="zh-CN" altLang="en-US" sz="3600">
              <a:solidFill>
                <a:srgbClr val="58654B"/>
              </a:solidFill>
              <a:latin typeface="京華老宋体_KingHwa_OldSong" panose="02000500000000000000" charset="-122"/>
              <a:ea typeface="京華老宋体_KingHwa_OldSong" panose="02000500000000000000" charset="-122"/>
              <a:cs typeface="仿宋" panose="02010609060101010101" charset="-122"/>
            </a:endParaRPr>
          </a:p>
        </p:txBody>
      </p:sp>
      <p:graphicFrame>
        <p:nvGraphicFramePr>
          <p:cNvPr id="8" name="表格 7"/>
          <p:cNvGraphicFramePr/>
          <p:nvPr>
            <p:custDataLst>
              <p:tags r:id="rId3"/>
            </p:custDataLst>
          </p:nvPr>
        </p:nvGraphicFramePr>
        <p:xfrm>
          <a:off x="400685" y="1163955"/>
          <a:ext cx="11383645" cy="398780"/>
        </p:xfrm>
        <a:graphic>
          <a:graphicData uri="http://schemas.openxmlformats.org/drawingml/2006/table">
            <a:tbl>
              <a:tblPr firstCol="1" bandCol="1">
                <a:tableStyleId>{B2A5736F-0B23-42C7-9033-99ABC36045BD}</a:tableStyleId>
              </a:tblPr>
              <a:tblGrid>
                <a:gridCol w="1452880"/>
                <a:gridCol w="1915795"/>
                <a:gridCol w="1897380"/>
                <a:gridCol w="2181225"/>
                <a:gridCol w="2038985"/>
                <a:gridCol w="1897380"/>
              </a:tblGrid>
              <a:tr h="381000">
                <a:tc>
                  <a:txBody>
                    <a:bodyPr/>
                    <a:lstStyle/>
                    <a:p>
                      <a:pPr algn="ctr">
                        <a:lnSpc>
                          <a:spcPct val="100000"/>
                        </a:lnSpc>
                        <a:spcBef>
                          <a:spcPts val="0"/>
                        </a:spcBef>
                        <a:buClrTx/>
                        <a:buSzTx/>
                        <a:buFontTx/>
                        <a:buNone/>
                      </a:pPr>
                      <a:r>
                        <a:rPr lang="zh-CN" altLang="en-US" sz="1200" b="0">
                          <a:latin typeface="MiSans" panose="00000500000000000000" charset="-122"/>
                          <a:ea typeface="MiSans" panose="00000500000000000000" charset="-122"/>
                        </a:rPr>
                        <a:t>展区名称</a:t>
                      </a:r>
                      <a:endParaRPr lang="zh-CN" altLang="en-US" sz="1200" b="0">
                        <a:latin typeface="MiSans" panose="00000500000000000000" charset="-122"/>
                        <a:ea typeface="MiSans" panose="00000500000000000000" charset="-122"/>
                      </a:endParaRPr>
                    </a:p>
                  </a:txBody>
                  <a:tcPr anchor="ctr">
                    <a:solidFill>
                      <a:srgbClr val="CBB87F"/>
                    </a:solidFill>
                  </a:tcPr>
                </a:tc>
                <a:tc>
                  <a:txBody>
                    <a:bodyPr/>
                    <a:lstStyle/>
                    <a:p>
                      <a:pPr algn="l">
                        <a:lnSpc>
                          <a:spcPct val="120000"/>
                        </a:lnSpc>
                        <a:spcBef>
                          <a:spcPts val="0"/>
                        </a:spcBef>
                        <a:spcAft>
                          <a:spcPts val="0"/>
                        </a:spcAft>
                        <a:buClrTx/>
                        <a:buSzTx/>
                        <a:buFontTx/>
                        <a:buNone/>
                      </a:pPr>
                      <a:r>
                        <a:rPr lang="zh-CN" altLang="en-US" sz="1200" spc="120">
                          <a:latin typeface="MiSans" panose="00000500000000000000" charset="-122"/>
                          <a:ea typeface="MiSans" panose="00000500000000000000" charset="-122"/>
                        </a:rPr>
                        <a:t>绍兴黄酒</a:t>
                      </a:r>
                      <a:endParaRPr lang="zh-CN" altLang="en-US" sz="1200" spc="120">
                        <a:latin typeface="MiSans" panose="00000500000000000000" charset="-122"/>
                        <a:ea typeface="MiSans" panose="00000500000000000000" charset="-122"/>
                      </a:endParaRPr>
                    </a:p>
                  </a:txBody>
                  <a:tcPr anchor="ctr"/>
                </a:tc>
                <a:tc>
                  <a:txBody>
                    <a:bodyPr/>
                    <a:lstStyle/>
                    <a:p>
                      <a:pPr algn="ctr">
                        <a:buNone/>
                      </a:pPr>
                      <a:r>
                        <a:rPr lang="zh-CN" altLang="en-US" sz="1200">
                          <a:solidFill>
                            <a:schemeClr val="bg1"/>
                          </a:solidFill>
                          <a:latin typeface="MiSans" panose="00000500000000000000" charset="-122"/>
                          <a:ea typeface="MiSans" panose="00000500000000000000" charset="-122"/>
                        </a:rPr>
                        <a:t>展品名称</a:t>
                      </a:r>
                      <a:endParaRPr lang="zh-CN" altLang="en-US" sz="1200">
                        <a:solidFill>
                          <a:schemeClr val="bg1"/>
                        </a:solidFill>
                        <a:latin typeface="MiSans" panose="00000500000000000000" charset="-122"/>
                        <a:ea typeface="MiSans" panose="00000500000000000000" charset="-122"/>
                      </a:endParaRPr>
                    </a:p>
                  </a:txBody>
                  <a:tcPr anchor="ctr">
                    <a:solidFill>
                      <a:srgbClr val="CBB87F"/>
                    </a:solidFill>
                  </a:tcPr>
                </a:tc>
                <a:tc>
                  <a:txBody>
                    <a:bodyPr/>
                    <a:lstStyle/>
                    <a:p>
                      <a:pPr indent="0" algn="l">
                        <a:lnSpc>
                          <a:spcPct val="120000"/>
                        </a:lnSpc>
                        <a:spcBef>
                          <a:spcPts val="0"/>
                        </a:spcBef>
                        <a:spcAft>
                          <a:spcPts val="0"/>
                        </a:spcAft>
                        <a:buNone/>
                      </a:pPr>
                      <a:r>
                        <a:rPr lang="zh-CN" altLang="en-US" sz="1200" b="0" spc="120">
                          <a:latin typeface="MiSans" panose="00000500000000000000" charset="-122"/>
                          <a:ea typeface="MiSans" panose="00000500000000000000" charset="-122"/>
                          <a:sym typeface="+mn-ea"/>
                        </a:rPr>
                        <a:t>绍兴黄酒的创新研究</a:t>
                      </a:r>
                      <a:endParaRPr lang="zh-CN" altLang="en-US" sz="1200" b="0" spc="120">
                        <a:latin typeface="MiSans" panose="00000500000000000000" charset="-122"/>
                        <a:ea typeface="MiSans" panose="00000500000000000000" charset="-122"/>
                        <a:sym typeface="+mn-ea"/>
                      </a:endParaRPr>
                    </a:p>
                  </a:txBody>
                  <a:tcPr marL="177800" marR="177800" marT="107950" marB="107950" anchor="ctr"/>
                </a:tc>
                <a:tc>
                  <a:txBody>
                    <a:bodyPr/>
                    <a:lstStyle/>
                    <a:p>
                      <a:pPr algn="ctr">
                        <a:buNone/>
                      </a:pPr>
                      <a:r>
                        <a:rPr lang="zh-CN" altLang="en-US" sz="1200">
                          <a:solidFill>
                            <a:schemeClr val="bg1"/>
                          </a:solidFill>
                          <a:latin typeface="MiSans" panose="00000500000000000000" charset="-122"/>
                          <a:ea typeface="MiSans" panose="00000500000000000000" charset="-122"/>
                        </a:rPr>
                        <a:t>展示形式</a:t>
                      </a:r>
                      <a:endParaRPr lang="zh-CN" altLang="en-US" sz="1200">
                        <a:solidFill>
                          <a:schemeClr val="bg1"/>
                        </a:solidFill>
                        <a:latin typeface="MiSans" panose="00000500000000000000" charset="-122"/>
                        <a:ea typeface="MiSans" panose="00000500000000000000" charset="-122"/>
                      </a:endParaRPr>
                    </a:p>
                  </a:txBody>
                  <a:tcPr anchor="ctr">
                    <a:solidFill>
                      <a:srgbClr val="CBB87F"/>
                    </a:solidFill>
                  </a:tcPr>
                </a:tc>
                <a:tc>
                  <a:txBody>
                    <a:bodyPr/>
                    <a:lstStyle/>
                    <a:p>
                      <a:pPr algn="ctr">
                        <a:buNone/>
                      </a:pPr>
                      <a:r>
                        <a:rPr lang="zh-CN" altLang="en-US" sz="1200">
                          <a:latin typeface="MiSans" panose="00000500000000000000" charset="-122"/>
                          <a:ea typeface="MiSans" panose="00000500000000000000" charset="-122"/>
                        </a:rPr>
                        <a:t>图文展板</a:t>
                      </a:r>
                      <a:endParaRPr lang="zh-CN" altLang="en-US" sz="1200">
                        <a:latin typeface="MiSans" panose="00000500000000000000" charset="-122"/>
                        <a:ea typeface="MiSans" panose="00000500000000000000" charset="-122"/>
                      </a:endParaRPr>
                    </a:p>
                  </a:txBody>
                  <a:tcPr anchor="ctr"/>
                </a:tc>
              </a:tr>
            </a:tbl>
          </a:graphicData>
        </a:graphic>
      </p:graphicFrame>
      <p:sp>
        <p:nvSpPr>
          <p:cNvPr id="22" name="文本框 21"/>
          <p:cNvSpPr txBox="1"/>
          <p:nvPr/>
        </p:nvSpPr>
        <p:spPr>
          <a:xfrm>
            <a:off x="400050" y="1812925"/>
            <a:ext cx="11383645" cy="4267835"/>
          </a:xfrm>
          <a:prstGeom prst="rect">
            <a:avLst/>
          </a:prstGeom>
          <a:noFill/>
        </p:spPr>
        <p:txBody>
          <a:bodyPr wrap="square" rtlCol="0">
            <a:noAutofit/>
          </a:bodyPr>
          <a:lstStyle/>
          <a:p>
            <a:pPr indent="0" fontAlgn="auto">
              <a:lnSpc>
                <a:spcPct val="150000"/>
              </a:lnSpc>
              <a:spcBef>
                <a:spcPts val="0"/>
              </a:spcBef>
              <a:buFont typeface="黑体" panose="02010609060101010101" charset="-122"/>
              <a:buNone/>
            </a:pPr>
            <a:r>
              <a:rPr lang="zh-CN" altLang="en-US" sz="1200" b="1" dirty="0">
                <a:latin typeface="MiSans" panose="00000500000000000000" charset="-122"/>
                <a:ea typeface="MiSans" panose="00000500000000000000" charset="-122"/>
                <a:cs typeface="MiSans" panose="00000500000000000000" charset="-122"/>
                <a:sym typeface="+mn-ea"/>
              </a:rPr>
              <a:t>展项描述：</a:t>
            </a:r>
            <a:endParaRPr lang="zh-CN" altLang="en-US" sz="1200" b="1" dirty="0">
              <a:latin typeface="MiSans" panose="00000500000000000000" charset="-122"/>
              <a:ea typeface="MiSans" panose="00000500000000000000" charset="-122"/>
              <a:cs typeface="MiSans" panose="00000500000000000000" charset="-122"/>
            </a:endParaRPr>
          </a:p>
          <a:p>
            <a:pPr indent="304800" fontAlgn="auto">
              <a:lnSpc>
                <a:spcPct val="150000"/>
              </a:lnSpc>
              <a:spcBef>
                <a:spcPts val="0"/>
              </a:spcBef>
              <a:buFont typeface="黑体" panose="02010609060101010101" charset="-122"/>
              <a:buNone/>
              <a:extLst>
                <a:ext uri="{35155182-B16C-46BC-9424-99874614C6A1}">
                  <wpsdc:indentchars xmlns:wpsdc="http://www.wps.cn/officeDocument/2017/drawingmlCustomData" val="200" checksum="1077528236"/>
                </a:ext>
              </a:extLst>
            </a:pPr>
            <a:r>
              <a:rPr lang="zh-CN" altLang="en-US" sz="1200" dirty="0">
                <a:latin typeface="MiSans" panose="00000500000000000000" charset="-122"/>
                <a:ea typeface="MiSans" panose="00000500000000000000" charset="-122"/>
                <a:cs typeface="MiSans" panose="00000500000000000000" charset="-122"/>
                <a:sym typeface="+mn-ea"/>
              </a:rPr>
              <a:t>展项主要由图文展板组成。</a:t>
            </a:r>
            <a:endParaRPr lang="zh-CN" altLang="en-US" sz="1200" dirty="0">
              <a:latin typeface="MiSans" panose="00000500000000000000" charset="-122"/>
              <a:ea typeface="MiSans" panose="00000500000000000000" charset="-122"/>
              <a:cs typeface="MiSans" panose="00000500000000000000" charset="-122"/>
              <a:sym typeface="+mn-ea"/>
            </a:endParaRPr>
          </a:p>
          <a:p>
            <a:pPr indent="304800" fontAlgn="auto">
              <a:lnSpc>
                <a:spcPct val="150000"/>
              </a:lnSpc>
              <a:spcBef>
                <a:spcPts val="0"/>
              </a:spcBef>
              <a:buFont typeface="黑体" panose="02010609060101010101" charset="-122"/>
              <a:buNone/>
              <a:extLst>
                <a:ext uri="{35155182-B16C-46BC-9424-99874614C6A1}">
                  <wpsdc:indentchars xmlns:wpsdc="http://www.wps.cn/officeDocument/2017/drawingmlCustomData" val="200" checksum="1077528236"/>
                </a:ext>
              </a:extLst>
            </a:pPr>
            <a:r>
              <a:rPr lang="zh-CN" altLang="en-US" sz="1200" dirty="0">
                <a:latin typeface="MiSans" panose="00000500000000000000" charset="-122"/>
                <a:ea typeface="MiSans" panose="00000500000000000000" charset="-122"/>
                <a:cs typeface="MiSans" panose="00000500000000000000" charset="-122"/>
                <a:sym typeface="+mn-ea"/>
              </a:rPr>
              <a:t>本展项呈现黄酒科技的突破性成果</a:t>
            </a:r>
            <a:r>
              <a:rPr lang="en-US" altLang="zh-CN" sz="1200" dirty="0">
                <a:latin typeface="MiSans" panose="00000500000000000000" charset="-122"/>
                <a:ea typeface="MiSans" panose="00000500000000000000" charset="-122"/>
                <a:cs typeface="MiSans" panose="00000500000000000000" charset="-122"/>
                <a:sym typeface="+mn-ea"/>
              </a:rPr>
              <a:t>——</a:t>
            </a:r>
            <a:r>
              <a:rPr lang="zh-CN" altLang="en-US" sz="1200" dirty="0">
                <a:latin typeface="MiSans" panose="00000500000000000000" charset="-122"/>
                <a:ea typeface="MiSans" panose="00000500000000000000" charset="-122"/>
                <a:cs typeface="MiSans" panose="00000500000000000000" charset="-122"/>
                <a:sym typeface="+mn-ea"/>
              </a:rPr>
              <a:t>开发菌种选育</a:t>
            </a:r>
            <a:r>
              <a:rPr lang="zh-CN" altLang="en-US" sz="1200" dirty="0">
                <a:latin typeface="MiSans" panose="00000500000000000000" charset="-122"/>
                <a:ea typeface="MiSans" panose="00000500000000000000" charset="-122"/>
                <a:cs typeface="MiSans" panose="00000500000000000000" charset="-122"/>
                <a:sym typeface="+mn-ea"/>
              </a:rPr>
              <a:t>技术、解析核心菌群基因组、原产地发酵环境</a:t>
            </a:r>
            <a:r>
              <a:rPr lang="en-US" altLang="zh-CN" sz="1200" dirty="0">
                <a:latin typeface="MiSans" panose="00000500000000000000" charset="-122"/>
                <a:ea typeface="MiSans" panose="00000500000000000000" charset="-122"/>
                <a:cs typeface="MiSans" panose="00000500000000000000" charset="-122"/>
                <a:sym typeface="+mn-ea"/>
              </a:rPr>
              <a:t>1420</a:t>
            </a:r>
            <a:r>
              <a:rPr lang="zh-CN" altLang="en-US" sz="1200" dirty="0">
                <a:latin typeface="MiSans" panose="00000500000000000000" charset="-122"/>
                <a:ea typeface="MiSans" panose="00000500000000000000" charset="-122"/>
                <a:cs typeface="MiSans" panose="00000500000000000000" charset="-122"/>
                <a:sym typeface="+mn-ea"/>
              </a:rPr>
              <a:t>种</a:t>
            </a:r>
            <a:r>
              <a:rPr lang="zh-CN" altLang="en-US" sz="1200" dirty="0">
                <a:latin typeface="MiSans" panose="00000500000000000000" charset="-122"/>
                <a:ea typeface="MiSans" panose="00000500000000000000" charset="-122"/>
                <a:cs typeface="MiSans" panose="00000500000000000000" charset="-122"/>
                <a:sym typeface="+mn-ea"/>
              </a:rPr>
              <a:t>酿造微生物，到科学揭示黄酒健康功效（降血脂、护肠道、抗衰老等）及建立多维风味舒适度表达体系，全方位赋能千年酿造。</a:t>
            </a:r>
            <a:endParaRPr lang="zh-CN" altLang="en-US" sz="1200" dirty="0">
              <a:latin typeface="MiSans" panose="00000500000000000000" charset="-122"/>
              <a:ea typeface="MiSans" panose="00000500000000000000" charset="-122"/>
              <a:cs typeface="MiSans" panose="00000500000000000000" charset="-122"/>
              <a:sym typeface="+mn-ea"/>
            </a:endParaRPr>
          </a:p>
          <a:p>
            <a:pPr indent="304800" fontAlgn="auto">
              <a:lnSpc>
                <a:spcPct val="150000"/>
              </a:lnSpc>
              <a:spcBef>
                <a:spcPts val="0"/>
              </a:spcBef>
              <a:buFont typeface="黑体" panose="02010609060101010101" charset="-122"/>
              <a:buNone/>
              <a:extLst>
                <a:ext uri="{35155182-B16C-46BC-9424-99874614C6A1}">
                  <wpsdc:indentchars xmlns:wpsdc="http://www.wps.cn/officeDocument/2017/drawingmlCustomData" val="200" checksum="1077528236"/>
                </a:ext>
              </a:extLst>
            </a:pPr>
            <a:endParaRPr lang="zh-CN" altLang="en-US" sz="1200" dirty="0">
              <a:latin typeface="MiSans" panose="00000500000000000000" charset="-122"/>
              <a:ea typeface="MiSans" panose="00000500000000000000" charset="-122"/>
              <a:cs typeface="MiSans" panose="00000500000000000000" charset="-122"/>
              <a:sym typeface="+mn-ea"/>
            </a:endParaRPr>
          </a:p>
          <a:p>
            <a:pPr indent="0" fontAlgn="auto">
              <a:lnSpc>
                <a:spcPct val="150000"/>
              </a:lnSpc>
              <a:spcBef>
                <a:spcPts val="0"/>
              </a:spcBef>
              <a:buFont typeface="黑体" panose="02010609060101010101" charset="-122"/>
              <a:buNone/>
            </a:pPr>
            <a:r>
              <a:rPr lang="zh-CN" altLang="en-US" sz="1200" b="1" dirty="0">
                <a:latin typeface="MiSans" panose="00000500000000000000" charset="-122"/>
                <a:ea typeface="MiSans" panose="00000500000000000000" charset="-122"/>
                <a:cs typeface="MiSans" panose="00000500000000000000" charset="-122"/>
                <a:sym typeface="+mn-ea"/>
              </a:rPr>
              <a:t>展示</a:t>
            </a:r>
            <a:r>
              <a:rPr lang="zh-CN" altLang="en-US" sz="1200" dirty="0">
                <a:latin typeface="MiSans" panose="00000500000000000000" charset="-122"/>
                <a:ea typeface="MiSans" panose="00000500000000000000" charset="-122"/>
                <a:cs typeface="MiSans" panose="00000500000000000000" charset="-122"/>
                <a:sym typeface="+mn-ea"/>
              </a:rPr>
              <a:t>目的： 旨在彰显现代科技对黄酒这一活态文明的深度解码与价值升华，印证其“创新重原创、务实、共享”的科学基因，推动黄酒从传统饮品迈向拥有坚实科学背书与文化自信的健康国酿新高度。</a:t>
            </a:r>
            <a:endParaRPr lang="zh-CN" altLang="en-US" sz="1200" dirty="0">
              <a:solidFill>
                <a:srgbClr val="FF0000"/>
              </a:solidFill>
              <a:latin typeface="MiSans" panose="00000500000000000000" charset="-122"/>
              <a:ea typeface="MiSans" panose="00000500000000000000" charset="-122"/>
              <a:cs typeface="MiSans" panose="00000500000000000000" charset="-122"/>
              <a:sym typeface="+mn-ea"/>
            </a:endParaRPr>
          </a:p>
          <a:p>
            <a:pPr indent="0" fontAlgn="auto">
              <a:lnSpc>
                <a:spcPct val="150000"/>
              </a:lnSpc>
              <a:spcBef>
                <a:spcPts val="0"/>
              </a:spcBef>
              <a:buFont typeface="黑体" panose="02010609060101010101" charset="-122"/>
              <a:buNone/>
            </a:pPr>
            <a:endParaRPr lang="zh-CN" altLang="en-US" sz="1200" b="1" dirty="0">
              <a:latin typeface="MiSans" panose="00000500000000000000" charset="-122"/>
              <a:ea typeface="MiSans" panose="00000500000000000000" charset="-122"/>
              <a:cs typeface="MiSans" panose="00000500000000000000" charset="-122"/>
              <a:sym typeface="黑体" panose="02010609060101010101" charset="-122"/>
            </a:endParaRPr>
          </a:p>
          <a:p>
            <a:pPr>
              <a:lnSpc>
                <a:spcPct val="150000"/>
              </a:lnSpc>
            </a:pPr>
            <a:r>
              <a:rPr lang="zh-CN" altLang="en-US" sz="1200" b="1" dirty="0">
                <a:latin typeface="MiSans" panose="00000500000000000000" charset="-122"/>
                <a:ea typeface="MiSans" panose="00000500000000000000" charset="-122"/>
                <a:cs typeface="MiSans" panose="00000500000000000000" charset="-122"/>
                <a:sym typeface="黑体" panose="02010609060101010101" charset="-122"/>
              </a:rPr>
              <a:t>操作说明：</a:t>
            </a:r>
            <a:endParaRPr lang="zh-CN" altLang="en-US" sz="1200" b="1" dirty="0">
              <a:latin typeface="MiSans" panose="00000500000000000000" charset="-122"/>
              <a:ea typeface="MiSans" panose="00000500000000000000" charset="-122"/>
              <a:cs typeface="MiSans" panose="00000500000000000000" charset="-122"/>
              <a:sym typeface="黑体" panose="02010609060101010101" charset="-122"/>
            </a:endParaRPr>
          </a:p>
          <a:p>
            <a:pPr>
              <a:lnSpc>
                <a:spcPct val="150000"/>
              </a:lnSpc>
            </a:pPr>
            <a:r>
              <a:rPr lang="en-US" altLang="zh-CN" sz="1200" dirty="0">
                <a:latin typeface="MiSans" panose="00000500000000000000" charset="-122"/>
                <a:ea typeface="MiSans" panose="00000500000000000000" charset="-122"/>
                <a:cs typeface="MiSans" panose="00000500000000000000" charset="-122"/>
                <a:sym typeface="+mn-ea"/>
              </a:rPr>
              <a:t>1</a:t>
            </a:r>
            <a:r>
              <a:rPr lang="zh-CN" altLang="en-US" sz="1200" dirty="0">
                <a:latin typeface="MiSans" panose="00000500000000000000" charset="-122"/>
                <a:ea typeface="MiSans" panose="00000500000000000000" charset="-122"/>
                <a:cs typeface="MiSans" panose="00000500000000000000" charset="-122"/>
                <a:sym typeface="+mn-ea"/>
              </a:rPr>
              <a:t>、观众进入展区；</a:t>
            </a:r>
            <a:endParaRPr lang="zh-CN" altLang="en-US" sz="1200" dirty="0">
              <a:latin typeface="MiSans" panose="00000500000000000000" charset="-122"/>
              <a:ea typeface="MiSans" panose="00000500000000000000" charset="-122"/>
              <a:cs typeface="MiSans" panose="00000500000000000000" charset="-122"/>
            </a:endParaRPr>
          </a:p>
          <a:p>
            <a:pPr>
              <a:lnSpc>
                <a:spcPct val="150000"/>
              </a:lnSpc>
            </a:pPr>
            <a:r>
              <a:rPr lang="en-US" altLang="zh-CN" sz="1200" dirty="0">
                <a:latin typeface="MiSans" panose="00000500000000000000" charset="-122"/>
                <a:ea typeface="MiSans" panose="00000500000000000000" charset="-122"/>
                <a:cs typeface="MiSans" panose="00000500000000000000" charset="-122"/>
                <a:sym typeface="+mn-ea"/>
              </a:rPr>
              <a:t>2</a:t>
            </a:r>
            <a:r>
              <a:rPr lang="zh-CN" altLang="en-US" sz="1200" dirty="0">
                <a:latin typeface="MiSans" panose="00000500000000000000" charset="-122"/>
                <a:ea typeface="MiSans" panose="00000500000000000000" charset="-122"/>
                <a:cs typeface="MiSans" panose="00000500000000000000" charset="-122"/>
                <a:sym typeface="+mn-ea"/>
              </a:rPr>
              <a:t>、阅读图文展板；</a:t>
            </a:r>
            <a:endParaRPr lang="zh-CN" altLang="en-US" sz="1200" dirty="0">
              <a:latin typeface="MiSans" panose="00000500000000000000" charset="-122"/>
              <a:ea typeface="MiSans" panose="00000500000000000000" charset="-122"/>
              <a:cs typeface="MiSans" panose="00000500000000000000" charset="-122"/>
            </a:endParaRPr>
          </a:p>
        </p:txBody>
      </p:sp>
      <p:sp>
        <p:nvSpPr>
          <p:cNvPr id="2" name="文本框 1"/>
          <p:cNvSpPr txBox="1"/>
          <p:nvPr/>
        </p:nvSpPr>
        <p:spPr>
          <a:xfrm>
            <a:off x="8251825" y="346710"/>
            <a:ext cx="3532505" cy="398780"/>
          </a:xfrm>
          <a:prstGeom prst="rect">
            <a:avLst/>
          </a:prstGeom>
          <a:noFill/>
        </p:spPr>
        <p:txBody>
          <a:bodyPr wrap="square" rtlCol="0">
            <a:spAutoFit/>
          </a:bodyPr>
          <a:lstStyle/>
          <a:p>
            <a:pPr algn="r"/>
            <a:r>
              <a:rPr lang="zh-CN" altLang="en-US" sz="2000">
                <a:solidFill>
                  <a:srgbClr val="58654B"/>
                </a:solidFill>
                <a:latin typeface="京華老宋体_KingHwa_OldSong" panose="02000500000000000000" charset="-122"/>
                <a:ea typeface="京華老宋体_KingHwa_OldSong" panose="02000500000000000000" charset="-122"/>
                <a:cs typeface="仿宋" panose="02010609060101010101" charset="-122"/>
                <a:sym typeface="+mn-ea"/>
              </a:rPr>
              <a:t>绍兴文化里的科学基因</a:t>
            </a:r>
            <a:endParaRPr lang="zh-CN" altLang="en-US" sz="2000">
              <a:solidFill>
                <a:srgbClr val="58654B"/>
              </a:solidFill>
              <a:latin typeface="京華老宋体_KingHwa_OldSong" panose="02000500000000000000" charset="-122"/>
              <a:ea typeface="京華老宋体_KingHwa_OldSong" panose="02000500000000000000" charset="-122"/>
              <a:cs typeface="仿宋" panose="02010609060101010101" charset="-122"/>
              <a:sym typeface="+mn-ea"/>
            </a:endParaRPr>
          </a:p>
        </p:txBody>
      </p:sp>
      <p:pic>
        <p:nvPicPr>
          <p:cNvPr id="3" name="图片 2"/>
          <p:cNvPicPr>
            <a:picLocks noChangeAspect="1"/>
          </p:cNvPicPr>
          <p:nvPr/>
        </p:nvPicPr>
        <p:blipFill>
          <a:blip r:embed="rId4"/>
          <a:srcRect t="51125" b="7125"/>
          <a:stretch>
            <a:fillRect/>
          </a:stretch>
        </p:blipFill>
        <p:spPr>
          <a:xfrm>
            <a:off x="8679180" y="4215130"/>
            <a:ext cx="3105150" cy="1728470"/>
          </a:xfrm>
          <a:prstGeom prst="rect">
            <a:avLst/>
          </a:prstGeom>
        </p:spPr>
      </p:pic>
      <p:grpSp>
        <p:nvGrpSpPr>
          <p:cNvPr id="4" name="组合 3"/>
          <p:cNvGrpSpPr/>
          <p:nvPr/>
        </p:nvGrpSpPr>
        <p:grpSpPr>
          <a:xfrm>
            <a:off x="0" y="6189345"/>
            <a:ext cx="12192000" cy="668655"/>
            <a:chOff x="0" y="9747"/>
            <a:chExt cx="19200" cy="1053"/>
          </a:xfrm>
        </p:grpSpPr>
        <p:sp>
          <p:nvSpPr>
            <p:cNvPr id="6" name="矩形 5"/>
            <p:cNvSpPr/>
            <p:nvPr>
              <p:custDataLst>
                <p:tags r:id="rId5"/>
              </p:custDataLst>
            </p:nvPr>
          </p:nvSpPr>
          <p:spPr>
            <a:xfrm>
              <a:off x="0" y="9747"/>
              <a:ext cx="19200" cy="1053"/>
            </a:xfrm>
            <a:prstGeom prst="rect">
              <a:avLst/>
            </a:prstGeom>
            <a:solidFill>
              <a:srgbClr val="CBB87F"/>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cs typeface="仿宋" panose="02010609060101010101" charset="-122"/>
              </a:endParaRPr>
            </a:p>
          </p:txBody>
        </p:sp>
        <p:pic>
          <p:nvPicPr>
            <p:cNvPr id="9" name="图片 8" descr="2"/>
            <p:cNvPicPr>
              <a:picLocks noChangeAspect="1"/>
            </p:cNvPicPr>
            <p:nvPr/>
          </p:nvPicPr>
          <p:blipFill>
            <a:blip r:embed="rId6">
              <a:alphaModFix amt="48000"/>
            </a:blip>
            <a:srcRect t="2036" b="82201"/>
            <a:stretch>
              <a:fillRect/>
            </a:stretch>
          </p:blipFill>
          <p:spPr>
            <a:xfrm>
              <a:off x="0" y="9747"/>
              <a:ext cx="19158" cy="1053"/>
            </a:xfrm>
            <a:prstGeom prst="rect">
              <a:avLst/>
            </a:prstGeom>
          </p:spPr>
        </p:pic>
      </p:grpSp>
    </p:spTree>
    <p:custDataLst>
      <p:tags r:id="rId7"/>
    </p:custData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F0E7DD">
            <a:alpha val="27000"/>
          </a:srgbClr>
        </a:solidFill>
        <a:effectLst/>
      </p:bgPr>
    </p:bg>
    <p:spTree>
      <p:nvGrpSpPr>
        <p:cNvPr id="1" name=""/>
        <p:cNvGrpSpPr/>
        <p:nvPr/>
      </p:nvGrpSpPr>
      <p:grpSpPr>
        <a:xfrm>
          <a:off x="0" y="0"/>
          <a:ext cx="0" cy="0"/>
          <a:chOff x="0" y="0"/>
          <a:chExt cx="0" cy="0"/>
        </a:xfrm>
      </p:grpSpPr>
      <p:cxnSp>
        <p:nvCxnSpPr>
          <p:cNvPr id="21" name="直接连接符 20"/>
          <p:cNvCxnSpPr/>
          <p:nvPr>
            <p:custDataLst>
              <p:tags r:id="rId1"/>
            </p:custDataLst>
          </p:nvPr>
        </p:nvCxnSpPr>
        <p:spPr>
          <a:xfrm>
            <a:off x="400685" y="738505"/>
            <a:ext cx="11383645" cy="6985"/>
          </a:xfrm>
          <a:prstGeom prst="line">
            <a:avLst/>
          </a:prstGeom>
          <a:ln w="28575" cmpd="sng">
            <a:solidFill>
              <a:srgbClr val="58654B"/>
            </a:solidFill>
            <a:prstDash val="solid"/>
          </a:ln>
        </p:spPr>
        <p:style>
          <a:lnRef idx="2">
            <a:schemeClr val="accent1"/>
          </a:lnRef>
          <a:fillRef idx="0">
            <a:srgbClr val="FFFFFF"/>
          </a:fillRef>
          <a:effectRef idx="0">
            <a:srgbClr val="FFFFFF"/>
          </a:effectRef>
          <a:fontRef idx="minor">
            <a:schemeClr val="tx1"/>
          </a:fontRef>
        </p:style>
      </p:cxnSp>
      <p:sp>
        <p:nvSpPr>
          <p:cNvPr id="5" name="文本框 4"/>
          <p:cNvSpPr txBox="1"/>
          <p:nvPr>
            <p:custDataLst>
              <p:tags r:id="rId2"/>
            </p:custDataLst>
          </p:nvPr>
        </p:nvSpPr>
        <p:spPr>
          <a:xfrm>
            <a:off x="400685" y="216535"/>
            <a:ext cx="4331970" cy="509270"/>
          </a:xfrm>
          <a:prstGeom prst="rect">
            <a:avLst/>
          </a:prstGeom>
          <a:noFill/>
        </p:spPr>
        <p:txBody>
          <a:bodyPr wrap="square" rtlCol="0">
            <a:noAutofit/>
          </a:bodyPr>
          <a:lstStyle/>
          <a:p>
            <a:r>
              <a:rPr lang="zh-CN" altLang="en-US" sz="3600">
                <a:solidFill>
                  <a:srgbClr val="58654B"/>
                </a:solidFill>
                <a:latin typeface="京華老宋体_KingHwa_OldSong" panose="02000500000000000000" charset="-122"/>
                <a:ea typeface="京華老宋体_KingHwa_OldSong" panose="02000500000000000000" charset="-122"/>
                <a:cs typeface="仿宋" panose="02010609060101010101" charset="-122"/>
                <a:sym typeface="+mn-ea"/>
              </a:rPr>
              <a:t>黄酒的健康养生溯源</a:t>
            </a:r>
            <a:endParaRPr lang="zh-CN" altLang="en-US" sz="3600" b="0">
              <a:solidFill>
                <a:srgbClr val="58654B"/>
              </a:solidFill>
              <a:latin typeface="京華老宋体_KingHwa_OldSong" panose="02000500000000000000" charset="-122"/>
              <a:ea typeface="京華老宋体_KingHwa_OldSong" panose="02000500000000000000" charset="-122"/>
              <a:cs typeface="仿宋" panose="02010609060101010101" charset="-122"/>
              <a:sym typeface="+mn-ea"/>
            </a:endParaRPr>
          </a:p>
          <a:p>
            <a:endParaRPr lang="zh-CN" altLang="en-US" sz="3600">
              <a:solidFill>
                <a:srgbClr val="58654B"/>
              </a:solidFill>
              <a:latin typeface="京華老宋体_KingHwa_OldSong" panose="02000500000000000000" charset="-122"/>
              <a:ea typeface="京華老宋体_KingHwa_OldSong" panose="02000500000000000000" charset="-122"/>
              <a:cs typeface="仿宋" panose="02010609060101010101" charset="-122"/>
            </a:endParaRPr>
          </a:p>
          <a:p>
            <a:endParaRPr lang="zh-CN" altLang="en-US" sz="3600">
              <a:solidFill>
                <a:srgbClr val="58654B"/>
              </a:solidFill>
              <a:latin typeface="京華老宋体_KingHwa_OldSong" panose="02000500000000000000" charset="-122"/>
              <a:ea typeface="京華老宋体_KingHwa_OldSong" panose="02000500000000000000" charset="-122"/>
              <a:cs typeface="仿宋" panose="02010609060101010101" charset="-122"/>
            </a:endParaRPr>
          </a:p>
        </p:txBody>
      </p:sp>
      <p:graphicFrame>
        <p:nvGraphicFramePr>
          <p:cNvPr id="8" name="表格 7"/>
          <p:cNvGraphicFramePr/>
          <p:nvPr>
            <p:custDataLst>
              <p:tags r:id="rId3"/>
            </p:custDataLst>
          </p:nvPr>
        </p:nvGraphicFramePr>
        <p:xfrm>
          <a:off x="400685" y="1163955"/>
          <a:ext cx="11383645" cy="398780"/>
        </p:xfrm>
        <a:graphic>
          <a:graphicData uri="http://schemas.openxmlformats.org/drawingml/2006/table">
            <a:tbl>
              <a:tblPr firstCol="1" bandCol="1">
                <a:tableStyleId>{B2A5736F-0B23-42C7-9033-99ABC36045BD}</a:tableStyleId>
              </a:tblPr>
              <a:tblGrid>
                <a:gridCol w="1452880"/>
                <a:gridCol w="1915795"/>
                <a:gridCol w="1897380"/>
                <a:gridCol w="2181225"/>
                <a:gridCol w="2038985"/>
                <a:gridCol w="1897380"/>
              </a:tblGrid>
              <a:tr h="381000">
                <a:tc>
                  <a:txBody>
                    <a:bodyPr/>
                    <a:lstStyle/>
                    <a:p>
                      <a:pPr algn="ctr">
                        <a:lnSpc>
                          <a:spcPct val="100000"/>
                        </a:lnSpc>
                        <a:spcBef>
                          <a:spcPts val="0"/>
                        </a:spcBef>
                        <a:buClrTx/>
                        <a:buSzTx/>
                        <a:buFontTx/>
                        <a:buNone/>
                      </a:pPr>
                      <a:r>
                        <a:rPr lang="zh-CN" altLang="en-US" sz="1200" b="0">
                          <a:latin typeface="MiSans" panose="00000500000000000000" charset="-122"/>
                          <a:ea typeface="MiSans" panose="00000500000000000000" charset="-122"/>
                        </a:rPr>
                        <a:t>展区名称</a:t>
                      </a:r>
                      <a:endParaRPr lang="zh-CN" altLang="en-US" sz="1200" b="0">
                        <a:latin typeface="MiSans" panose="00000500000000000000" charset="-122"/>
                        <a:ea typeface="MiSans" panose="00000500000000000000" charset="-122"/>
                      </a:endParaRPr>
                    </a:p>
                  </a:txBody>
                  <a:tcPr anchor="ctr">
                    <a:solidFill>
                      <a:srgbClr val="CBB87F"/>
                    </a:solidFill>
                  </a:tcPr>
                </a:tc>
                <a:tc>
                  <a:txBody>
                    <a:bodyPr/>
                    <a:lstStyle/>
                    <a:p>
                      <a:pPr algn="l">
                        <a:lnSpc>
                          <a:spcPct val="120000"/>
                        </a:lnSpc>
                        <a:spcBef>
                          <a:spcPts val="0"/>
                        </a:spcBef>
                        <a:spcAft>
                          <a:spcPts val="0"/>
                        </a:spcAft>
                        <a:buClrTx/>
                        <a:buSzTx/>
                        <a:buFontTx/>
                        <a:buNone/>
                      </a:pPr>
                      <a:r>
                        <a:rPr lang="zh-CN" altLang="en-US" sz="1200" spc="120">
                          <a:latin typeface="MiSans" panose="00000500000000000000" charset="-122"/>
                          <a:ea typeface="MiSans" panose="00000500000000000000" charset="-122"/>
                        </a:rPr>
                        <a:t>绍兴黄酒</a:t>
                      </a:r>
                      <a:endParaRPr lang="zh-CN" altLang="en-US" sz="1200" spc="120">
                        <a:latin typeface="MiSans" panose="00000500000000000000" charset="-122"/>
                        <a:ea typeface="MiSans" panose="00000500000000000000" charset="-122"/>
                      </a:endParaRPr>
                    </a:p>
                  </a:txBody>
                  <a:tcPr anchor="ctr"/>
                </a:tc>
                <a:tc>
                  <a:txBody>
                    <a:bodyPr/>
                    <a:lstStyle/>
                    <a:p>
                      <a:pPr algn="ctr">
                        <a:buNone/>
                      </a:pPr>
                      <a:r>
                        <a:rPr lang="zh-CN" altLang="en-US" sz="1200">
                          <a:solidFill>
                            <a:schemeClr val="bg1"/>
                          </a:solidFill>
                          <a:latin typeface="MiSans" panose="00000500000000000000" charset="-122"/>
                          <a:ea typeface="MiSans" panose="00000500000000000000" charset="-122"/>
                        </a:rPr>
                        <a:t>展品名称</a:t>
                      </a:r>
                      <a:endParaRPr lang="zh-CN" altLang="en-US" sz="1200">
                        <a:solidFill>
                          <a:schemeClr val="bg1"/>
                        </a:solidFill>
                        <a:latin typeface="MiSans" panose="00000500000000000000" charset="-122"/>
                        <a:ea typeface="MiSans" panose="00000500000000000000" charset="-122"/>
                      </a:endParaRPr>
                    </a:p>
                  </a:txBody>
                  <a:tcPr anchor="ctr">
                    <a:solidFill>
                      <a:srgbClr val="CBB87F"/>
                    </a:solidFill>
                  </a:tcPr>
                </a:tc>
                <a:tc>
                  <a:txBody>
                    <a:bodyPr/>
                    <a:lstStyle/>
                    <a:p>
                      <a:pPr indent="0" algn="l">
                        <a:lnSpc>
                          <a:spcPct val="120000"/>
                        </a:lnSpc>
                        <a:spcBef>
                          <a:spcPts val="0"/>
                        </a:spcBef>
                        <a:spcAft>
                          <a:spcPts val="0"/>
                        </a:spcAft>
                        <a:buNone/>
                      </a:pPr>
                      <a:r>
                        <a:rPr lang="zh-CN" altLang="en-US" sz="1200" spc="120">
                          <a:latin typeface="MiSans" panose="00000500000000000000" charset="-122"/>
                          <a:ea typeface="MiSans" panose="00000500000000000000" charset="-122"/>
                          <a:sym typeface="+mn-ea"/>
                        </a:rPr>
                        <a:t>黄酒的健康养生</a:t>
                      </a:r>
                      <a:r>
                        <a:rPr lang="zh-CN" altLang="en-US" sz="1200" spc="120">
                          <a:latin typeface="MiSans" panose="00000500000000000000" charset="-122"/>
                          <a:ea typeface="MiSans" panose="00000500000000000000" charset="-122"/>
                          <a:sym typeface="+mn-ea"/>
                        </a:rPr>
                        <a:t>溯源</a:t>
                      </a:r>
                      <a:endParaRPr lang="zh-CN" altLang="en-US" sz="1200" spc="120">
                        <a:latin typeface="MiSans" panose="00000500000000000000" charset="-122"/>
                        <a:ea typeface="MiSans" panose="00000500000000000000" charset="-122"/>
                        <a:sym typeface="+mn-ea"/>
                      </a:endParaRPr>
                    </a:p>
                  </a:txBody>
                  <a:tcPr marL="177800" marR="177800" marT="107950" marB="107950" anchor="ctr"/>
                </a:tc>
                <a:tc>
                  <a:txBody>
                    <a:bodyPr/>
                    <a:lstStyle/>
                    <a:p>
                      <a:pPr algn="ctr">
                        <a:buNone/>
                      </a:pPr>
                      <a:r>
                        <a:rPr lang="zh-CN" altLang="en-US" sz="1200">
                          <a:solidFill>
                            <a:schemeClr val="bg1"/>
                          </a:solidFill>
                          <a:latin typeface="MiSans" panose="00000500000000000000" charset="-122"/>
                          <a:ea typeface="MiSans" panose="00000500000000000000" charset="-122"/>
                        </a:rPr>
                        <a:t>展示形式</a:t>
                      </a:r>
                      <a:endParaRPr lang="zh-CN" altLang="en-US" sz="1200">
                        <a:solidFill>
                          <a:schemeClr val="bg1"/>
                        </a:solidFill>
                        <a:latin typeface="MiSans" panose="00000500000000000000" charset="-122"/>
                        <a:ea typeface="MiSans" panose="00000500000000000000" charset="-122"/>
                      </a:endParaRPr>
                    </a:p>
                  </a:txBody>
                  <a:tcPr anchor="ctr">
                    <a:solidFill>
                      <a:srgbClr val="CBB87F"/>
                    </a:solidFill>
                  </a:tcPr>
                </a:tc>
                <a:tc>
                  <a:txBody>
                    <a:bodyPr/>
                    <a:lstStyle/>
                    <a:p>
                      <a:pPr algn="ctr">
                        <a:buNone/>
                      </a:pPr>
                      <a:r>
                        <a:rPr lang="zh-CN" altLang="en-US" sz="1200">
                          <a:latin typeface="MiSans" panose="00000500000000000000" charset="-122"/>
                          <a:ea typeface="MiSans" panose="00000500000000000000" charset="-122"/>
                        </a:rPr>
                        <a:t>图文展板</a:t>
                      </a:r>
                      <a:endParaRPr lang="zh-CN" altLang="en-US" sz="1200">
                        <a:latin typeface="MiSans" panose="00000500000000000000" charset="-122"/>
                        <a:ea typeface="MiSans" panose="00000500000000000000" charset="-122"/>
                      </a:endParaRPr>
                    </a:p>
                  </a:txBody>
                  <a:tcPr anchor="ctr"/>
                </a:tc>
              </a:tr>
            </a:tbl>
          </a:graphicData>
        </a:graphic>
      </p:graphicFrame>
      <p:sp>
        <p:nvSpPr>
          <p:cNvPr id="22" name="文本框 21"/>
          <p:cNvSpPr txBox="1"/>
          <p:nvPr/>
        </p:nvSpPr>
        <p:spPr>
          <a:xfrm>
            <a:off x="400050" y="1812925"/>
            <a:ext cx="11383645" cy="4267835"/>
          </a:xfrm>
          <a:prstGeom prst="rect">
            <a:avLst/>
          </a:prstGeom>
          <a:noFill/>
        </p:spPr>
        <p:txBody>
          <a:bodyPr wrap="square" rtlCol="0">
            <a:noAutofit/>
          </a:bodyPr>
          <a:lstStyle/>
          <a:p>
            <a:pPr indent="0" fontAlgn="auto">
              <a:lnSpc>
                <a:spcPct val="150000"/>
              </a:lnSpc>
              <a:spcBef>
                <a:spcPts val="0"/>
              </a:spcBef>
              <a:buFont typeface="黑体" panose="02010609060101010101" charset="-122"/>
              <a:buNone/>
            </a:pPr>
            <a:r>
              <a:rPr lang="zh-CN" altLang="en-US" sz="1200" b="1" dirty="0">
                <a:solidFill>
                  <a:schemeClr val="tx1"/>
                </a:solidFill>
                <a:latin typeface="MiSans" panose="00000500000000000000" charset="-122"/>
                <a:ea typeface="MiSans" panose="00000500000000000000" charset="-122"/>
                <a:cs typeface="MiSans" panose="00000500000000000000" charset="-122"/>
                <a:sym typeface="+mn-ea"/>
              </a:rPr>
              <a:t>展项描述：</a:t>
            </a:r>
            <a:endParaRPr lang="zh-CN" altLang="en-US" sz="1200" b="1" dirty="0">
              <a:solidFill>
                <a:schemeClr val="tx1"/>
              </a:solidFill>
              <a:latin typeface="MiSans" panose="00000500000000000000" charset="-122"/>
              <a:ea typeface="MiSans" panose="00000500000000000000" charset="-122"/>
              <a:cs typeface="MiSans" panose="00000500000000000000" charset="-122"/>
            </a:endParaRPr>
          </a:p>
          <a:p>
            <a:pPr indent="304800" fontAlgn="auto">
              <a:lnSpc>
                <a:spcPct val="150000"/>
              </a:lnSpc>
              <a:spcBef>
                <a:spcPts val="0"/>
              </a:spcBef>
              <a:buFont typeface="黑体" panose="02010609060101010101" charset="-122"/>
              <a:buNone/>
              <a:extLst>
                <a:ext uri="{35155182-B16C-46BC-9424-99874614C6A1}">
                  <wpsdc:indentchars xmlns:wpsdc="http://www.wps.cn/officeDocument/2017/drawingmlCustomData" val="200" checksum="1077528236"/>
                </a:ext>
              </a:extLst>
            </a:pPr>
            <a:r>
              <a:rPr lang="zh-CN" altLang="en-US" sz="1200" dirty="0">
                <a:solidFill>
                  <a:schemeClr val="tx1"/>
                </a:solidFill>
                <a:latin typeface="MiSans" panose="00000500000000000000" charset="-122"/>
                <a:ea typeface="MiSans" panose="00000500000000000000" charset="-122"/>
                <a:cs typeface="MiSans" panose="00000500000000000000" charset="-122"/>
                <a:sym typeface="+mn-ea"/>
              </a:rPr>
              <a:t>展项主要由图文展板组成。</a:t>
            </a:r>
            <a:endParaRPr lang="zh-CN" altLang="en-US" sz="1200" dirty="0">
              <a:solidFill>
                <a:schemeClr val="tx1"/>
              </a:solidFill>
              <a:latin typeface="MiSans" panose="00000500000000000000" charset="-122"/>
              <a:ea typeface="MiSans" panose="00000500000000000000" charset="-122"/>
              <a:cs typeface="MiSans" panose="00000500000000000000" charset="-122"/>
              <a:sym typeface="+mn-ea"/>
            </a:endParaRPr>
          </a:p>
          <a:p>
            <a:pPr indent="304800" fontAlgn="auto">
              <a:lnSpc>
                <a:spcPct val="150000"/>
              </a:lnSpc>
              <a:spcBef>
                <a:spcPts val="0"/>
              </a:spcBef>
              <a:buFont typeface="黑体" panose="02010609060101010101" charset="-122"/>
              <a:buNone/>
              <a:extLst>
                <a:ext uri="{35155182-B16C-46BC-9424-99874614C6A1}">
                  <wpsdc:indentchars xmlns:wpsdc="http://www.wps.cn/officeDocument/2017/drawingmlCustomData" val="200" checksum="1077528236"/>
                </a:ext>
              </a:extLst>
            </a:pPr>
            <a:r>
              <a:rPr lang="zh-CN" altLang="en-US" sz="1200" dirty="0">
                <a:solidFill>
                  <a:schemeClr val="tx1"/>
                </a:solidFill>
                <a:latin typeface="MiSans" panose="00000500000000000000" charset="-122"/>
                <a:ea typeface="MiSans" panose="00000500000000000000" charset="-122"/>
                <a:cs typeface="MiSans" panose="00000500000000000000" charset="-122"/>
                <a:sym typeface="+mn-ea"/>
              </a:rPr>
              <a:t>本展项揭示绍兴黄酒独特养生功效的物质来源</a:t>
            </a:r>
            <a:r>
              <a:rPr lang="en-US" altLang="zh-CN" sz="1200" dirty="0">
                <a:solidFill>
                  <a:schemeClr val="tx1"/>
                </a:solidFill>
                <a:latin typeface="MiSans" panose="00000500000000000000" charset="-122"/>
                <a:ea typeface="MiSans" panose="00000500000000000000" charset="-122"/>
                <a:cs typeface="MiSans" panose="00000500000000000000" charset="-122"/>
                <a:sym typeface="+mn-ea"/>
              </a:rPr>
              <a:t>——</a:t>
            </a:r>
            <a:r>
              <a:rPr lang="zh-CN" altLang="en-US" sz="1200" dirty="0">
                <a:solidFill>
                  <a:schemeClr val="tx1"/>
                </a:solidFill>
                <a:latin typeface="MiSans" panose="00000500000000000000" charset="-122"/>
                <a:ea typeface="MiSans" panose="00000500000000000000" charset="-122"/>
                <a:cs typeface="MiSans" panose="00000500000000000000" charset="-122"/>
                <a:sym typeface="+mn-ea"/>
              </a:rPr>
              <a:t>源于</a:t>
            </a:r>
            <a:r>
              <a:rPr lang="en-US" altLang="zh-CN" sz="1200" dirty="0">
                <a:solidFill>
                  <a:schemeClr val="tx1"/>
                </a:solidFill>
                <a:latin typeface="MiSans" panose="00000500000000000000" charset="-122"/>
                <a:ea typeface="MiSans" panose="00000500000000000000" charset="-122"/>
                <a:cs typeface="MiSans" panose="00000500000000000000" charset="-122"/>
                <a:sym typeface="+mn-ea"/>
              </a:rPr>
              <a:t>“</a:t>
            </a:r>
            <a:r>
              <a:rPr lang="zh-CN" altLang="en-US" sz="1200" dirty="0">
                <a:solidFill>
                  <a:schemeClr val="tx1"/>
                </a:solidFill>
                <a:latin typeface="MiSans" panose="00000500000000000000" charset="-122"/>
                <a:ea typeface="MiSans" panose="00000500000000000000" charset="-122"/>
                <a:cs typeface="MiSans" panose="00000500000000000000" charset="-122"/>
                <a:sym typeface="+mn-ea"/>
              </a:rPr>
              <a:t>酒之肉</a:t>
            </a:r>
            <a:r>
              <a:rPr lang="en-US" altLang="zh-CN" sz="1200" dirty="0">
                <a:solidFill>
                  <a:schemeClr val="tx1"/>
                </a:solidFill>
                <a:latin typeface="MiSans" panose="00000500000000000000" charset="-122"/>
                <a:ea typeface="MiSans" panose="00000500000000000000" charset="-122"/>
                <a:cs typeface="MiSans" panose="00000500000000000000" charset="-122"/>
                <a:sym typeface="+mn-ea"/>
              </a:rPr>
              <a:t>”</a:t>
            </a:r>
            <a:r>
              <a:rPr lang="zh-CN" altLang="en-US" sz="1200" dirty="0">
                <a:solidFill>
                  <a:schemeClr val="tx1"/>
                </a:solidFill>
                <a:latin typeface="MiSans" panose="00000500000000000000" charset="-122"/>
                <a:ea typeface="MiSans" panose="00000500000000000000" charset="-122"/>
                <a:cs typeface="MiSans" panose="00000500000000000000" charset="-122"/>
                <a:sym typeface="+mn-ea"/>
              </a:rPr>
              <a:t>（糯米）、</a:t>
            </a:r>
            <a:r>
              <a:rPr lang="en-US" altLang="zh-CN" sz="1200" dirty="0">
                <a:solidFill>
                  <a:schemeClr val="tx1"/>
                </a:solidFill>
                <a:latin typeface="MiSans" panose="00000500000000000000" charset="-122"/>
                <a:ea typeface="MiSans" panose="00000500000000000000" charset="-122"/>
                <a:cs typeface="MiSans" panose="00000500000000000000" charset="-122"/>
                <a:sym typeface="+mn-ea"/>
              </a:rPr>
              <a:t>“</a:t>
            </a:r>
            <a:r>
              <a:rPr lang="zh-CN" altLang="en-US" sz="1200" dirty="0">
                <a:solidFill>
                  <a:schemeClr val="tx1"/>
                </a:solidFill>
                <a:latin typeface="MiSans" panose="00000500000000000000" charset="-122"/>
                <a:ea typeface="MiSans" panose="00000500000000000000" charset="-122"/>
                <a:cs typeface="MiSans" panose="00000500000000000000" charset="-122"/>
                <a:sym typeface="+mn-ea"/>
              </a:rPr>
              <a:t>酒之血</a:t>
            </a:r>
            <a:r>
              <a:rPr lang="en-US" altLang="zh-CN" sz="1200" dirty="0">
                <a:solidFill>
                  <a:schemeClr val="tx1"/>
                </a:solidFill>
                <a:latin typeface="MiSans" panose="00000500000000000000" charset="-122"/>
                <a:ea typeface="MiSans" panose="00000500000000000000" charset="-122"/>
                <a:cs typeface="MiSans" panose="00000500000000000000" charset="-122"/>
                <a:sym typeface="+mn-ea"/>
              </a:rPr>
              <a:t>”</a:t>
            </a:r>
            <a:r>
              <a:rPr lang="zh-CN" altLang="en-US" sz="1200" dirty="0">
                <a:solidFill>
                  <a:schemeClr val="tx1"/>
                </a:solidFill>
                <a:latin typeface="MiSans" panose="00000500000000000000" charset="-122"/>
                <a:ea typeface="MiSans" panose="00000500000000000000" charset="-122"/>
                <a:cs typeface="MiSans" panose="00000500000000000000" charset="-122"/>
                <a:sym typeface="+mn-ea"/>
              </a:rPr>
              <a:t>（鉴湖水）、</a:t>
            </a:r>
            <a:r>
              <a:rPr lang="en-US" altLang="zh-CN" sz="1200" dirty="0">
                <a:solidFill>
                  <a:schemeClr val="tx1"/>
                </a:solidFill>
                <a:latin typeface="MiSans" panose="00000500000000000000" charset="-122"/>
                <a:ea typeface="MiSans" panose="00000500000000000000" charset="-122"/>
                <a:cs typeface="MiSans" panose="00000500000000000000" charset="-122"/>
                <a:sym typeface="+mn-ea"/>
              </a:rPr>
              <a:t>“</a:t>
            </a:r>
            <a:r>
              <a:rPr lang="zh-CN" altLang="en-US" sz="1200" dirty="0">
                <a:solidFill>
                  <a:schemeClr val="tx1"/>
                </a:solidFill>
                <a:latin typeface="MiSans" panose="00000500000000000000" charset="-122"/>
                <a:ea typeface="MiSans" panose="00000500000000000000" charset="-122"/>
                <a:cs typeface="MiSans" panose="00000500000000000000" charset="-122"/>
                <a:sym typeface="+mn-ea"/>
              </a:rPr>
              <a:t>酒之骨</a:t>
            </a:r>
            <a:r>
              <a:rPr lang="en-US" altLang="zh-CN" sz="1200" dirty="0">
                <a:solidFill>
                  <a:schemeClr val="tx1"/>
                </a:solidFill>
                <a:latin typeface="MiSans" panose="00000500000000000000" charset="-122"/>
                <a:ea typeface="MiSans" panose="00000500000000000000" charset="-122"/>
                <a:cs typeface="MiSans" panose="00000500000000000000" charset="-122"/>
                <a:sym typeface="+mn-ea"/>
              </a:rPr>
              <a:t>”</a:t>
            </a:r>
            <a:r>
              <a:rPr lang="zh-CN" altLang="en-US" sz="1200" dirty="0">
                <a:solidFill>
                  <a:schemeClr val="tx1"/>
                </a:solidFill>
                <a:latin typeface="MiSans" panose="00000500000000000000" charset="-122"/>
                <a:ea typeface="MiSans" panose="00000500000000000000" charset="-122"/>
                <a:cs typeface="MiSans" panose="00000500000000000000" charset="-122"/>
                <a:sym typeface="+mn-ea"/>
              </a:rPr>
              <a:t>（麦曲）蕴含的天然精华，经微生物深度酶解与陈酿美拉德反应三重造化，凝萃为滋养身心的活性宝库，从科学的角度深挖黄酒养生功效的原因。</a:t>
            </a:r>
            <a:endParaRPr lang="zh-CN" altLang="en-US" sz="1200" dirty="0">
              <a:solidFill>
                <a:schemeClr val="tx1"/>
              </a:solidFill>
              <a:latin typeface="MiSans" panose="00000500000000000000" charset="-122"/>
              <a:ea typeface="MiSans" panose="00000500000000000000" charset="-122"/>
              <a:cs typeface="MiSans" panose="00000500000000000000" charset="-122"/>
              <a:sym typeface="+mn-ea"/>
            </a:endParaRPr>
          </a:p>
          <a:p>
            <a:pPr indent="304800" fontAlgn="auto">
              <a:lnSpc>
                <a:spcPct val="150000"/>
              </a:lnSpc>
              <a:spcBef>
                <a:spcPts val="0"/>
              </a:spcBef>
              <a:buFont typeface="黑体" panose="02010609060101010101" charset="-122"/>
              <a:buNone/>
              <a:extLst>
                <a:ext uri="{35155182-B16C-46BC-9424-99874614C6A1}">
                  <wpsdc:indentchars xmlns:wpsdc="http://www.wps.cn/officeDocument/2017/drawingmlCustomData" val="200" checksum="1077528236"/>
                </a:ext>
              </a:extLst>
            </a:pPr>
            <a:endParaRPr lang="zh-CN" altLang="en-US" sz="1200" dirty="0">
              <a:solidFill>
                <a:schemeClr val="tx1"/>
              </a:solidFill>
              <a:latin typeface="MiSans" panose="00000500000000000000" charset="-122"/>
              <a:ea typeface="MiSans" panose="00000500000000000000" charset="-122"/>
              <a:cs typeface="MiSans" panose="00000500000000000000" charset="-122"/>
              <a:sym typeface="+mn-ea"/>
            </a:endParaRPr>
          </a:p>
          <a:p>
            <a:pPr indent="0" fontAlgn="auto">
              <a:lnSpc>
                <a:spcPct val="150000"/>
              </a:lnSpc>
              <a:spcBef>
                <a:spcPts val="0"/>
              </a:spcBef>
              <a:buFont typeface="黑体" panose="02010609060101010101" charset="-122"/>
              <a:buNone/>
            </a:pPr>
            <a:r>
              <a:rPr lang="zh-CN" altLang="en-US" sz="1200" b="1" dirty="0">
                <a:solidFill>
                  <a:schemeClr val="tx1"/>
                </a:solidFill>
                <a:latin typeface="MiSans" panose="00000500000000000000" charset="-122"/>
                <a:ea typeface="MiSans" panose="00000500000000000000" charset="-122"/>
                <a:cs typeface="MiSans" panose="00000500000000000000" charset="-122"/>
                <a:sym typeface="+mn-ea"/>
              </a:rPr>
              <a:t>展示目的：</a:t>
            </a:r>
            <a:r>
              <a:rPr lang="zh-CN" altLang="en-US" sz="1200" dirty="0">
                <a:solidFill>
                  <a:schemeClr val="tx1"/>
                </a:solidFill>
                <a:latin typeface="MiSans" panose="00000500000000000000" charset="-122"/>
                <a:ea typeface="MiSans" panose="00000500000000000000" charset="-122"/>
                <a:cs typeface="MiSans" panose="00000500000000000000" charset="-122"/>
                <a:sym typeface="+mn-ea"/>
              </a:rPr>
              <a:t>旨在阐明黄酒中丰富功能物质（肽、多糖、酚类等）是自然馈赠、匠造智慧与生化反应的结晶，诠释其何以成为融入绍兴人基因的</a:t>
            </a:r>
            <a:r>
              <a:rPr lang="en-US" altLang="zh-CN" sz="1200" dirty="0">
                <a:solidFill>
                  <a:schemeClr val="tx1"/>
                </a:solidFill>
                <a:latin typeface="MiSans" panose="00000500000000000000" charset="-122"/>
                <a:ea typeface="MiSans" panose="00000500000000000000" charset="-122"/>
                <a:cs typeface="MiSans" panose="00000500000000000000" charset="-122"/>
                <a:sym typeface="+mn-ea"/>
              </a:rPr>
              <a:t>“</a:t>
            </a:r>
            <a:r>
              <a:rPr lang="zh-CN" altLang="en-US" sz="1200" dirty="0">
                <a:solidFill>
                  <a:schemeClr val="tx1"/>
                </a:solidFill>
                <a:latin typeface="MiSans" panose="00000500000000000000" charset="-122"/>
                <a:ea typeface="MiSans" panose="00000500000000000000" charset="-122"/>
                <a:cs typeface="MiSans" panose="00000500000000000000" charset="-122"/>
                <a:sym typeface="+mn-ea"/>
              </a:rPr>
              <a:t>养生密码</a:t>
            </a:r>
            <a:r>
              <a:rPr lang="en-US" altLang="zh-CN" sz="1200" dirty="0">
                <a:solidFill>
                  <a:schemeClr val="tx1"/>
                </a:solidFill>
                <a:latin typeface="MiSans" panose="00000500000000000000" charset="-122"/>
                <a:ea typeface="MiSans" panose="00000500000000000000" charset="-122"/>
                <a:cs typeface="MiSans" panose="00000500000000000000" charset="-122"/>
                <a:sym typeface="+mn-ea"/>
              </a:rPr>
              <a:t>”</a:t>
            </a:r>
            <a:r>
              <a:rPr lang="zh-CN" altLang="en-US" sz="1200" dirty="0">
                <a:solidFill>
                  <a:schemeClr val="tx1"/>
                </a:solidFill>
                <a:latin typeface="MiSans" panose="00000500000000000000" charset="-122"/>
                <a:ea typeface="MiSans" panose="00000500000000000000" charset="-122"/>
                <a:cs typeface="MiSans" panose="00000500000000000000" charset="-122"/>
                <a:sym typeface="+mn-ea"/>
              </a:rPr>
              <a:t>，支撑</a:t>
            </a:r>
            <a:r>
              <a:rPr lang="en-US" altLang="zh-CN" sz="1200" dirty="0">
                <a:solidFill>
                  <a:schemeClr val="tx1"/>
                </a:solidFill>
                <a:latin typeface="MiSans" panose="00000500000000000000" charset="-122"/>
                <a:ea typeface="MiSans" panose="00000500000000000000" charset="-122"/>
                <a:cs typeface="MiSans" panose="00000500000000000000" charset="-122"/>
                <a:sym typeface="+mn-ea"/>
              </a:rPr>
              <a:t>“</a:t>
            </a:r>
            <a:r>
              <a:rPr lang="zh-CN" altLang="en-US" sz="1200" dirty="0">
                <a:solidFill>
                  <a:schemeClr val="tx1"/>
                </a:solidFill>
                <a:latin typeface="MiSans" panose="00000500000000000000" charset="-122"/>
                <a:ea typeface="MiSans" panose="00000500000000000000" charset="-122"/>
                <a:cs typeface="MiSans" panose="00000500000000000000" charset="-122"/>
                <a:sym typeface="+mn-ea"/>
              </a:rPr>
              <a:t>名士之乡</a:t>
            </a:r>
            <a:r>
              <a:rPr lang="en-US" altLang="zh-CN" sz="1200" dirty="0">
                <a:solidFill>
                  <a:schemeClr val="tx1"/>
                </a:solidFill>
                <a:latin typeface="MiSans" panose="00000500000000000000" charset="-122"/>
                <a:ea typeface="MiSans" panose="00000500000000000000" charset="-122"/>
                <a:cs typeface="MiSans" panose="00000500000000000000" charset="-122"/>
                <a:sym typeface="+mn-ea"/>
              </a:rPr>
              <a:t>”</a:t>
            </a:r>
            <a:r>
              <a:rPr lang="zh-CN" altLang="en-US" sz="1200" dirty="0">
                <a:solidFill>
                  <a:schemeClr val="tx1"/>
                </a:solidFill>
                <a:latin typeface="MiSans" panose="00000500000000000000" charset="-122"/>
                <a:ea typeface="MiSans" panose="00000500000000000000" charset="-122"/>
                <a:cs typeface="MiSans" panose="00000500000000000000" charset="-122"/>
                <a:sym typeface="+mn-ea"/>
              </a:rPr>
              <a:t>生生不息的生命力。</a:t>
            </a:r>
            <a:endParaRPr lang="zh-CN" altLang="en-US" sz="1200" dirty="0">
              <a:solidFill>
                <a:schemeClr val="tx1"/>
              </a:solidFill>
              <a:latin typeface="MiSans" panose="00000500000000000000" charset="-122"/>
              <a:ea typeface="MiSans" panose="00000500000000000000" charset="-122"/>
              <a:cs typeface="MiSans" panose="00000500000000000000" charset="-122"/>
              <a:sym typeface="+mn-ea"/>
            </a:endParaRPr>
          </a:p>
          <a:p>
            <a:pPr indent="0" fontAlgn="auto">
              <a:lnSpc>
                <a:spcPct val="150000"/>
              </a:lnSpc>
              <a:spcBef>
                <a:spcPts val="0"/>
              </a:spcBef>
              <a:buFont typeface="黑体" panose="02010609060101010101" charset="-122"/>
              <a:buNone/>
            </a:pPr>
            <a:endParaRPr lang="zh-CN" altLang="en-US" sz="1200" b="1" dirty="0">
              <a:solidFill>
                <a:schemeClr val="tx1"/>
              </a:solidFill>
              <a:latin typeface="MiSans" panose="00000500000000000000" charset="-122"/>
              <a:ea typeface="MiSans" panose="00000500000000000000" charset="-122"/>
              <a:cs typeface="MiSans" panose="00000500000000000000" charset="-122"/>
              <a:sym typeface="黑体" panose="02010609060101010101" charset="-122"/>
            </a:endParaRPr>
          </a:p>
          <a:p>
            <a:pPr>
              <a:lnSpc>
                <a:spcPct val="150000"/>
              </a:lnSpc>
            </a:pPr>
            <a:r>
              <a:rPr lang="zh-CN" altLang="en-US" sz="1200" b="1" dirty="0">
                <a:solidFill>
                  <a:schemeClr val="tx1"/>
                </a:solidFill>
                <a:latin typeface="MiSans" panose="00000500000000000000" charset="-122"/>
                <a:ea typeface="MiSans" panose="00000500000000000000" charset="-122"/>
                <a:cs typeface="MiSans" panose="00000500000000000000" charset="-122"/>
                <a:sym typeface="黑体" panose="02010609060101010101" charset="-122"/>
              </a:rPr>
              <a:t>操作说明：</a:t>
            </a:r>
            <a:endParaRPr lang="zh-CN" altLang="en-US" sz="1200" b="1" dirty="0">
              <a:solidFill>
                <a:schemeClr val="tx1"/>
              </a:solidFill>
              <a:latin typeface="MiSans" panose="00000500000000000000" charset="-122"/>
              <a:ea typeface="MiSans" panose="00000500000000000000" charset="-122"/>
              <a:cs typeface="MiSans" panose="00000500000000000000" charset="-122"/>
              <a:sym typeface="黑体" panose="02010609060101010101" charset="-122"/>
            </a:endParaRPr>
          </a:p>
          <a:p>
            <a:pPr>
              <a:lnSpc>
                <a:spcPct val="150000"/>
              </a:lnSpc>
            </a:pPr>
            <a:r>
              <a:rPr lang="en-US" altLang="zh-CN" sz="1200" dirty="0">
                <a:solidFill>
                  <a:schemeClr val="tx1"/>
                </a:solidFill>
                <a:latin typeface="MiSans" panose="00000500000000000000" charset="-122"/>
                <a:ea typeface="MiSans" panose="00000500000000000000" charset="-122"/>
                <a:cs typeface="MiSans" panose="00000500000000000000" charset="-122"/>
                <a:sym typeface="+mn-ea"/>
              </a:rPr>
              <a:t>1</a:t>
            </a:r>
            <a:r>
              <a:rPr lang="zh-CN" altLang="en-US" sz="1200" dirty="0">
                <a:solidFill>
                  <a:schemeClr val="tx1"/>
                </a:solidFill>
                <a:latin typeface="MiSans" panose="00000500000000000000" charset="-122"/>
                <a:ea typeface="MiSans" panose="00000500000000000000" charset="-122"/>
                <a:cs typeface="MiSans" panose="00000500000000000000" charset="-122"/>
                <a:sym typeface="+mn-ea"/>
              </a:rPr>
              <a:t>、观众进入展区；</a:t>
            </a:r>
            <a:endParaRPr lang="zh-CN" altLang="en-US" sz="1200" dirty="0">
              <a:solidFill>
                <a:schemeClr val="tx1"/>
              </a:solidFill>
              <a:latin typeface="MiSans" panose="00000500000000000000" charset="-122"/>
              <a:ea typeface="MiSans" panose="00000500000000000000" charset="-122"/>
              <a:cs typeface="MiSans" panose="00000500000000000000" charset="-122"/>
            </a:endParaRPr>
          </a:p>
          <a:p>
            <a:pPr>
              <a:lnSpc>
                <a:spcPct val="150000"/>
              </a:lnSpc>
            </a:pPr>
            <a:r>
              <a:rPr lang="en-US" altLang="zh-CN" sz="1200" dirty="0">
                <a:solidFill>
                  <a:schemeClr val="tx1"/>
                </a:solidFill>
                <a:latin typeface="MiSans" panose="00000500000000000000" charset="-122"/>
                <a:ea typeface="MiSans" panose="00000500000000000000" charset="-122"/>
                <a:cs typeface="MiSans" panose="00000500000000000000" charset="-122"/>
                <a:sym typeface="+mn-ea"/>
              </a:rPr>
              <a:t>2</a:t>
            </a:r>
            <a:r>
              <a:rPr lang="zh-CN" altLang="en-US" sz="1200" dirty="0">
                <a:solidFill>
                  <a:schemeClr val="tx1"/>
                </a:solidFill>
                <a:latin typeface="MiSans" panose="00000500000000000000" charset="-122"/>
                <a:ea typeface="MiSans" panose="00000500000000000000" charset="-122"/>
                <a:cs typeface="MiSans" panose="00000500000000000000" charset="-122"/>
                <a:sym typeface="+mn-ea"/>
              </a:rPr>
              <a:t>、阅读图文展板；</a:t>
            </a:r>
            <a:endParaRPr lang="zh-CN" altLang="en-US" sz="1200" dirty="0">
              <a:solidFill>
                <a:schemeClr val="tx1"/>
              </a:solidFill>
              <a:latin typeface="MiSans" panose="00000500000000000000" charset="-122"/>
              <a:ea typeface="MiSans" panose="00000500000000000000" charset="-122"/>
              <a:cs typeface="MiSans" panose="00000500000000000000" charset="-122"/>
              <a:sym typeface="+mn-ea"/>
            </a:endParaRPr>
          </a:p>
        </p:txBody>
      </p:sp>
      <p:sp>
        <p:nvSpPr>
          <p:cNvPr id="2" name="文本框 1"/>
          <p:cNvSpPr txBox="1"/>
          <p:nvPr/>
        </p:nvSpPr>
        <p:spPr>
          <a:xfrm>
            <a:off x="8251825" y="346710"/>
            <a:ext cx="3532505" cy="398780"/>
          </a:xfrm>
          <a:prstGeom prst="rect">
            <a:avLst/>
          </a:prstGeom>
          <a:noFill/>
        </p:spPr>
        <p:txBody>
          <a:bodyPr wrap="square" rtlCol="0">
            <a:spAutoFit/>
          </a:bodyPr>
          <a:lstStyle/>
          <a:p>
            <a:pPr algn="r"/>
            <a:r>
              <a:rPr lang="zh-CN" altLang="en-US" sz="2000">
                <a:solidFill>
                  <a:srgbClr val="58654B"/>
                </a:solidFill>
                <a:latin typeface="京華老宋体_KingHwa_OldSong" panose="02000500000000000000" charset="-122"/>
                <a:ea typeface="京華老宋体_KingHwa_OldSong" panose="02000500000000000000" charset="-122"/>
                <a:cs typeface="仿宋" panose="02010609060101010101" charset="-122"/>
                <a:sym typeface="+mn-ea"/>
              </a:rPr>
              <a:t>绍兴文化里的科学基因</a:t>
            </a:r>
            <a:endParaRPr lang="zh-CN" altLang="en-US" sz="2000">
              <a:solidFill>
                <a:srgbClr val="58654B"/>
              </a:solidFill>
              <a:latin typeface="京華老宋体_KingHwa_OldSong" panose="02000500000000000000" charset="-122"/>
              <a:ea typeface="京華老宋体_KingHwa_OldSong" panose="02000500000000000000" charset="-122"/>
              <a:cs typeface="仿宋" panose="02010609060101010101" charset="-122"/>
              <a:sym typeface="+mn-ea"/>
            </a:endParaRPr>
          </a:p>
        </p:txBody>
      </p:sp>
      <p:grpSp>
        <p:nvGrpSpPr>
          <p:cNvPr id="4" name="组合 3"/>
          <p:cNvGrpSpPr/>
          <p:nvPr/>
        </p:nvGrpSpPr>
        <p:grpSpPr>
          <a:xfrm>
            <a:off x="0" y="6189345"/>
            <a:ext cx="12192000" cy="668655"/>
            <a:chOff x="0" y="9747"/>
            <a:chExt cx="19200" cy="1053"/>
          </a:xfrm>
        </p:grpSpPr>
        <p:sp>
          <p:nvSpPr>
            <p:cNvPr id="6" name="矩形 5"/>
            <p:cNvSpPr/>
            <p:nvPr>
              <p:custDataLst>
                <p:tags r:id="rId4"/>
              </p:custDataLst>
            </p:nvPr>
          </p:nvSpPr>
          <p:spPr>
            <a:xfrm>
              <a:off x="0" y="9747"/>
              <a:ext cx="19200" cy="1053"/>
            </a:xfrm>
            <a:prstGeom prst="rect">
              <a:avLst/>
            </a:prstGeom>
            <a:solidFill>
              <a:srgbClr val="CBB87F"/>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cs typeface="仿宋" panose="02010609060101010101" charset="-122"/>
              </a:endParaRPr>
            </a:p>
          </p:txBody>
        </p:sp>
        <p:pic>
          <p:nvPicPr>
            <p:cNvPr id="9" name="图片 8" descr="2"/>
            <p:cNvPicPr>
              <a:picLocks noChangeAspect="1"/>
            </p:cNvPicPr>
            <p:nvPr/>
          </p:nvPicPr>
          <p:blipFill>
            <a:blip r:embed="rId5">
              <a:alphaModFix amt="48000"/>
            </a:blip>
            <a:srcRect t="2036" b="82201"/>
            <a:stretch>
              <a:fillRect/>
            </a:stretch>
          </p:blipFill>
          <p:spPr>
            <a:xfrm>
              <a:off x="0" y="9747"/>
              <a:ext cx="19158" cy="1053"/>
            </a:xfrm>
            <a:prstGeom prst="rect">
              <a:avLst/>
            </a:prstGeom>
          </p:spPr>
        </p:pic>
      </p:grpSp>
      <p:pic>
        <p:nvPicPr>
          <p:cNvPr id="7" name="图片 6"/>
          <p:cNvPicPr>
            <a:picLocks noChangeAspect="1"/>
          </p:cNvPicPr>
          <p:nvPr/>
        </p:nvPicPr>
        <p:blipFill>
          <a:blip r:embed="rId6"/>
          <a:stretch>
            <a:fillRect/>
          </a:stretch>
        </p:blipFill>
        <p:spPr>
          <a:xfrm>
            <a:off x="10497185" y="4433570"/>
            <a:ext cx="1225550" cy="1428750"/>
          </a:xfrm>
          <a:prstGeom prst="rect">
            <a:avLst/>
          </a:prstGeom>
        </p:spPr>
      </p:pic>
    </p:spTree>
    <p:custDataLst>
      <p:tags r:id="rId7"/>
    </p:custData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F0E7DD">
            <a:alpha val="27000"/>
          </a:srgbClr>
        </a:solidFill>
        <a:effectLst/>
      </p:bgPr>
    </p:bg>
    <p:spTree>
      <p:nvGrpSpPr>
        <p:cNvPr id="1" name=""/>
        <p:cNvGrpSpPr/>
        <p:nvPr/>
      </p:nvGrpSpPr>
      <p:grpSpPr>
        <a:xfrm>
          <a:off x="0" y="0"/>
          <a:ext cx="0" cy="0"/>
          <a:chOff x="0" y="0"/>
          <a:chExt cx="0" cy="0"/>
        </a:xfrm>
      </p:grpSpPr>
      <p:cxnSp>
        <p:nvCxnSpPr>
          <p:cNvPr id="21" name="直接连接符 20"/>
          <p:cNvCxnSpPr/>
          <p:nvPr>
            <p:custDataLst>
              <p:tags r:id="rId1"/>
            </p:custDataLst>
          </p:nvPr>
        </p:nvCxnSpPr>
        <p:spPr>
          <a:xfrm>
            <a:off x="400685" y="738505"/>
            <a:ext cx="11383645" cy="6985"/>
          </a:xfrm>
          <a:prstGeom prst="line">
            <a:avLst/>
          </a:prstGeom>
          <a:ln w="28575" cmpd="sng">
            <a:solidFill>
              <a:srgbClr val="58654B"/>
            </a:solidFill>
            <a:prstDash val="solid"/>
          </a:ln>
        </p:spPr>
        <p:style>
          <a:lnRef idx="2">
            <a:schemeClr val="accent1"/>
          </a:lnRef>
          <a:fillRef idx="0">
            <a:srgbClr val="FFFFFF"/>
          </a:fillRef>
          <a:effectRef idx="0">
            <a:srgbClr val="FFFFFF"/>
          </a:effectRef>
          <a:fontRef idx="minor">
            <a:schemeClr val="tx1"/>
          </a:fontRef>
        </p:style>
      </p:cxnSp>
      <p:sp>
        <p:nvSpPr>
          <p:cNvPr id="5" name="文本框 4"/>
          <p:cNvSpPr txBox="1"/>
          <p:nvPr>
            <p:custDataLst>
              <p:tags r:id="rId2"/>
            </p:custDataLst>
          </p:nvPr>
        </p:nvSpPr>
        <p:spPr>
          <a:xfrm>
            <a:off x="400685" y="216535"/>
            <a:ext cx="4650740" cy="509270"/>
          </a:xfrm>
          <a:prstGeom prst="rect">
            <a:avLst/>
          </a:prstGeom>
          <a:noFill/>
        </p:spPr>
        <p:txBody>
          <a:bodyPr wrap="square" rtlCol="0">
            <a:noAutofit/>
          </a:bodyPr>
          <a:lstStyle/>
          <a:p>
            <a:r>
              <a:rPr lang="zh-CN" altLang="en-US" sz="3600">
                <a:solidFill>
                  <a:srgbClr val="58654B"/>
                </a:solidFill>
                <a:latin typeface="京華老宋体_KingHwa_OldSong" panose="02000500000000000000" charset="-122"/>
                <a:ea typeface="京華老宋体_KingHwa_OldSong" panose="02000500000000000000" charset="-122"/>
                <a:cs typeface="仿宋" panose="02010609060101010101" charset="-122"/>
                <a:sym typeface="+mn-ea"/>
              </a:rPr>
              <a:t>黄酒衍生品</a:t>
            </a:r>
            <a:endParaRPr lang="zh-CN" altLang="en-US" sz="3600">
              <a:solidFill>
                <a:srgbClr val="58654B"/>
              </a:solidFill>
              <a:latin typeface="京華老宋体_KingHwa_OldSong" panose="02000500000000000000" charset="-122"/>
              <a:ea typeface="京華老宋体_KingHwa_OldSong" panose="02000500000000000000" charset="-122"/>
              <a:cs typeface="仿宋" panose="02010609060101010101" charset="-122"/>
            </a:endParaRPr>
          </a:p>
        </p:txBody>
      </p:sp>
      <p:graphicFrame>
        <p:nvGraphicFramePr>
          <p:cNvPr id="8" name="表格 7"/>
          <p:cNvGraphicFramePr/>
          <p:nvPr>
            <p:custDataLst>
              <p:tags r:id="rId3"/>
            </p:custDataLst>
          </p:nvPr>
        </p:nvGraphicFramePr>
        <p:xfrm>
          <a:off x="400685" y="1163955"/>
          <a:ext cx="11383645" cy="398780"/>
        </p:xfrm>
        <a:graphic>
          <a:graphicData uri="http://schemas.openxmlformats.org/drawingml/2006/table">
            <a:tbl>
              <a:tblPr firstCol="1" bandCol="1">
                <a:tableStyleId>{B2A5736F-0B23-42C7-9033-99ABC36045BD}</a:tableStyleId>
              </a:tblPr>
              <a:tblGrid>
                <a:gridCol w="1452880"/>
                <a:gridCol w="1915795"/>
                <a:gridCol w="1897380"/>
                <a:gridCol w="2181225"/>
                <a:gridCol w="2038985"/>
                <a:gridCol w="1897380"/>
              </a:tblGrid>
              <a:tr h="381000">
                <a:tc>
                  <a:txBody>
                    <a:bodyPr/>
                    <a:lstStyle/>
                    <a:p>
                      <a:pPr algn="ctr">
                        <a:lnSpc>
                          <a:spcPct val="100000"/>
                        </a:lnSpc>
                        <a:spcBef>
                          <a:spcPts val="0"/>
                        </a:spcBef>
                        <a:buClrTx/>
                        <a:buSzTx/>
                        <a:buFontTx/>
                        <a:buNone/>
                      </a:pPr>
                      <a:r>
                        <a:rPr lang="zh-CN" altLang="en-US" sz="1200" b="0">
                          <a:latin typeface="MiSans" panose="00000500000000000000" charset="-122"/>
                          <a:ea typeface="MiSans" panose="00000500000000000000" charset="-122"/>
                          <a:sym typeface="+mn-ea"/>
                        </a:rPr>
                        <a:t>展区名称</a:t>
                      </a:r>
                      <a:endParaRPr lang="zh-CN" altLang="en-US" sz="1200" b="0">
                        <a:latin typeface="MiSans" panose="00000500000000000000" charset="-122"/>
                        <a:ea typeface="MiSans" panose="00000500000000000000" charset="-122"/>
                      </a:endParaRPr>
                    </a:p>
                  </a:txBody>
                  <a:tcPr anchor="ctr">
                    <a:solidFill>
                      <a:srgbClr val="CBB87F"/>
                    </a:solidFill>
                  </a:tcPr>
                </a:tc>
                <a:tc>
                  <a:txBody>
                    <a:bodyPr/>
                    <a:lstStyle/>
                    <a:p>
                      <a:pPr algn="l">
                        <a:lnSpc>
                          <a:spcPct val="120000"/>
                        </a:lnSpc>
                        <a:spcBef>
                          <a:spcPts val="0"/>
                        </a:spcBef>
                        <a:spcAft>
                          <a:spcPts val="0"/>
                        </a:spcAft>
                        <a:buClrTx/>
                        <a:buSzTx/>
                        <a:buFontTx/>
                        <a:buNone/>
                      </a:pPr>
                      <a:r>
                        <a:rPr lang="zh-CN" altLang="en-US" sz="1200" spc="120">
                          <a:latin typeface="MiSans" panose="00000500000000000000" charset="-122"/>
                          <a:ea typeface="MiSans" panose="00000500000000000000" charset="-122"/>
                        </a:rPr>
                        <a:t>绍兴黄酒</a:t>
                      </a:r>
                      <a:endParaRPr lang="zh-CN" altLang="en-US" sz="1200" spc="120">
                        <a:latin typeface="MiSans" panose="00000500000000000000" charset="-122"/>
                        <a:ea typeface="MiSans" panose="00000500000000000000" charset="-122"/>
                      </a:endParaRPr>
                    </a:p>
                  </a:txBody>
                  <a:tcPr anchor="ctr"/>
                </a:tc>
                <a:tc>
                  <a:txBody>
                    <a:bodyPr/>
                    <a:lstStyle/>
                    <a:p>
                      <a:pPr algn="ctr">
                        <a:buNone/>
                      </a:pPr>
                      <a:r>
                        <a:rPr lang="zh-CN" altLang="en-US" sz="1200">
                          <a:solidFill>
                            <a:schemeClr val="bg1"/>
                          </a:solidFill>
                          <a:latin typeface="MiSans" panose="00000500000000000000" charset="-122"/>
                          <a:ea typeface="MiSans" panose="00000500000000000000" charset="-122"/>
                        </a:rPr>
                        <a:t>展品名称</a:t>
                      </a:r>
                      <a:endParaRPr lang="zh-CN" altLang="en-US" sz="1200">
                        <a:solidFill>
                          <a:schemeClr val="bg1"/>
                        </a:solidFill>
                        <a:latin typeface="MiSans" panose="00000500000000000000" charset="-122"/>
                        <a:ea typeface="MiSans" panose="00000500000000000000" charset="-122"/>
                      </a:endParaRPr>
                    </a:p>
                  </a:txBody>
                  <a:tcPr anchor="ctr">
                    <a:solidFill>
                      <a:srgbClr val="CBB87F"/>
                    </a:solidFill>
                  </a:tcPr>
                </a:tc>
                <a:tc>
                  <a:txBody>
                    <a:bodyPr/>
                    <a:lstStyle/>
                    <a:p>
                      <a:pPr algn="l">
                        <a:lnSpc>
                          <a:spcPct val="120000"/>
                        </a:lnSpc>
                        <a:spcBef>
                          <a:spcPts val="0"/>
                        </a:spcBef>
                        <a:spcAft>
                          <a:spcPts val="0"/>
                        </a:spcAft>
                        <a:buClrTx/>
                        <a:buSzTx/>
                        <a:buFontTx/>
                        <a:buNone/>
                      </a:pPr>
                      <a:r>
                        <a:rPr lang="zh-CN" altLang="en-US" sz="1200" b="0" spc="120">
                          <a:latin typeface="MiSans" panose="00000500000000000000" charset="-122"/>
                          <a:ea typeface="MiSans" panose="00000500000000000000" charset="-122"/>
                          <a:sym typeface="+mn-ea"/>
                        </a:rPr>
                        <a:t>黄酒衍生品</a:t>
                      </a:r>
                      <a:endParaRPr lang="zh-CN" altLang="en-US" sz="1200" b="0" spc="120">
                        <a:latin typeface="MiSans" panose="00000500000000000000" charset="-122"/>
                        <a:ea typeface="MiSans" panose="00000500000000000000" charset="-122"/>
                        <a:sym typeface="+mn-ea"/>
                      </a:endParaRPr>
                    </a:p>
                  </a:txBody>
                  <a:tcPr marL="177800" marR="177800" marT="107950" marB="107950" anchor="ctr"/>
                </a:tc>
                <a:tc>
                  <a:txBody>
                    <a:bodyPr/>
                    <a:lstStyle/>
                    <a:p>
                      <a:pPr algn="ctr">
                        <a:buNone/>
                      </a:pPr>
                      <a:r>
                        <a:rPr lang="zh-CN" altLang="en-US" sz="1200">
                          <a:solidFill>
                            <a:schemeClr val="bg1"/>
                          </a:solidFill>
                          <a:latin typeface="MiSans" panose="00000500000000000000" charset="-122"/>
                          <a:ea typeface="MiSans" panose="00000500000000000000" charset="-122"/>
                        </a:rPr>
                        <a:t>展示形式</a:t>
                      </a:r>
                      <a:endParaRPr lang="zh-CN" altLang="en-US" sz="1200">
                        <a:solidFill>
                          <a:schemeClr val="bg1"/>
                        </a:solidFill>
                        <a:latin typeface="MiSans" panose="00000500000000000000" charset="-122"/>
                        <a:ea typeface="MiSans" panose="00000500000000000000" charset="-122"/>
                      </a:endParaRPr>
                    </a:p>
                  </a:txBody>
                  <a:tcPr anchor="ctr">
                    <a:solidFill>
                      <a:srgbClr val="CBB87F"/>
                    </a:solidFill>
                  </a:tcPr>
                </a:tc>
                <a:tc>
                  <a:txBody>
                    <a:bodyPr/>
                    <a:lstStyle/>
                    <a:p>
                      <a:pPr algn="ctr">
                        <a:buNone/>
                      </a:pPr>
                      <a:r>
                        <a:rPr lang="zh-CN" altLang="en-US" sz="1200">
                          <a:latin typeface="MiSans" panose="00000500000000000000" charset="-122"/>
                          <a:ea typeface="MiSans" panose="00000500000000000000" charset="-122"/>
                        </a:rPr>
                        <a:t>模型</a:t>
                      </a:r>
                      <a:r>
                        <a:rPr lang="en-US" altLang="zh-CN" sz="1200">
                          <a:latin typeface="MiSans" panose="00000500000000000000" charset="-122"/>
                          <a:ea typeface="MiSans" panose="00000500000000000000" charset="-122"/>
                        </a:rPr>
                        <a:t>+</a:t>
                      </a:r>
                      <a:r>
                        <a:rPr lang="zh-CN" altLang="en-US" sz="1200">
                          <a:latin typeface="MiSans" panose="00000500000000000000" charset="-122"/>
                          <a:ea typeface="MiSans" panose="00000500000000000000" charset="-122"/>
                        </a:rPr>
                        <a:t>图文</a:t>
                      </a:r>
                      <a:endParaRPr lang="zh-CN" altLang="en-US" sz="1200">
                        <a:latin typeface="MiSans" panose="00000500000000000000" charset="-122"/>
                        <a:ea typeface="MiSans" panose="00000500000000000000" charset="-122"/>
                      </a:endParaRPr>
                    </a:p>
                  </a:txBody>
                  <a:tcPr anchor="ctr"/>
                </a:tc>
              </a:tr>
            </a:tbl>
          </a:graphicData>
        </a:graphic>
      </p:graphicFrame>
      <p:cxnSp>
        <p:nvCxnSpPr>
          <p:cNvPr id="25" name="直接连接符 24"/>
          <p:cNvCxnSpPr/>
          <p:nvPr>
            <p:custDataLst>
              <p:tags r:id="rId4"/>
            </p:custDataLst>
          </p:nvPr>
        </p:nvCxnSpPr>
        <p:spPr>
          <a:xfrm>
            <a:off x="5648960" y="1812608"/>
            <a:ext cx="0" cy="4008120"/>
          </a:xfrm>
          <a:prstGeom prst="line">
            <a:avLst/>
          </a:prstGeom>
          <a:ln w="31750" cap="rnd">
            <a:solidFill>
              <a:srgbClr val="58654B"/>
            </a:solidFill>
            <a:prstDash val="sysDot"/>
            <a:round/>
          </a:ln>
        </p:spPr>
        <p:style>
          <a:lnRef idx="0">
            <a:srgbClr val="FFFFFF"/>
          </a:lnRef>
          <a:fillRef idx="0">
            <a:srgbClr val="FFFFFF"/>
          </a:fillRef>
          <a:effectRef idx="0">
            <a:srgbClr val="FFFFFF"/>
          </a:effectRef>
          <a:fontRef idx="minor">
            <a:schemeClr val="tx1"/>
          </a:fontRef>
        </p:style>
      </p:cxnSp>
      <p:sp>
        <p:nvSpPr>
          <p:cNvPr id="22" name="文本框 21"/>
          <p:cNvSpPr txBox="1"/>
          <p:nvPr/>
        </p:nvSpPr>
        <p:spPr>
          <a:xfrm>
            <a:off x="400050" y="1812925"/>
            <a:ext cx="4988560" cy="4267835"/>
          </a:xfrm>
          <a:prstGeom prst="rect">
            <a:avLst/>
          </a:prstGeom>
          <a:noFill/>
        </p:spPr>
        <p:txBody>
          <a:bodyPr wrap="square" rtlCol="0">
            <a:noAutofit/>
          </a:bodyPr>
          <a:lstStyle/>
          <a:p>
            <a:pPr indent="0" fontAlgn="auto">
              <a:lnSpc>
                <a:spcPct val="150000"/>
              </a:lnSpc>
              <a:spcBef>
                <a:spcPts val="0"/>
              </a:spcBef>
              <a:buFont typeface="黑体" panose="02010609060101010101" charset="-122"/>
              <a:buNone/>
            </a:pPr>
            <a:r>
              <a:rPr lang="zh-CN" altLang="en-US" sz="1200" b="1" dirty="0">
                <a:latin typeface="MiSans" panose="00000500000000000000" charset="-122"/>
                <a:ea typeface="MiSans" panose="00000500000000000000" charset="-122"/>
                <a:cs typeface="MiSans" panose="00000500000000000000" charset="-122"/>
                <a:sym typeface="+mn-ea"/>
              </a:rPr>
              <a:t>展项描述：</a:t>
            </a:r>
            <a:endParaRPr lang="zh-CN" altLang="en-US" sz="1200" b="1" dirty="0">
              <a:latin typeface="MiSans" panose="00000500000000000000" charset="-122"/>
              <a:ea typeface="MiSans" panose="00000500000000000000" charset="-122"/>
              <a:cs typeface="MiSans" panose="00000500000000000000" charset="-122"/>
            </a:endParaRPr>
          </a:p>
          <a:p>
            <a:pPr indent="254000" fontAlgn="auto">
              <a:lnSpc>
                <a:spcPct val="150000"/>
              </a:lnSpc>
              <a:spcBef>
                <a:spcPts val="0"/>
              </a:spcBef>
              <a:buFont typeface="黑体" panose="02010609060101010101" charset="-122"/>
              <a:buNone/>
            </a:pPr>
            <a:r>
              <a:rPr lang="zh-CN" altLang="en-US" sz="1200" dirty="0">
                <a:latin typeface="MiSans" panose="00000500000000000000" charset="-122"/>
                <a:ea typeface="MiSans" panose="00000500000000000000" charset="-122"/>
                <a:cs typeface="MiSans" panose="00000500000000000000" charset="-122"/>
                <a:sym typeface="+mn-ea"/>
              </a:rPr>
              <a:t>本展项由模型或样品，及相关图文介绍组成。</a:t>
            </a:r>
            <a:endParaRPr lang="zh-CN" altLang="en-US" sz="1200" dirty="0">
              <a:latin typeface="MiSans" panose="00000500000000000000" charset="-122"/>
              <a:ea typeface="MiSans" panose="00000500000000000000" charset="-122"/>
              <a:cs typeface="MiSans" panose="00000500000000000000" charset="-122"/>
              <a:sym typeface="+mn-ea"/>
            </a:endParaRPr>
          </a:p>
          <a:p>
            <a:pPr indent="254000" fontAlgn="auto">
              <a:lnSpc>
                <a:spcPct val="150000"/>
              </a:lnSpc>
              <a:spcBef>
                <a:spcPts val="0"/>
              </a:spcBef>
              <a:buFont typeface="黑体" panose="02010609060101010101" charset="-122"/>
              <a:buNone/>
            </a:pPr>
            <a:r>
              <a:rPr lang="zh-CN" altLang="en-US" sz="1200" dirty="0">
                <a:latin typeface="MiSans" panose="00000500000000000000" charset="-122"/>
                <a:ea typeface="MiSans" panose="00000500000000000000" charset="-122"/>
                <a:cs typeface="MiSans" panose="00000500000000000000" charset="-122"/>
                <a:sym typeface="+mn-ea"/>
              </a:rPr>
              <a:t>呈现绍兴黄酒打破传统边界的破壁创新</a:t>
            </a:r>
            <a:r>
              <a:rPr lang="en-US" altLang="zh-CN" sz="1200" dirty="0">
                <a:latin typeface="MiSans" panose="00000500000000000000" charset="-122"/>
                <a:ea typeface="MiSans" panose="00000500000000000000" charset="-122"/>
                <a:cs typeface="MiSans" panose="00000500000000000000" charset="-122"/>
                <a:sym typeface="+mn-ea"/>
              </a:rPr>
              <a:t>——</a:t>
            </a:r>
            <a:r>
              <a:rPr lang="zh-CN" altLang="en-US" sz="1200" dirty="0">
                <a:latin typeface="MiSans" panose="00000500000000000000" charset="-122"/>
                <a:ea typeface="MiSans" panose="00000500000000000000" charset="-122"/>
                <a:cs typeface="MiSans" panose="00000500000000000000" charset="-122"/>
                <a:sym typeface="+mn-ea"/>
              </a:rPr>
              <a:t>以黄酒棒冰、气泡黄酒、黄酒咖啡、黄酒鸡尾酒、黄酒巧克力、黄酒奶茶等多元形态，融合现代消费场景与年轻口味，赋予千年国酿全新活力。</a:t>
            </a:r>
            <a:endParaRPr lang="zh-CN" altLang="en-US" sz="1200" dirty="0">
              <a:latin typeface="MiSans" panose="00000500000000000000" charset="-122"/>
              <a:ea typeface="MiSans" panose="00000500000000000000" charset="-122"/>
              <a:cs typeface="MiSans" panose="00000500000000000000" charset="-122"/>
              <a:sym typeface="+mn-ea"/>
            </a:endParaRPr>
          </a:p>
          <a:p>
            <a:pPr indent="254000" fontAlgn="auto">
              <a:lnSpc>
                <a:spcPct val="150000"/>
              </a:lnSpc>
              <a:spcBef>
                <a:spcPts val="0"/>
              </a:spcBef>
              <a:buFont typeface="黑体" panose="02010609060101010101" charset="-122"/>
              <a:buNone/>
            </a:pPr>
            <a:endParaRPr lang="zh-CN" altLang="en-US" sz="1200" b="1" dirty="0">
              <a:latin typeface="MiSans" panose="00000500000000000000" charset="-122"/>
              <a:ea typeface="MiSans" panose="00000500000000000000" charset="-122"/>
              <a:cs typeface="MiSans" panose="00000500000000000000" charset="-122"/>
              <a:sym typeface="+mn-ea"/>
            </a:endParaRPr>
          </a:p>
          <a:p>
            <a:pPr indent="0" fontAlgn="auto">
              <a:lnSpc>
                <a:spcPct val="150000"/>
              </a:lnSpc>
              <a:spcBef>
                <a:spcPts val="0"/>
              </a:spcBef>
              <a:buFont typeface="黑体" panose="02010609060101010101" charset="-122"/>
              <a:buNone/>
            </a:pPr>
            <a:r>
              <a:rPr lang="zh-CN" altLang="en-US" sz="1200" b="1" dirty="0">
                <a:latin typeface="MiSans" panose="00000500000000000000" charset="-122"/>
                <a:ea typeface="MiSans" panose="00000500000000000000" charset="-122"/>
                <a:cs typeface="MiSans" panose="00000500000000000000" charset="-122"/>
                <a:sym typeface="+mn-ea"/>
              </a:rPr>
              <a:t>展示目的：</a:t>
            </a:r>
            <a:r>
              <a:rPr lang="zh-CN" altLang="en-US" sz="1200" dirty="0">
                <a:latin typeface="MiSans" panose="00000500000000000000" charset="-122"/>
                <a:ea typeface="MiSans" panose="00000500000000000000" charset="-122"/>
                <a:cs typeface="MiSans" panose="00000500000000000000" charset="-122"/>
                <a:sym typeface="+mn-ea"/>
              </a:rPr>
              <a:t>旨在展示绍兴黄酒产业通过跨界融合与产品革新，活化千年技艺，拓展消费群体，实现传统风味的时尚表达与活态传承。</a:t>
            </a:r>
            <a:endParaRPr lang="zh-CN" altLang="en-US" sz="1200" dirty="0">
              <a:latin typeface="MiSans" panose="00000500000000000000" charset="-122"/>
              <a:ea typeface="MiSans" panose="00000500000000000000" charset="-122"/>
              <a:cs typeface="MiSans" panose="00000500000000000000" charset="-122"/>
              <a:sym typeface="+mn-ea"/>
            </a:endParaRPr>
          </a:p>
          <a:p>
            <a:pPr indent="0" fontAlgn="auto">
              <a:lnSpc>
                <a:spcPct val="150000"/>
              </a:lnSpc>
              <a:spcBef>
                <a:spcPts val="0"/>
              </a:spcBef>
              <a:buFont typeface="黑体" panose="02010609060101010101" charset="-122"/>
              <a:buNone/>
            </a:pPr>
            <a:endParaRPr lang="zh-CN" altLang="en-US" sz="1200" b="1" dirty="0">
              <a:latin typeface="MiSans" panose="00000500000000000000" charset="-122"/>
              <a:ea typeface="MiSans" panose="00000500000000000000" charset="-122"/>
              <a:cs typeface="MiSans" panose="00000500000000000000" charset="-122"/>
              <a:sym typeface="黑体" panose="02010609060101010101" charset="-122"/>
            </a:endParaRPr>
          </a:p>
          <a:p>
            <a:pPr>
              <a:lnSpc>
                <a:spcPct val="150000"/>
              </a:lnSpc>
            </a:pPr>
            <a:r>
              <a:rPr lang="zh-CN" altLang="en-US" sz="1200" b="1" dirty="0">
                <a:latin typeface="MiSans" panose="00000500000000000000" charset="-122"/>
                <a:ea typeface="MiSans" panose="00000500000000000000" charset="-122"/>
                <a:cs typeface="MiSans" panose="00000500000000000000" charset="-122"/>
                <a:sym typeface="黑体" panose="02010609060101010101" charset="-122"/>
              </a:rPr>
              <a:t>操作说明：</a:t>
            </a:r>
            <a:endParaRPr lang="zh-CN" altLang="en-US" sz="1200" b="1" dirty="0">
              <a:latin typeface="MiSans" panose="00000500000000000000" charset="-122"/>
              <a:ea typeface="MiSans" panose="00000500000000000000" charset="-122"/>
              <a:cs typeface="MiSans" panose="00000500000000000000" charset="-122"/>
              <a:sym typeface="黑体" panose="02010609060101010101" charset="-122"/>
            </a:endParaRPr>
          </a:p>
          <a:p>
            <a:pPr>
              <a:lnSpc>
                <a:spcPct val="150000"/>
              </a:lnSpc>
            </a:pPr>
            <a:r>
              <a:rPr lang="en-US" altLang="zh-CN" sz="1200" dirty="0">
                <a:latin typeface="MiSans" panose="00000500000000000000" charset="-122"/>
                <a:ea typeface="MiSans" panose="00000500000000000000" charset="-122"/>
                <a:cs typeface="MiSans" panose="00000500000000000000" charset="-122"/>
                <a:sym typeface="黑体" panose="02010609060101010101" charset="-122"/>
              </a:rPr>
              <a:t>1</a:t>
            </a:r>
            <a:r>
              <a:rPr lang="zh-CN" altLang="en-US" sz="1200" dirty="0">
                <a:latin typeface="MiSans" panose="00000500000000000000" charset="-122"/>
                <a:ea typeface="MiSans" panose="00000500000000000000" charset="-122"/>
                <a:cs typeface="MiSans" panose="00000500000000000000" charset="-122"/>
                <a:sym typeface="黑体" panose="02010609060101010101" charset="-122"/>
              </a:rPr>
              <a:t>、观众步入展区；</a:t>
            </a:r>
            <a:endParaRPr lang="zh-CN" altLang="en-US" sz="1200" dirty="0">
              <a:latin typeface="MiSans" panose="00000500000000000000" charset="-122"/>
              <a:ea typeface="MiSans" panose="00000500000000000000" charset="-122"/>
              <a:cs typeface="MiSans" panose="00000500000000000000" charset="-122"/>
              <a:sym typeface="黑体" panose="02010609060101010101" charset="-122"/>
            </a:endParaRPr>
          </a:p>
          <a:p>
            <a:pPr>
              <a:lnSpc>
                <a:spcPct val="150000"/>
              </a:lnSpc>
            </a:pPr>
            <a:r>
              <a:rPr lang="zh-CN" altLang="en-US" sz="1200" dirty="0">
                <a:latin typeface="MiSans" panose="00000500000000000000" charset="-122"/>
                <a:ea typeface="MiSans" panose="00000500000000000000" charset="-122"/>
                <a:cs typeface="MiSans" panose="00000500000000000000" charset="-122"/>
                <a:sym typeface="方正兰亭细黑_GBK" panose="02000000000000000000" charset="-122"/>
              </a:rPr>
              <a:t>2、观看模型或样品；</a:t>
            </a:r>
            <a:endParaRPr lang="zh-CN" altLang="en-US" sz="1200" dirty="0">
              <a:latin typeface="MiSans" panose="00000500000000000000" charset="-122"/>
              <a:ea typeface="MiSans" panose="00000500000000000000" charset="-122"/>
              <a:cs typeface="MiSans" panose="00000500000000000000" charset="-122"/>
              <a:sym typeface="方正兰亭细黑_GBK" panose="02000000000000000000" charset="-122"/>
            </a:endParaRPr>
          </a:p>
          <a:p>
            <a:pPr>
              <a:lnSpc>
                <a:spcPct val="150000"/>
              </a:lnSpc>
            </a:pPr>
            <a:r>
              <a:rPr lang="en-US" altLang="zh-CN" sz="1200" dirty="0">
                <a:latin typeface="MiSans" panose="00000500000000000000" charset="-122"/>
                <a:ea typeface="MiSans" panose="00000500000000000000" charset="-122"/>
                <a:cs typeface="MiSans" panose="00000500000000000000" charset="-122"/>
                <a:sym typeface="方正兰亭细黑_GBK" panose="02000000000000000000" charset="-122"/>
              </a:rPr>
              <a:t>3</a:t>
            </a:r>
            <a:r>
              <a:rPr lang="zh-CN" altLang="en-US" sz="1200" dirty="0">
                <a:latin typeface="MiSans" panose="00000500000000000000" charset="-122"/>
                <a:ea typeface="MiSans" panose="00000500000000000000" charset="-122"/>
                <a:cs typeface="MiSans" panose="00000500000000000000" charset="-122"/>
                <a:sym typeface="方正兰亭细黑_GBK" panose="02000000000000000000" charset="-122"/>
              </a:rPr>
              <a:t>、了解绍兴黄酒的衍生制品；</a:t>
            </a:r>
            <a:endParaRPr lang="zh-CN" altLang="en-US" sz="1200" dirty="0">
              <a:latin typeface="MiSans" panose="00000500000000000000" charset="-122"/>
              <a:ea typeface="MiSans" panose="00000500000000000000" charset="-122"/>
              <a:cs typeface="MiSans" panose="00000500000000000000" charset="-122"/>
            </a:endParaRPr>
          </a:p>
        </p:txBody>
      </p:sp>
      <p:sp>
        <p:nvSpPr>
          <p:cNvPr id="6" name="文本框 5"/>
          <p:cNvSpPr txBox="1"/>
          <p:nvPr/>
        </p:nvSpPr>
        <p:spPr>
          <a:xfrm>
            <a:off x="8251825" y="346710"/>
            <a:ext cx="3532505" cy="398780"/>
          </a:xfrm>
          <a:prstGeom prst="rect">
            <a:avLst/>
          </a:prstGeom>
          <a:noFill/>
        </p:spPr>
        <p:txBody>
          <a:bodyPr wrap="square" rtlCol="0">
            <a:spAutoFit/>
          </a:bodyPr>
          <a:lstStyle/>
          <a:p>
            <a:pPr algn="r"/>
            <a:r>
              <a:rPr lang="zh-CN" altLang="en-US" sz="2000">
                <a:solidFill>
                  <a:srgbClr val="58654B"/>
                </a:solidFill>
                <a:latin typeface="京華老宋体_KingHwa_OldSong" panose="02000500000000000000" charset="-122"/>
                <a:ea typeface="京華老宋体_KingHwa_OldSong" panose="02000500000000000000" charset="-122"/>
                <a:cs typeface="仿宋" panose="02010609060101010101" charset="-122"/>
                <a:sym typeface="+mn-ea"/>
              </a:rPr>
              <a:t>绍兴文化里的科学基因</a:t>
            </a:r>
            <a:endParaRPr lang="zh-CN" altLang="en-US" sz="2000">
              <a:solidFill>
                <a:srgbClr val="58654B"/>
              </a:solidFill>
              <a:latin typeface="京華老宋体_KingHwa_OldSong" panose="02000500000000000000" charset="-122"/>
              <a:ea typeface="京華老宋体_KingHwa_OldSong" panose="02000500000000000000" charset="-122"/>
              <a:cs typeface="仿宋" panose="02010609060101010101" charset="-122"/>
              <a:sym typeface="+mn-ea"/>
            </a:endParaRPr>
          </a:p>
        </p:txBody>
      </p:sp>
      <p:grpSp>
        <p:nvGrpSpPr>
          <p:cNvPr id="3" name="组合 2"/>
          <p:cNvGrpSpPr/>
          <p:nvPr/>
        </p:nvGrpSpPr>
        <p:grpSpPr>
          <a:xfrm>
            <a:off x="0" y="6189345"/>
            <a:ext cx="12192000" cy="668655"/>
            <a:chOff x="0" y="9747"/>
            <a:chExt cx="19200" cy="1053"/>
          </a:xfrm>
        </p:grpSpPr>
        <p:sp>
          <p:nvSpPr>
            <p:cNvPr id="2" name="矩形 1"/>
            <p:cNvSpPr/>
            <p:nvPr>
              <p:custDataLst>
                <p:tags r:id="rId5"/>
              </p:custDataLst>
            </p:nvPr>
          </p:nvSpPr>
          <p:spPr>
            <a:xfrm>
              <a:off x="0" y="9747"/>
              <a:ext cx="19200" cy="1053"/>
            </a:xfrm>
            <a:prstGeom prst="rect">
              <a:avLst/>
            </a:prstGeom>
            <a:solidFill>
              <a:srgbClr val="CBB87F"/>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cs typeface="仿宋" panose="02010609060101010101" charset="-122"/>
              </a:endParaRPr>
            </a:p>
          </p:txBody>
        </p:sp>
        <p:pic>
          <p:nvPicPr>
            <p:cNvPr id="4" name="图片 3" descr="2"/>
            <p:cNvPicPr>
              <a:picLocks noChangeAspect="1"/>
            </p:cNvPicPr>
            <p:nvPr/>
          </p:nvPicPr>
          <p:blipFill>
            <a:blip r:embed="rId6">
              <a:alphaModFix amt="48000"/>
            </a:blip>
            <a:srcRect t="2036" b="82201"/>
            <a:stretch>
              <a:fillRect/>
            </a:stretch>
          </p:blipFill>
          <p:spPr>
            <a:xfrm>
              <a:off x="0" y="9747"/>
              <a:ext cx="19158" cy="1053"/>
            </a:xfrm>
            <a:prstGeom prst="rect">
              <a:avLst/>
            </a:prstGeom>
          </p:spPr>
        </p:pic>
      </p:grpSp>
      <p:grpSp>
        <p:nvGrpSpPr>
          <p:cNvPr id="9" name="组合 8"/>
          <p:cNvGrpSpPr/>
          <p:nvPr/>
        </p:nvGrpSpPr>
        <p:grpSpPr>
          <a:xfrm>
            <a:off x="6560820" y="2440940"/>
            <a:ext cx="4625975" cy="2871470"/>
            <a:chOff x="10780" y="3864"/>
            <a:chExt cx="6488" cy="3851"/>
          </a:xfrm>
        </p:grpSpPr>
        <p:pic>
          <p:nvPicPr>
            <p:cNvPr id="100" name="图片 26"/>
            <p:cNvPicPr>
              <a:picLocks noChangeAspect="1"/>
            </p:cNvPicPr>
            <p:nvPr/>
          </p:nvPicPr>
          <p:blipFill>
            <a:blip r:embed="rId7"/>
            <a:stretch>
              <a:fillRect/>
            </a:stretch>
          </p:blipFill>
          <p:spPr>
            <a:xfrm>
              <a:off x="10780" y="3867"/>
              <a:ext cx="2088" cy="2280"/>
            </a:xfrm>
            <a:prstGeom prst="rect">
              <a:avLst/>
            </a:prstGeom>
            <a:noFill/>
            <a:ln>
              <a:noFill/>
            </a:ln>
          </p:spPr>
        </p:pic>
        <p:pic>
          <p:nvPicPr>
            <p:cNvPr id="16" name="图片 2"/>
            <p:cNvPicPr>
              <a:picLocks noChangeAspect="1"/>
            </p:cNvPicPr>
            <p:nvPr/>
          </p:nvPicPr>
          <p:blipFill>
            <a:blip r:embed="rId8"/>
            <a:stretch>
              <a:fillRect/>
            </a:stretch>
          </p:blipFill>
          <p:spPr>
            <a:xfrm>
              <a:off x="12503" y="3880"/>
              <a:ext cx="2752" cy="2267"/>
            </a:xfrm>
            <a:prstGeom prst="rect">
              <a:avLst/>
            </a:prstGeom>
            <a:noFill/>
            <a:ln>
              <a:noFill/>
            </a:ln>
          </p:spPr>
        </p:pic>
        <p:pic>
          <p:nvPicPr>
            <p:cNvPr id="23" name="图片 4"/>
            <p:cNvPicPr>
              <a:picLocks noChangeAspect="1"/>
            </p:cNvPicPr>
            <p:nvPr/>
          </p:nvPicPr>
          <p:blipFill>
            <a:blip r:embed="rId9"/>
            <a:stretch>
              <a:fillRect/>
            </a:stretch>
          </p:blipFill>
          <p:spPr>
            <a:xfrm>
              <a:off x="15225" y="3864"/>
              <a:ext cx="2043" cy="2283"/>
            </a:xfrm>
            <a:prstGeom prst="rect">
              <a:avLst/>
            </a:prstGeom>
            <a:noFill/>
            <a:ln>
              <a:noFill/>
            </a:ln>
          </p:spPr>
        </p:pic>
        <p:pic>
          <p:nvPicPr>
            <p:cNvPr id="7" name="图片 3"/>
            <p:cNvPicPr>
              <a:picLocks noChangeAspect="1"/>
            </p:cNvPicPr>
            <p:nvPr/>
          </p:nvPicPr>
          <p:blipFill>
            <a:blip r:embed="rId10"/>
            <a:stretch>
              <a:fillRect/>
            </a:stretch>
          </p:blipFill>
          <p:spPr>
            <a:xfrm>
              <a:off x="10780" y="6162"/>
              <a:ext cx="2185" cy="1553"/>
            </a:xfrm>
            <a:prstGeom prst="rect">
              <a:avLst/>
            </a:prstGeom>
            <a:noFill/>
            <a:ln>
              <a:noFill/>
            </a:ln>
          </p:spPr>
        </p:pic>
        <p:pic>
          <p:nvPicPr>
            <p:cNvPr id="29" name="图片 6"/>
            <p:cNvPicPr>
              <a:picLocks noChangeAspect="1"/>
            </p:cNvPicPr>
            <p:nvPr/>
          </p:nvPicPr>
          <p:blipFill>
            <a:blip r:embed="rId11"/>
            <a:stretch>
              <a:fillRect/>
            </a:stretch>
          </p:blipFill>
          <p:spPr>
            <a:xfrm>
              <a:off x="12789" y="6147"/>
              <a:ext cx="2233" cy="1568"/>
            </a:xfrm>
            <a:prstGeom prst="rect">
              <a:avLst/>
            </a:prstGeom>
            <a:noFill/>
            <a:ln>
              <a:noFill/>
            </a:ln>
          </p:spPr>
        </p:pic>
        <p:pic>
          <p:nvPicPr>
            <p:cNvPr id="99" name="图片 25"/>
            <p:cNvPicPr>
              <a:picLocks noChangeAspect="1"/>
            </p:cNvPicPr>
            <p:nvPr/>
          </p:nvPicPr>
          <p:blipFill>
            <a:blip r:embed="rId12"/>
            <a:stretch>
              <a:fillRect/>
            </a:stretch>
          </p:blipFill>
          <p:spPr>
            <a:xfrm>
              <a:off x="15046" y="6151"/>
              <a:ext cx="2222" cy="1564"/>
            </a:xfrm>
            <a:prstGeom prst="rect">
              <a:avLst/>
            </a:prstGeom>
            <a:noFill/>
            <a:ln>
              <a:noFill/>
            </a:ln>
          </p:spPr>
        </p:pic>
      </p:grpSp>
    </p:spTree>
    <p:custDataLst>
      <p:tags r:id="rId13"/>
    </p:custData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D7D9BF"/>
        </a:solidFill>
        <a:effectLst/>
      </p:bgPr>
    </p:bg>
    <p:spTree>
      <p:nvGrpSpPr>
        <p:cNvPr id="1" name=""/>
        <p:cNvGrpSpPr/>
        <p:nvPr/>
      </p:nvGrpSpPr>
      <p:grpSpPr/>
      <p:sp>
        <p:nvSpPr>
          <p:cNvPr id="6" name="文本框 5"/>
          <p:cNvSpPr txBox="1"/>
          <p:nvPr/>
        </p:nvSpPr>
        <p:spPr>
          <a:xfrm>
            <a:off x="3507740" y="2399030"/>
            <a:ext cx="5149215" cy="1259205"/>
          </a:xfrm>
          <a:prstGeom prst="rect">
            <a:avLst/>
          </a:prstGeom>
          <a:noFill/>
          <a:effectLst>
            <a:outerShdw blurRad="76200" dir="13500000" sy="23000" kx="1200000" algn="br" rotWithShape="0">
              <a:prstClr val="black">
                <a:alpha val="20000"/>
              </a:prstClr>
            </a:outerShdw>
            <a:reflection blurRad="6350" stA="52000" endA="300" endPos="72000" dir="5400000" sy="-100000" algn="bl" rotWithShape="0"/>
          </a:effectLst>
        </p:spPr>
        <p:txBody>
          <a:bodyPr wrap="square" rtlCol="0" anchor="t">
            <a:noAutofit/>
          </a:bodyPr>
          <a:p>
            <a:pPr algn="ctr">
              <a:buClrTx/>
              <a:buSzTx/>
              <a:buFontTx/>
            </a:pPr>
            <a:r>
              <a:rPr lang="zh-CN" altLang="en-US" sz="8000">
                <a:solidFill>
                  <a:schemeClr val="tx1"/>
                </a:solidFill>
                <a:latin typeface="汉仪尚巍手书W" panose="00020600040101010101" charset="-122"/>
                <a:ea typeface="汉仪尚巍手书W" panose="00020600040101010101" charset="-122"/>
                <a:sym typeface="+mn-ea"/>
              </a:rPr>
              <a:t>越窑青瓷</a:t>
            </a:r>
            <a:endParaRPr lang="zh-CN" altLang="en-US" sz="8000">
              <a:solidFill>
                <a:schemeClr val="tx1"/>
              </a:solidFill>
              <a:latin typeface="汉仪尚巍手书W" panose="00020600040101010101" charset="-122"/>
              <a:ea typeface="汉仪尚巍手书W" panose="00020600040101010101" charset="-122"/>
              <a:sym typeface="+mn-ea"/>
            </a:endParaRPr>
          </a:p>
        </p:txBody>
      </p:sp>
      <p:grpSp>
        <p:nvGrpSpPr>
          <p:cNvPr id="8" name="组合 7"/>
          <p:cNvGrpSpPr/>
          <p:nvPr/>
        </p:nvGrpSpPr>
        <p:grpSpPr>
          <a:xfrm>
            <a:off x="0" y="6189345"/>
            <a:ext cx="12192000" cy="668655"/>
            <a:chOff x="0" y="9747"/>
            <a:chExt cx="19200" cy="1053"/>
          </a:xfrm>
        </p:grpSpPr>
        <p:sp>
          <p:nvSpPr>
            <p:cNvPr id="7" name="矩形 6"/>
            <p:cNvSpPr/>
            <p:nvPr>
              <p:custDataLst>
                <p:tags r:id="rId1"/>
              </p:custDataLst>
            </p:nvPr>
          </p:nvSpPr>
          <p:spPr>
            <a:xfrm>
              <a:off x="0" y="9747"/>
              <a:ext cx="19200" cy="1053"/>
            </a:xfrm>
            <a:prstGeom prst="rect">
              <a:avLst/>
            </a:prstGeom>
            <a:solidFill>
              <a:srgbClr val="B0B47F"/>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cs typeface="仿宋" panose="02010609060101010101" charset="-122"/>
              </a:endParaRPr>
            </a:p>
          </p:txBody>
        </p:sp>
        <p:pic>
          <p:nvPicPr>
            <p:cNvPr id="15" name="图片 14" descr="2"/>
            <p:cNvPicPr>
              <a:picLocks noChangeAspect="1"/>
            </p:cNvPicPr>
            <p:nvPr/>
          </p:nvPicPr>
          <p:blipFill>
            <a:blip r:embed="rId2">
              <a:alphaModFix amt="48000"/>
            </a:blip>
            <a:srcRect t="2036" b="82201"/>
            <a:stretch>
              <a:fillRect/>
            </a:stretch>
          </p:blipFill>
          <p:spPr>
            <a:xfrm>
              <a:off x="0" y="9747"/>
              <a:ext cx="19158" cy="1053"/>
            </a:xfrm>
            <a:prstGeom prst="rect">
              <a:avLst/>
            </a:prstGeom>
          </p:spPr>
        </p:pic>
      </p:grpSp>
    </p:spTree>
    <p:custDataLst>
      <p:tags r:id="rId3"/>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B0B47F">
            <a:alpha val="50000"/>
          </a:srgbClr>
        </a:solidFill>
        <a:effectLst/>
      </p:bgPr>
    </p:bg>
    <p:spTree>
      <p:nvGrpSpPr>
        <p:cNvPr id="1" name=""/>
        <p:cNvGrpSpPr/>
        <p:nvPr/>
      </p:nvGrpSpPr>
      <p:grpSpPr/>
      <p:sp>
        <p:nvSpPr>
          <p:cNvPr id="6" name="文本框 5"/>
          <p:cNvSpPr txBox="1"/>
          <p:nvPr/>
        </p:nvSpPr>
        <p:spPr>
          <a:xfrm>
            <a:off x="1629410" y="2571115"/>
            <a:ext cx="8933815" cy="1445260"/>
          </a:xfrm>
          <a:prstGeom prst="rect">
            <a:avLst/>
          </a:prstGeom>
          <a:noFill/>
          <a:effectLst>
            <a:outerShdw blurRad="50800" dist="101600" dir="13500000" algn="br" rotWithShape="0">
              <a:prstClr val="black">
                <a:alpha val="9000"/>
              </a:prstClr>
            </a:outerShdw>
            <a:reflection blurRad="6350" stA="15000" endA="300" endPos="87000" dir="5400000" sy="-100000" algn="bl" rotWithShape="0"/>
          </a:effectLst>
        </p:spPr>
        <p:txBody>
          <a:bodyPr wrap="square" rtlCol="0" anchor="t">
            <a:spAutoFit/>
          </a:bodyPr>
          <a:p>
            <a:pPr algn="ctr">
              <a:buClrTx/>
              <a:buSzTx/>
              <a:buFontTx/>
            </a:pPr>
            <a:r>
              <a:rPr lang="zh-CN" altLang="en-US" sz="8800">
                <a:solidFill>
                  <a:schemeClr val="tx1">
                    <a:lumMod val="85000"/>
                    <a:lumOff val="15000"/>
                  </a:schemeClr>
                </a:solidFill>
                <a:latin typeface="汉仪尚巍手书W" panose="00020600040101010101" charset="-122"/>
                <a:ea typeface="汉仪尚巍手书W" panose="00020600040101010101" charset="-122"/>
                <a:sym typeface="+mn-ea"/>
              </a:rPr>
              <a:t>越窑青瓷</a:t>
            </a:r>
            <a:r>
              <a:rPr lang="en-US" altLang="zh-CN" sz="8800">
                <a:solidFill>
                  <a:schemeClr val="tx1">
                    <a:lumMod val="85000"/>
                    <a:lumOff val="15000"/>
                  </a:schemeClr>
                </a:solidFill>
                <a:latin typeface="汉仪尚巍手书W" panose="00020600040101010101" charset="-122"/>
                <a:ea typeface="汉仪尚巍手书W" panose="00020600040101010101" charset="-122"/>
                <a:sym typeface="+mn-ea"/>
              </a:rPr>
              <a:t>:</a:t>
            </a:r>
            <a:r>
              <a:rPr lang="zh-CN" altLang="en-US" sz="8800">
                <a:solidFill>
                  <a:schemeClr val="tx1">
                    <a:lumMod val="85000"/>
                    <a:lumOff val="15000"/>
                  </a:schemeClr>
                </a:solidFill>
                <a:latin typeface="汉仪尚巍手书W" panose="00020600040101010101" charset="-122"/>
                <a:ea typeface="汉仪尚巍手书W" panose="00020600040101010101" charset="-122"/>
                <a:sym typeface="+mn-ea"/>
              </a:rPr>
              <a:t>是什么</a:t>
            </a:r>
            <a:r>
              <a:rPr lang="zh-CN" altLang="en-US" sz="8800">
                <a:solidFill>
                  <a:schemeClr val="tx1">
                    <a:lumMod val="85000"/>
                    <a:lumOff val="15000"/>
                  </a:schemeClr>
                </a:solidFill>
                <a:latin typeface="汉仪尚巍手书W" panose="00020600040101010101" charset="-122"/>
                <a:ea typeface="汉仪尚巍手书W" panose="00020600040101010101" charset="-122"/>
                <a:sym typeface="+mn-ea"/>
              </a:rPr>
              <a:t>？</a:t>
            </a:r>
            <a:endParaRPr lang="zh-CN" altLang="en-US" sz="8800">
              <a:solidFill>
                <a:schemeClr val="tx1">
                  <a:lumMod val="85000"/>
                  <a:lumOff val="15000"/>
                </a:schemeClr>
              </a:solidFill>
              <a:latin typeface="汉仪尚巍手书W" panose="00020600040101010101" charset="-122"/>
              <a:ea typeface="汉仪尚巍手书W" panose="00020600040101010101" charset="-122"/>
              <a:sym typeface="+mn-ea"/>
            </a:endParaRPr>
          </a:p>
        </p:txBody>
      </p:sp>
    </p:spTree>
    <p:custDataLst>
      <p:tags r:id="rId1"/>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0E7DD">
            <a:alpha val="27000"/>
          </a:srgbClr>
        </a:solidFill>
        <a:effectLst/>
      </p:bgPr>
    </p:bg>
    <p:spTree>
      <p:nvGrpSpPr>
        <p:cNvPr id="1" name=""/>
        <p:cNvGrpSpPr/>
        <p:nvPr/>
      </p:nvGrpSpPr>
      <p:grpSpPr>
        <a:xfrm>
          <a:off x="0" y="0"/>
          <a:ext cx="0" cy="0"/>
          <a:chOff x="0" y="0"/>
          <a:chExt cx="0" cy="0"/>
        </a:xfrm>
      </p:grpSpPr>
      <p:cxnSp>
        <p:nvCxnSpPr>
          <p:cNvPr id="21" name="直接连接符 20"/>
          <p:cNvCxnSpPr/>
          <p:nvPr>
            <p:custDataLst>
              <p:tags r:id="rId1"/>
            </p:custDataLst>
          </p:nvPr>
        </p:nvCxnSpPr>
        <p:spPr>
          <a:xfrm>
            <a:off x="400685" y="738505"/>
            <a:ext cx="11383645" cy="6985"/>
          </a:xfrm>
          <a:prstGeom prst="line">
            <a:avLst/>
          </a:prstGeom>
          <a:ln w="28575" cmpd="sng">
            <a:solidFill>
              <a:srgbClr val="58654B"/>
            </a:solidFill>
            <a:prstDash val="solid"/>
          </a:ln>
        </p:spPr>
        <p:style>
          <a:lnRef idx="2">
            <a:schemeClr val="accent1"/>
          </a:lnRef>
          <a:fillRef idx="0">
            <a:srgbClr val="FFFFFF"/>
          </a:fillRef>
          <a:effectRef idx="0">
            <a:srgbClr val="FFFFFF"/>
          </a:effectRef>
          <a:fontRef idx="minor">
            <a:schemeClr val="tx1"/>
          </a:fontRef>
        </p:style>
      </p:cxnSp>
      <p:sp>
        <p:nvSpPr>
          <p:cNvPr id="5" name="文本框 4"/>
          <p:cNvSpPr txBox="1"/>
          <p:nvPr>
            <p:custDataLst>
              <p:tags r:id="rId2"/>
            </p:custDataLst>
          </p:nvPr>
        </p:nvSpPr>
        <p:spPr>
          <a:xfrm>
            <a:off x="400685" y="216535"/>
            <a:ext cx="2120265" cy="509270"/>
          </a:xfrm>
          <a:prstGeom prst="rect">
            <a:avLst/>
          </a:prstGeom>
          <a:noFill/>
        </p:spPr>
        <p:txBody>
          <a:bodyPr wrap="square" rtlCol="0">
            <a:noAutofit/>
          </a:bodyPr>
          <a:lstStyle/>
          <a:p>
            <a:r>
              <a:rPr lang="zh-CN" altLang="en-US" sz="3600">
                <a:solidFill>
                  <a:srgbClr val="58654B"/>
                </a:solidFill>
                <a:latin typeface="京華老宋体_KingHwa_OldSong" panose="02000500000000000000" charset="-122"/>
                <a:ea typeface="京華老宋体_KingHwa_OldSong" panose="02000500000000000000" charset="-122"/>
                <a:cs typeface="仿宋" panose="02010609060101010101" charset="-122"/>
                <a:sym typeface="+mn-ea"/>
              </a:rPr>
              <a:t>项目概况</a:t>
            </a:r>
            <a:endParaRPr lang="zh-CN" altLang="en-US" sz="3600">
              <a:solidFill>
                <a:srgbClr val="58654B"/>
              </a:solidFill>
              <a:latin typeface="京華老宋体_KingHwa_OldSong" panose="02000500000000000000" charset="-122"/>
              <a:ea typeface="京華老宋体_KingHwa_OldSong" panose="02000500000000000000" charset="-122"/>
              <a:cs typeface="仿宋" panose="02010609060101010101" charset="-122"/>
            </a:endParaRPr>
          </a:p>
          <a:p>
            <a:endParaRPr lang="zh-CN" altLang="en-US" sz="3600">
              <a:solidFill>
                <a:srgbClr val="58654B"/>
              </a:solidFill>
              <a:latin typeface="京華老宋体_KingHwa_OldSong" panose="02000500000000000000" charset="-122"/>
              <a:ea typeface="京華老宋体_KingHwa_OldSong" panose="02000500000000000000" charset="-122"/>
              <a:cs typeface="仿宋" panose="02010609060101010101" charset="-122"/>
            </a:endParaRPr>
          </a:p>
        </p:txBody>
      </p:sp>
      <p:sp>
        <p:nvSpPr>
          <p:cNvPr id="8" name="文本框 7"/>
          <p:cNvSpPr txBox="1"/>
          <p:nvPr>
            <p:custDataLst>
              <p:tags r:id="rId3"/>
            </p:custDataLst>
          </p:nvPr>
        </p:nvSpPr>
        <p:spPr>
          <a:xfrm>
            <a:off x="558800" y="2141220"/>
            <a:ext cx="5687695" cy="3208655"/>
          </a:xfrm>
          <a:prstGeom prst="rect">
            <a:avLst/>
          </a:prstGeom>
          <a:noFill/>
        </p:spPr>
        <p:txBody>
          <a:bodyPr wrap="square" rtlCol="0">
            <a:noAutofit/>
          </a:bodyPr>
          <a:lstStyle/>
          <a:p>
            <a:pPr indent="406400" fontAlgn="auto">
              <a:lnSpc>
                <a:spcPct val="150000"/>
              </a:lnSpc>
              <a:spcAft>
                <a:spcPts val="2000"/>
              </a:spcAft>
              <a:extLst>
                <a:ext uri="{35155182-B16C-46BC-9424-99874614C6A1}">
                  <wpsdc:indentchars xmlns:wpsdc="http://www.wps.cn/officeDocument/2017/drawingmlCustomData" val="200" checksum="1740828767"/>
                </a:ext>
              </a:extLst>
            </a:pPr>
            <a:r>
              <a:rPr lang="zh-CN" altLang="en-US" sz="1600">
                <a:solidFill>
                  <a:srgbClr val="58654B"/>
                </a:solidFill>
                <a:latin typeface="MiSans" panose="00000500000000000000" charset="-122"/>
                <a:ea typeface="MiSans" panose="00000500000000000000" charset="-122"/>
                <a:cs typeface="仿宋" panose="02010609060101010101" charset="-122"/>
                <a:sym typeface="+mn-ea"/>
              </a:rPr>
              <a:t>绍兴独特的地理环境和深厚的文化底蕴，滋养着勤劳朴实智慧的绍兴人，也孕育出多姿多彩的物质文化。这些宝贵的文化经历了岁月考验，拥有世代传承的文化、技艺，随着时代历久弥新。</a:t>
            </a:r>
            <a:endParaRPr lang="zh-CN" altLang="en-US" sz="1600">
              <a:solidFill>
                <a:srgbClr val="58654B"/>
              </a:solidFill>
              <a:latin typeface="MiSans" panose="00000500000000000000" charset="-122"/>
              <a:ea typeface="MiSans" panose="00000500000000000000" charset="-122"/>
              <a:cs typeface="仿宋" panose="02010609060101010101" charset="-122"/>
              <a:sym typeface="+mn-ea"/>
            </a:endParaRPr>
          </a:p>
          <a:p>
            <a:pPr indent="406400" fontAlgn="auto">
              <a:lnSpc>
                <a:spcPct val="150000"/>
              </a:lnSpc>
              <a:spcAft>
                <a:spcPts val="2000"/>
              </a:spcAft>
              <a:extLst>
                <a:ext uri="{35155182-B16C-46BC-9424-99874614C6A1}">
                  <wpsdc:indentchars xmlns:wpsdc="http://www.wps.cn/officeDocument/2017/drawingmlCustomData" val="200" checksum="1740828767"/>
                </a:ext>
              </a:extLst>
            </a:pPr>
            <a:r>
              <a:rPr lang="zh-CN" altLang="en-US" sz="1600">
                <a:solidFill>
                  <a:srgbClr val="58654B"/>
                </a:solidFill>
                <a:latin typeface="MiSans" panose="00000500000000000000" charset="-122"/>
                <a:ea typeface="MiSans" panose="00000500000000000000" charset="-122"/>
                <a:cs typeface="仿宋" panose="02010609060101010101" charset="-122"/>
                <a:sym typeface="+mn-ea"/>
              </a:rPr>
              <a:t>本次展览将通过场景打造、机电互动和多媒体演示等形式，剖析绍兴文化里的科学基因，用科技手段让公众体验传统文化与现代文明，激活深埋在心中</a:t>
            </a:r>
            <a:r>
              <a:rPr lang="zh-CN" sz="1600">
                <a:solidFill>
                  <a:srgbClr val="58654B"/>
                </a:solidFill>
                <a:latin typeface="MiSans" panose="00000500000000000000" charset="-122"/>
                <a:ea typeface="MiSans" panose="00000500000000000000" charset="-122"/>
                <a:cs typeface="仿宋" panose="02010609060101010101" charset="-122"/>
                <a:sym typeface="+mn-ea"/>
              </a:rPr>
              <a:t>的科学</a:t>
            </a:r>
            <a:r>
              <a:rPr lang="zh-CN" altLang="en-US" sz="1600">
                <a:solidFill>
                  <a:srgbClr val="58654B"/>
                </a:solidFill>
                <a:latin typeface="MiSans" panose="00000500000000000000" charset="-122"/>
                <a:ea typeface="MiSans" panose="00000500000000000000" charset="-122"/>
                <a:cs typeface="仿宋" panose="02010609060101010101" charset="-122"/>
                <a:sym typeface="+mn-ea"/>
              </a:rPr>
              <a:t>基因。</a:t>
            </a:r>
            <a:endParaRPr lang="zh-CN" altLang="en-US" sz="1600">
              <a:solidFill>
                <a:srgbClr val="58654B"/>
              </a:solidFill>
              <a:latin typeface="MiSans" panose="00000500000000000000" charset="-122"/>
              <a:ea typeface="MiSans" panose="00000500000000000000" charset="-122"/>
              <a:cs typeface="仿宋" panose="02010609060101010101" charset="-122"/>
              <a:sym typeface="+mn-ea"/>
            </a:endParaRPr>
          </a:p>
        </p:txBody>
      </p:sp>
      <p:sp>
        <p:nvSpPr>
          <p:cNvPr id="7" name="矩形 6"/>
          <p:cNvSpPr/>
          <p:nvPr>
            <p:custDataLst>
              <p:tags r:id="rId4"/>
            </p:custDataLst>
          </p:nvPr>
        </p:nvSpPr>
        <p:spPr>
          <a:xfrm>
            <a:off x="0" y="6189345"/>
            <a:ext cx="12192000" cy="668655"/>
          </a:xfrm>
          <a:prstGeom prst="rect">
            <a:avLst/>
          </a:prstGeom>
          <a:solidFill>
            <a:srgbClr val="58654B"/>
          </a:soli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cs typeface="仿宋" panose="02010609060101010101" charset="-122"/>
            </a:endParaRPr>
          </a:p>
        </p:txBody>
      </p:sp>
      <p:pic>
        <p:nvPicPr>
          <p:cNvPr id="15" name="图片 14" descr="2"/>
          <p:cNvPicPr>
            <a:picLocks noChangeAspect="1"/>
          </p:cNvPicPr>
          <p:nvPr/>
        </p:nvPicPr>
        <p:blipFill>
          <a:blip r:embed="rId5">
            <a:alphaModFix amt="48000"/>
          </a:blip>
          <a:srcRect t="2036" b="82201"/>
          <a:stretch>
            <a:fillRect/>
          </a:stretch>
        </p:blipFill>
        <p:spPr>
          <a:xfrm>
            <a:off x="0" y="6189345"/>
            <a:ext cx="12165330" cy="668655"/>
          </a:xfrm>
          <a:prstGeom prst="rect">
            <a:avLst/>
          </a:prstGeom>
        </p:spPr>
      </p:pic>
      <p:sp>
        <p:nvSpPr>
          <p:cNvPr id="11" name="标题 1"/>
          <p:cNvSpPr txBox="1"/>
          <p:nvPr/>
        </p:nvSpPr>
        <p:spPr>
          <a:xfrm>
            <a:off x="3380105" y="1191895"/>
            <a:ext cx="5405120" cy="664210"/>
          </a:xfrm>
          <a:prstGeom prst="rect">
            <a:avLst/>
          </a:prstGeom>
          <a:noFill/>
          <a:ln>
            <a:noFill/>
          </a:ln>
        </p:spPr>
        <p:txBody>
          <a:bodyPr vert="horz" wrap="square" lIns="0" tIns="0" rIns="0" bIns="0" rtlCol="0" anchor="t"/>
          <a:lstStyle/>
          <a:p>
            <a:pPr algn="l">
              <a:lnSpc>
                <a:spcPct val="150000"/>
              </a:lnSpc>
            </a:pPr>
            <a:r>
              <a:rPr lang="zh-CN" altLang="en-US" sz="2000" b="1">
                <a:solidFill>
                  <a:srgbClr val="58654B"/>
                </a:solidFill>
                <a:latin typeface="MiSans" panose="00000500000000000000" charset="-122"/>
                <a:ea typeface="MiSans" panose="00000500000000000000" charset="-122"/>
                <a:cs typeface="仿宋" panose="02010609060101010101" charset="-122"/>
              </a:rPr>
              <a:t>科技解码文化传承，创新激活科学基因</a:t>
            </a:r>
            <a:endParaRPr kumimoji="1" lang="zh-CN" altLang="en-US" sz="2000" b="1">
              <a:solidFill>
                <a:srgbClr val="58654B"/>
              </a:solidFill>
              <a:latin typeface="MiSans" panose="00000500000000000000" charset="-122"/>
              <a:ea typeface="MiSans" panose="00000500000000000000" charset="-122"/>
              <a:cs typeface="仿宋" panose="02010609060101010101" charset="-122"/>
            </a:endParaRPr>
          </a:p>
        </p:txBody>
      </p:sp>
      <p:pic>
        <p:nvPicPr>
          <p:cNvPr id="2" name="图片 1"/>
          <p:cNvPicPr>
            <a:picLocks noChangeAspect="1"/>
          </p:cNvPicPr>
          <p:nvPr/>
        </p:nvPicPr>
        <p:blipFill>
          <a:blip r:embed="rId6"/>
          <a:stretch>
            <a:fillRect/>
          </a:stretch>
        </p:blipFill>
        <p:spPr>
          <a:xfrm>
            <a:off x="6657975" y="2141220"/>
            <a:ext cx="4799330" cy="3143250"/>
          </a:xfrm>
          <a:prstGeom prst="rect">
            <a:avLst/>
          </a:prstGeom>
        </p:spPr>
      </p:pic>
      <p:sp>
        <p:nvSpPr>
          <p:cNvPr id="3" name="文本框 2"/>
          <p:cNvSpPr txBox="1"/>
          <p:nvPr/>
        </p:nvSpPr>
        <p:spPr>
          <a:xfrm>
            <a:off x="8251825" y="346710"/>
            <a:ext cx="3532505" cy="398780"/>
          </a:xfrm>
          <a:prstGeom prst="rect">
            <a:avLst/>
          </a:prstGeom>
          <a:noFill/>
        </p:spPr>
        <p:txBody>
          <a:bodyPr wrap="square" rtlCol="0">
            <a:spAutoFit/>
          </a:bodyPr>
          <a:lstStyle/>
          <a:p>
            <a:pPr algn="r"/>
            <a:r>
              <a:rPr lang="zh-CN" altLang="en-US" sz="2000">
                <a:solidFill>
                  <a:srgbClr val="58654B"/>
                </a:solidFill>
                <a:latin typeface="京華老宋体_KingHwa_OldSong" panose="02000500000000000000" charset="-122"/>
                <a:ea typeface="京華老宋体_KingHwa_OldSong" panose="02000500000000000000" charset="-122"/>
                <a:cs typeface="仿宋" panose="02010609060101010101" charset="-122"/>
                <a:sym typeface="+mn-ea"/>
              </a:rPr>
              <a:t>绍兴文化里的科学基因</a:t>
            </a:r>
            <a:endParaRPr lang="zh-CN" altLang="en-US" sz="2000">
              <a:solidFill>
                <a:srgbClr val="58654B"/>
              </a:solidFill>
              <a:latin typeface="京華老宋体_KingHwa_OldSong" panose="02000500000000000000" charset="-122"/>
              <a:ea typeface="京華老宋体_KingHwa_OldSong" panose="02000500000000000000" charset="-122"/>
              <a:cs typeface="仿宋" panose="02010609060101010101" charset="-122"/>
              <a:sym typeface="+mn-ea"/>
            </a:endParaRPr>
          </a:p>
        </p:txBody>
      </p:sp>
    </p:spTree>
    <p:custDataLst>
      <p:tags r:id="rId7"/>
    </p:custData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bg>
      <p:bgPr>
        <a:solidFill>
          <a:srgbClr val="F0E7DD">
            <a:alpha val="27000"/>
          </a:srgbClr>
        </a:solidFill>
        <a:effectLst/>
      </p:bgPr>
    </p:bg>
    <p:spTree>
      <p:nvGrpSpPr>
        <p:cNvPr id="1" name=""/>
        <p:cNvGrpSpPr/>
        <p:nvPr/>
      </p:nvGrpSpPr>
      <p:grpSpPr>
        <a:xfrm>
          <a:off x="0" y="0"/>
          <a:ext cx="0" cy="0"/>
          <a:chOff x="0" y="0"/>
          <a:chExt cx="0" cy="0"/>
        </a:xfrm>
      </p:grpSpPr>
      <p:cxnSp>
        <p:nvCxnSpPr>
          <p:cNvPr id="21" name="直接连接符 20"/>
          <p:cNvCxnSpPr/>
          <p:nvPr>
            <p:custDataLst>
              <p:tags r:id="rId1"/>
            </p:custDataLst>
          </p:nvPr>
        </p:nvCxnSpPr>
        <p:spPr>
          <a:xfrm>
            <a:off x="400685" y="738505"/>
            <a:ext cx="11383645" cy="6985"/>
          </a:xfrm>
          <a:prstGeom prst="line">
            <a:avLst/>
          </a:prstGeom>
          <a:ln w="28575" cmpd="sng">
            <a:solidFill>
              <a:srgbClr val="58654B"/>
            </a:solidFill>
            <a:prstDash val="solid"/>
          </a:ln>
        </p:spPr>
        <p:style>
          <a:lnRef idx="2">
            <a:schemeClr val="accent1"/>
          </a:lnRef>
          <a:fillRef idx="0">
            <a:srgbClr val="FFFFFF"/>
          </a:fillRef>
          <a:effectRef idx="0">
            <a:srgbClr val="FFFFFF"/>
          </a:effectRef>
          <a:fontRef idx="minor">
            <a:schemeClr val="tx1"/>
          </a:fontRef>
        </p:style>
      </p:cxnSp>
      <p:sp>
        <p:nvSpPr>
          <p:cNvPr id="5" name="文本框 4"/>
          <p:cNvSpPr txBox="1"/>
          <p:nvPr>
            <p:custDataLst>
              <p:tags r:id="rId2"/>
            </p:custDataLst>
          </p:nvPr>
        </p:nvSpPr>
        <p:spPr>
          <a:xfrm>
            <a:off x="400685" y="216535"/>
            <a:ext cx="5059680" cy="509270"/>
          </a:xfrm>
          <a:prstGeom prst="rect">
            <a:avLst/>
          </a:prstGeom>
          <a:noFill/>
        </p:spPr>
        <p:txBody>
          <a:bodyPr wrap="square" rtlCol="0">
            <a:noAutofit/>
          </a:bodyPr>
          <a:lstStyle/>
          <a:p>
            <a:r>
              <a:rPr lang="zh-CN" altLang="en-US" sz="3600">
                <a:solidFill>
                  <a:srgbClr val="58654B"/>
                </a:solidFill>
                <a:latin typeface="京華老宋体_KingHwa_OldSong" panose="02000500000000000000" charset="-122"/>
                <a:ea typeface="京華老宋体_KingHwa_OldSong" panose="02000500000000000000" charset="-122"/>
                <a:cs typeface="仿宋" panose="02010609060101010101" charset="-122"/>
              </a:rPr>
              <a:t>越窑青瓷</a:t>
            </a:r>
            <a:r>
              <a:rPr lang="zh-CN" altLang="en-US" sz="3600">
                <a:solidFill>
                  <a:srgbClr val="58654B"/>
                </a:solidFill>
                <a:latin typeface="京華老宋体_KingHwa_OldSong" panose="02000500000000000000" charset="-122"/>
                <a:ea typeface="京華老宋体_KingHwa_OldSong" panose="02000500000000000000" charset="-122"/>
                <a:cs typeface="仿宋" panose="02010609060101010101" charset="-122"/>
              </a:rPr>
              <a:t>发展历史</a:t>
            </a:r>
            <a:endParaRPr lang="zh-CN" altLang="en-US" sz="3600">
              <a:solidFill>
                <a:srgbClr val="58654B"/>
              </a:solidFill>
              <a:latin typeface="京華老宋体_KingHwa_OldSong" panose="02000500000000000000" charset="-122"/>
              <a:ea typeface="京華老宋体_KingHwa_OldSong" panose="02000500000000000000" charset="-122"/>
              <a:cs typeface="仿宋" panose="02010609060101010101" charset="-122"/>
            </a:endParaRPr>
          </a:p>
        </p:txBody>
      </p:sp>
      <p:graphicFrame>
        <p:nvGraphicFramePr>
          <p:cNvPr id="8" name="表格 7"/>
          <p:cNvGraphicFramePr/>
          <p:nvPr>
            <p:custDataLst>
              <p:tags r:id="rId3"/>
            </p:custDataLst>
          </p:nvPr>
        </p:nvGraphicFramePr>
        <p:xfrm>
          <a:off x="400685" y="1163955"/>
          <a:ext cx="11383645" cy="398780"/>
        </p:xfrm>
        <a:graphic>
          <a:graphicData uri="http://schemas.openxmlformats.org/drawingml/2006/table">
            <a:tbl>
              <a:tblPr firstCol="1" bandCol="1">
                <a:tableStyleId>{B2A5736F-0B23-42C7-9033-99ABC36045BD}</a:tableStyleId>
              </a:tblPr>
              <a:tblGrid>
                <a:gridCol w="1452880"/>
                <a:gridCol w="1915795"/>
                <a:gridCol w="1897380"/>
                <a:gridCol w="2181225"/>
                <a:gridCol w="2038985"/>
                <a:gridCol w="1897380"/>
              </a:tblGrid>
              <a:tr h="381000">
                <a:tc>
                  <a:txBody>
                    <a:bodyPr/>
                    <a:lstStyle/>
                    <a:p>
                      <a:pPr algn="ctr">
                        <a:lnSpc>
                          <a:spcPct val="100000"/>
                        </a:lnSpc>
                        <a:spcBef>
                          <a:spcPts val="0"/>
                        </a:spcBef>
                        <a:buClrTx/>
                        <a:buSzTx/>
                        <a:buFontTx/>
                        <a:buNone/>
                      </a:pPr>
                      <a:r>
                        <a:rPr lang="zh-CN" altLang="en-US" sz="1200" b="0">
                          <a:latin typeface="MiSans" panose="00000500000000000000" charset="-122"/>
                          <a:ea typeface="MiSans" panose="00000500000000000000" charset="-122"/>
                          <a:sym typeface="+mn-ea"/>
                        </a:rPr>
                        <a:t>展区名称</a:t>
                      </a:r>
                      <a:endParaRPr lang="zh-CN" altLang="en-US" sz="1200" b="0">
                        <a:latin typeface="MiSans" panose="00000500000000000000" charset="-122"/>
                        <a:ea typeface="MiSans" panose="00000500000000000000" charset="-122"/>
                      </a:endParaRPr>
                    </a:p>
                  </a:txBody>
                  <a:tcPr anchor="ctr">
                    <a:solidFill>
                      <a:srgbClr val="B0B47F"/>
                    </a:solidFill>
                  </a:tcPr>
                </a:tc>
                <a:tc>
                  <a:txBody>
                    <a:bodyPr/>
                    <a:lstStyle/>
                    <a:p>
                      <a:pPr algn="l">
                        <a:lnSpc>
                          <a:spcPct val="120000"/>
                        </a:lnSpc>
                        <a:spcBef>
                          <a:spcPts val="0"/>
                        </a:spcBef>
                        <a:spcAft>
                          <a:spcPts val="0"/>
                        </a:spcAft>
                        <a:buClrTx/>
                        <a:buSzTx/>
                        <a:buFontTx/>
                        <a:buNone/>
                      </a:pPr>
                      <a:r>
                        <a:rPr lang="zh-CN" altLang="en-US" sz="1200" spc="120">
                          <a:latin typeface="MiSans" panose="00000500000000000000" charset="-122"/>
                          <a:ea typeface="MiSans" panose="00000500000000000000" charset="-122"/>
                        </a:rPr>
                        <a:t>越窑青瓷</a:t>
                      </a:r>
                      <a:endParaRPr lang="zh-CN" altLang="en-US" sz="1200" spc="120">
                        <a:latin typeface="MiSans" panose="00000500000000000000" charset="-122"/>
                        <a:ea typeface="MiSans" panose="00000500000000000000" charset="-122"/>
                      </a:endParaRPr>
                    </a:p>
                  </a:txBody>
                  <a:tcPr anchor="ctr"/>
                </a:tc>
                <a:tc>
                  <a:txBody>
                    <a:bodyPr/>
                    <a:lstStyle/>
                    <a:p>
                      <a:pPr algn="ctr">
                        <a:buNone/>
                      </a:pPr>
                      <a:r>
                        <a:rPr lang="zh-CN" altLang="en-US" sz="1200">
                          <a:solidFill>
                            <a:schemeClr val="bg1"/>
                          </a:solidFill>
                          <a:latin typeface="MiSans" panose="00000500000000000000" charset="-122"/>
                          <a:ea typeface="MiSans" panose="00000500000000000000" charset="-122"/>
                        </a:rPr>
                        <a:t>展品名称</a:t>
                      </a:r>
                      <a:endParaRPr lang="zh-CN" altLang="en-US" sz="1200">
                        <a:solidFill>
                          <a:schemeClr val="bg1"/>
                        </a:solidFill>
                        <a:latin typeface="MiSans" panose="00000500000000000000" charset="-122"/>
                        <a:ea typeface="MiSans" panose="00000500000000000000" charset="-122"/>
                      </a:endParaRPr>
                    </a:p>
                  </a:txBody>
                  <a:tcPr anchor="ctr">
                    <a:solidFill>
                      <a:srgbClr val="B0B47F"/>
                    </a:solidFill>
                  </a:tcPr>
                </a:tc>
                <a:tc>
                  <a:txBody>
                    <a:bodyPr/>
                    <a:lstStyle/>
                    <a:p>
                      <a:pPr algn="l">
                        <a:lnSpc>
                          <a:spcPct val="120000"/>
                        </a:lnSpc>
                        <a:spcBef>
                          <a:spcPts val="0"/>
                        </a:spcBef>
                        <a:spcAft>
                          <a:spcPts val="0"/>
                        </a:spcAft>
                        <a:buClrTx/>
                        <a:buSzTx/>
                        <a:buFontTx/>
                        <a:buNone/>
                      </a:pPr>
                      <a:r>
                        <a:rPr lang="zh-CN" altLang="en-US" sz="1200" b="0" spc="120">
                          <a:latin typeface="MiSans" panose="00000500000000000000" charset="-122"/>
                          <a:ea typeface="MiSans" panose="00000500000000000000" charset="-122"/>
                          <a:sym typeface="+mn-ea"/>
                        </a:rPr>
                        <a:t>越窑青瓷</a:t>
                      </a:r>
                      <a:r>
                        <a:rPr lang="zh-CN" altLang="en-US" sz="1200" b="0" spc="120">
                          <a:latin typeface="MiSans" panose="00000500000000000000" charset="-122"/>
                          <a:ea typeface="MiSans" panose="00000500000000000000" charset="-122"/>
                          <a:sym typeface="+mn-ea"/>
                        </a:rPr>
                        <a:t>发展历史</a:t>
                      </a:r>
                      <a:endParaRPr lang="zh-CN" altLang="en-US" sz="1200" b="0" spc="120">
                        <a:latin typeface="MiSans" panose="00000500000000000000" charset="-122"/>
                        <a:ea typeface="MiSans" panose="00000500000000000000" charset="-122"/>
                        <a:sym typeface="+mn-ea"/>
                      </a:endParaRPr>
                    </a:p>
                  </a:txBody>
                  <a:tcPr marL="177800" marR="177800" marT="107950" marB="107950" anchor="ctr"/>
                </a:tc>
                <a:tc>
                  <a:txBody>
                    <a:bodyPr/>
                    <a:lstStyle/>
                    <a:p>
                      <a:pPr algn="ctr">
                        <a:buNone/>
                      </a:pPr>
                      <a:r>
                        <a:rPr lang="zh-CN" altLang="en-US" sz="1200">
                          <a:solidFill>
                            <a:schemeClr val="bg1"/>
                          </a:solidFill>
                          <a:latin typeface="MiSans" panose="00000500000000000000" charset="-122"/>
                          <a:ea typeface="MiSans" panose="00000500000000000000" charset="-122"/>
                        </a:rPr>
                        <a:t>展示形式</a:t>
                      </a:r>
                      <a:endParaRPr lang="zh-CN" altLang="en-US" sz="1200">
                        <a:solidFill>
                          <a:schemeClr val="bg1"/>
                        </a:solidFill>
                        <a:latin typeface="MiSans" panose="00000500000000000000" charset="-122"/>
                        <a:ea typeface="MiSans" panose="00000500000000000000" charset="-122"/>
                      </a:endParaRPr>
                    </a:p>
                  </a:txBody>
                  <a:tcPr anchor="ctr">
                    <a:solidFill>
                      <a:srgbClr val="B0B47F"/>
                    </a:solidFill>
                  </a:tcPr>
                </a:tc>
                <a:tc>
                  <a:txBody>
                    <a:bodyPr/>
                    <a:lstStyle/>
                    <a:p>
                      <a:pPr algn="ctr">
                        <a:buNone/>
                      </a:pPr>
                      <a:r>
                        <a:rPr lang="zh-CN" altLang="en-US" sz="1200">
                          <a:latin typeface="MiSans" panose="00000500000000000000" charset="-122"/>
                          <a:ea typeface="MiSans" panose="00000500000000000000" charset="-122"/>
                        </a:rPr>
                        <a:t>图文</a:t>
                      </a:r>
                      <a:r>
                        <a:rPr lang="en-US" altLang="zh-CN" sz="1200">
                          <a:latin typeface="MiSans" panose="00000500000000000000" charset="-122"/>
                          <a:ea typeface="MiSans" panose="00000500000000000000" charset="-122"/>
                        </a:rPr>
                        <a:t>+</a:t>
                      </a:r>
                      <a:r>
                        <a:rPr lang="zh-CN" altLang="en-US" sz="1200">
                          <a:latin typeface="MiSans" panose="00000500000000000000" charset="-122"/>
                          <a:ea typeface="MiSans" panose="00000500000000000000" charset="-122"/>
                        </a:rPr>
                        <a:t>模型</a:t>
                      </a:r>
                      <a:endParaRPr lang="zh-CN" altLang="en-US" sz="1200">
                        <a:latin typeface="MiSans" panose="00000500000000000000" charset="-122"/>
                        <a:ea typeface="MiSans" panose="00000500000000000000" charset="-122"/>
                      </a:endParaRPr>
                    </a:p>
                  </a:txBody>
                  <a:tcPr anchor="ctr"/>
                </a:tc>
              </a:tr>
            </a:tbl>
          </a:graphicData>
        </a:graphic>
      </p:graphicFrame>
      <p:cxnSp>
        <p:nvCxnSpPr>
          <p:cNvPr id="25" name="直接连接符 24"/>
          <p:cNvCxnSpPr/>
          <p:nvPr>
            <p:custDataLst>
              <p:tags r:id="rId4"/>
            </p:custDataLst>
          </p:nvPr>
        </p:nvCxnSpPr>
        <p:spPr>
          <a:xfrm>
            <a:off x="5648960" y="1812608"/>
            <a:ext cx="0" cy="4008120"/>
          </a:xfrm>
          <a:prstGeom prst="line">
            <a:avLst/>
          </a:prstGeom>
          <a:ln w="31750" cap="rnd">
            <a:solidFill>
              <a:srgbClr val="96C9B6"/>
            </a:solidFill>
            <a:prstDash val="sysDot"/>
            <a:round/>
          </a:ln>
        </p:spPr>
        <p:style>
          <a:lnRef idx="0">
            <a:srgbClr val="FFFFFF"/>
          </a:lnRef>
          <a:fillRef idx="0">
            <a:srgbClr val="FFFFFF"/>
          </a:fillRef>
          <a:effectRef idx="0">
            <a:srgbClr val="FFFFFF"/>
          </a:effectRef>
          <a:fontRef idx="minor">
            <a:schemeClr val="tx1"/>
          </a:fontRef>
        </p:style>
      </p:cxnSp>
      <p:sp>
        <p:nvSpPr>
          <p:cNvPr id="22" name="文本框 21"/>
          <p:cNvSpPr txBox="1"/>
          <p:nvPr/>
        </p:nvSpPr>
        <p:spPr>
          <a:xfrm>
            <a:off x="400050" y="1812925"/>
            <a:ext cx="4988560" cy="4267835"/>
          </a:xfrm>
          <a:prstGeom prst="rect">
            <a:avLst/>
          </a:prstGeom>
          <a:noFill/>
        </p:spPr>
        <p:txBody>
          <a:bodyPr wrap="square" rtlCol="0">
            <a:noAutofit/>
          </a:bodyPr>
          <a:lstStyle/>
          <a:p>
            <a:pPr indent="0" fontAlgn="auto">
              <a:lnSpc>
                <a:spcPct val="150000"/>
              </a:lnSpc>
              <a:spcBef>
                <a:spcPts val="0"/>
              </a:spcBef>
              <a:buFont typeface="黑体" panose="02010609060101010101" charset="-122"/>
              <a:buNone/>
            </a:pPr>
            <a:r>
              <a:rPr lang="zh-CN" altLang="en-US" sz="1200" b="1" dirty="0">
                <a:latin typeface="MiSans" panose="00000500000000000000" charset="-122"/>
                <a:ea typeface="MiSans" panose="00000500000000000000" charset="-122"/>
                <a:cs typeface="MiSans" panose="00000500000000000000" charset="-122"/>
                <a:sym typeface="+mn-ea"/>
              </a:rPr>
              <a:t>展项描述：</a:t>
            </a:r>
            <a:endParaRPr lang="zh-CN" altLang="en-US" sz="1200" b="1" dirty="0">
              <a:latin typeface="MiSans" panose="00000500000000000000" charset="-122"/>
              <a:ea typeface="MiSans" panose="00000500000000000000" charset="-122"/>
              <a:cs typeface="MiSans" panose="00000500000000000000" charset="-122"/>
            </a:endParaRPr>
          </a:p>
          <a:p>
            <a:pPr indent="304800" fontAlgn="auto">
              <a:lnSpc>
                <a:spcPct val="150000"/>
              </a:lnSpc>
              <a:spcBef>
                <a:spcPts val="0"/>
              </a:spcBef>
              <a:buFont typeface="黑体" panose="02010609060101010101" charset="-122"/>
              <a:buNone/>
              <a:extLst>
                <a:ext uri="{35155182-B16C-46BC-9424-99874614C6A1}">
                  <wpsdc:indentchars xmlns:wpsdc="http://www.wps.cn/officeDocument/2017/drawingmlCustomData" val="200" checksum="1077528236"/>
                </a:ext>
              </a:extLst>
            </a:pPr>
            <a:r>
              <a:rPr lang="zh-CN" altLang="en-US" sz="1200" dirty="0">
                <a:latin typeface="MiSans" panose="00000500000000000000" charset="-122"/>
                <a:ea typeface="MiSans" panose="00000500000000000000" charset="-122"/>
                <a:cs typeface="MiSans" panose="00000500000000000000" charset="-122"/>
                <a:sym typeface="+mn-ea"/>
              </a:rPr>
              <a:t>展项主要由图文展板、青瓷模型组成。</a:t>
            </a:r>
            <a:endParaRPr lang="zh-CN" altLang="en-US" sz="1200" dirty="0">
              <a:latin typeface="MiSans" panose="00000500000000000000" charset="-122"/>
              <a:ea typeface="MiSans" panose="00000500000000000000" charset="-122"/>
              <a:cs typeface="MiSans" panose="00000500000000000000" charset="-122"/>
              <a:sym typeface="+mn-ea"/>
            </a:endParaRPr>
          </a:p>
          <a:p>
            <a:pPr indent="304800" fontAlgn="auto">
              <a:lnSpc>
                <a:spcPct val="150000"/>
              </a:lnSpc>
              <a:spcBef>
                <a:spcPts val="0"/>
              </a:spcBef>
              <a:buFont typeface="黑体" panose="02010609060101010101" charset="-122"/>
              <a:buNone/>
              <a:extLst>
                <a:ext uri="{35155182-B16C-46BC-9424-99874614C6A1}">
                  <wpsdc:indentchars xmlns:wpsdc="http://www.wps.cn/officeDocument/2017/drawingmlCustomData" val="200" checksum="1077528236"/>
                </a:ext>
              </a:extLst>
            </a:pPr>
            <a:r>
              <a:rPr lang="zh-CN" altLang="en-US" sz="1200" dirty="0">
                <a:latin typeface="MiSans" panose="00000500000000000000" charset="-122"/>
                <a:ea typeface="MiSans" panose="00000500000000000000" charset="-122"/>
                <a:cs typeface="MiSans" panose="00000500000000000000" charset="-122"/>
                <a:sym typeface="+mn-ea"/>
              </a:rPr>
              <a:t>图文版中将通过时间轴（唐、五代、</a:t>
            </a:r>
            <a:r>
              <a:rPr lang="zh-CN" altLang="en-US" sz="1200" dirty="0">
                <a:latin typeface="MiSans" panose="00000500000000000000" charset="-122"/>
                <a:ea typeface="MiSans" panose="00000500000000000000" charset="-122"/>
                <a:cs typeface="MiSans" panose="00000500000000000000" charset="-122"/>
                <a:sym typeface="+mn-ea"/>
              </a:rPr>
              <a:t>北宋）系统梳理绍兴青瓷的发展脉络，用户可通过不同时期的青瓷模型，多角度了解越窑青瓷的发展历史。</a:t>
            </a:r>
            <a:endParaRPr lang="zh-CN" altLang="en-US" sz="1200" dirty="0">
              <a:latin typeface="MiSans" panose="00000500000000000000" charset="-122"/>
              <a:ea typeface="MiSans" panose="00000500000000000000" charset="-122"/>
              <a:cs typeface="MiSans" panose="00000500000000000000" charset="-122"/>
              <a:sym typeface="+mn-ea"/>
            </a:endParaRPr>
          </a:p>
          <a:p>
            <a:pPr indent="0" fontAlgn="auto">
              <a:lnSpc>
                <a:spcPct val="150000"/>
              </a:lnSpc>
              <a:spcBef>
                <a:spcPts val="0"/>
              </a:spcBef>
              <a:buFont typeface="黑体" panose="02010609060101010101" charset="-122"/>
              <a:buNone/>
            </a:pPr>
            <a:endParaRPr lang="zh-CN" altLang="en-US" sz="1200" dirty="0">
              <a:latin typeface="MiSans" panose="00000500000000000000" charset="-122"/>
              <a:ea typeface="MiSans" panose="00000500000000000000" charset="-122"/>
              <a:cs typeface="MiSans" panose="00000500000000000000" charset="-122"/>
              <a:sym typeface="+mn-ea"/>
            </a:endParaRPr>
          </a:p>
          <a:p>
            <a:pPr indent="0" fontAlgn="auto">
              <a:lnSpc>
                <a:spcPct val="150000"/>
              </a:lnSpc>
              <a:spcBef>
                <a:spcPts val="0"/>
              </a:spcBef>
              <a:buFont typeface="黑体" panose="02010609060101010101" charset="-122"/>
              <a:buNone/>
            </a:pPr>
            <a:r>
              <a:rPr lang="zh-CN" altLang="en-US" sz="1200" b="1" dirty="0">
                <a:latin typeface="MiSans" panose="00000500000000000000" charset="-122"/>
                <a:ea typeface="MiSans" panose="00000500000000000000" charset="-122"/>
                <a:cs typeface="MiSans" panose="00000500000000000000" charset="-122"/>
                <a:sym typeface="+mn-ea"/>
              </a:rPr>
              <a:t>展示目的：</a:t>
            </a:r>
            <a:r>
              <a:rPr lang="zh-CN" altLang="en-US" sz="1200" dirty="0">
                <a:latin typeface="MiSans" panose="00000500000000000000" charset="-122"/>
                <a:ea typeface="MiSans" panose="00000500000000000000" charset="-122"/>
                <a:cs typeface="MiSans" panose="00000500000000000000" charset="-122"/>
                <a:sym typeface="黑体" panose="02010609060101010101" charset="-122"/>
              </a:rPr>
              <a:t>通过对绍兴地区青瓷文化的研究，揭示中国古代工艺文明的技术传承与创新路径，增强人们对中华优秀传统文化的认知。</a:t>
            </a:r>
            <a:endParaRPr lang="zh-CN" altLang="en-US" sz="1200" dirty="0">
              <a:latin typeface="MiSans" panose="00000500000000000000" charset="-122"/>
              <a:ea typeface="MiSans" panose="00000500000000000000" charset="-122"/>
              <a:cs typeface="MiSans" panose="00000500000000000000" charset="-122"/>
              <a:sym typeface="黑体" panose="02010609060101010101" charset="-122"/>
            </a:endParaRPr>
          </a:p>
          <a:p>
            <a:pPr indent="0" fontAlgn="auto">
              <a:lnSpc>
                <a:spcPct val="150000"/>
              </a:lnSpc>
              <a:spcBef>
                <a:spcPts val="0"/>
              </a:spcBef>
              <a:buFont typeface="黑体" panose="02010609060101010101" charset="-122"/>
              <a:buNone/>
            </a:pPr>
            <a:endParaRPr lang="zh-CN" altLang="en-US" sz="1200" b="1" dirty="0">
              <a:latin typeface="MiSans" panose="00000500000000000000" charset="-122"/>
              <a:ea typeface="MiSans" panose="00000500000000000000" charset="-122"/>
              <a:cs typeface="MiSans" panose="00000500000000000000" charset="-122"/>
              <a:sym typeface="黑体" panose="02010609060101010101" charset="-122"/>
            </a:endParaRPr>
          </a:p>
          <a:p>
            <a:pPr>
              <a:lnSpc>
                <a:spcPct val="150000"/>
              </a:lnSpc>
            </a:pPr>
            <a:r>
              <a:rPr lang="zh-CN" altLang="en-US" sz="1200" b="1" dirty="0">
                <a:latin typeface="MiSans" panose="00000500000000000000" charset="-122"/>
                <a:ea typeface="MiSans" panose="00000500000000000000" charset="-122"/>
                <a:cs typeface="MiSans" panose="00000500000000000000" charset="-122"/>
                <a:sym typeface="黑体" panose="02010609060101010101" charset="-122"/>
              </a:rPr>
              <a:t>操作说明：</a:t>
            </a:r>
            <a:endParaRPr lang="zh-CN" altLang="en-US" sz="1200" b="1" dirty="0">
              <a:latin typeface="MiSans" panose="00000500000000000000" charset="-122"/>
              <a:ea typeface="MiSans" panose="00000500000000000000" charset="-122"/>
              <a:cs typeface="MiSans" panose="00000500000000000000" charset="-122"/>
              <a:sym typeface="黑体" panose="02010609060101010101" charset="-122"/>
            </a:endParaRPr>
          </a:p>
          <a:p>
            <a:pPr>
              <a:lnSpc>
                <a:spcPct val="150000"/>
              </a:lnSpc>
            </a:pPr>
            <a:r>
              <a:rPr lang="en-US" altLang="zh-CN" sz="1200" dirty="0">
                <a:latin typeface="MiSans" panose="00000500000000000000" charset="-122"/>
                <a:ea typeface="MiSans" panose="00000500000000000000" charset="-122"/>
                <a:cs typeface="MiSans" panose="00000500000000000000" charset="-122"/>
                <a:sym typeface="黑体" panose="02010609060101010101" charset="-122"/>
              </a:rPr>
              <a:t>1</a:t>
            </a:r>
            <a:r>
              <a:rPr lang="zh-CN" altLang="en-US" sz="1200" dirty="0">
                <a:latin typeface="MiSans" panose="00000500000000000000" charset="-122"/>
                <a:ea typeface="MiSans" panose="00000500000000000000" charset="-122"/>
                <a:cs typeface="MiSans" panose="00000500000000000000" charset="-122"/>
                <a:sym typeface="黑体" panose="02010609060101010101" charset="-122"/>
              </a:rPr>
              <a:t>、观众步入展区；</a:t>
            </a:r>
            <a:endParaRPr lang="zh-CN" altLang="en-US" sz="1200" dirty="0">
              <a:latin typeface="MiSans" panose="00000500000000000000" charset="-122"/>
              <a:ea typeface="MiSans" panose="00000500000000000000" charset="-122"/>
              <a:cs typeface="MiSans" panose="00000500000000000000" charset="-122"/>
              <a:sym typeface="黑体" panose="02010609060101010101" charset="-122"/>
            </a:endParaRPr>
          </a:p>
          <a:p>
            <a:pPr>
              <a:lnSpc>
                <a:spcPct val="150000"/>
              </a:lnSpc>
            </a:pPr>
            <a:r>
              <a:rPr lang="zh-CN" altLang="en-US" sz="1200" dirty="0">
                <a:latin typeface="MiSans" panose="00000500000000000000" charset="-122"/>
                <a:ea typeface="MiSans" panose="00000500000000000000" charset="-122"/>
                <a:cs typeface="MiSans" panose="00000500000000000000" charset="-122"/>
                <a:sym typeface="方正兰亭细黑_GBK" panose="02000000000000000000" charset="-122"/>
              </a:rPr>
              <a:t>2、观看图文展板；</a:t>
            </a:r>
            <a:endParaRPr lang="zh-CN" altLang="en-US" sz="1200" dirty="0">
              <a:latin typeface="MiSans" panose="00000500000000000000" charset="-122"/>
              <a:ea typeface="MiSans" panose="00000500000000000000" charset="-122"/>
              <a:cs typeface="MiSans" panose="00000500000000000000" charset="-122"/>
              <a:sym typeface="方正兰亭细黑_GBK" panose="02000000000000000000" charset="-122"/>
            </a:endParaRPr>
          </a:p>
          <a:p>
            <a:pPr>
              <a:lnSpc>
                <a:spcPct val="150000"/>
              </a:lnSpc>
            </a:pPr>
            <a:r>
              <a:rPr lang="en-US" altLang="zh-CN" sz="1200" dirty="0">
                <a:latin typeface="MiSans" panose="00000500000000000000" charset="-122"/>
                <a:ea typeface="MiSans" panose="00000500000000000000" charset="-122"/>
                <a:cs typeface="MiSans" panose="00000500000000000000" charset="-122"/>
              </a:rPr>
              <a:t>3</a:t>
            </a:r>
            <a:r>
              <a:rPr lang="zh-CN" altLang="en-US" sz="1200" dirty="0">
                <a:latin typeface="MiSans" panose="00000500000000000000" charset="-122"/>
                <a:ea typeface="MiSans" panose="00000500000000000000" charset="-122"/>
                <a:cs typeface="MiSans" panose="00000500000000000000" charset="-122"/>
              </a:rPr>
              <a:t>、观看青瓷模型展示；</a:t>
            </a:r>
            <a:endParaRPr lang="zh-CN" altLang="en-US" sz="1200" dirty="0">
              <a:latin typeface="MiSans" panose="00000500000000000000" charset="-122"/>
              <a:ea typeface="MiSans" panose="00000500000000000000" charset="-122"/>
              <a:cs typeface="MiSans" panose="00000500000000000000" charset="-122"/>
            </a:endParaRPr>
          </a:p>
        </p:txBody>
      </p:sp>
      <p:pic>
        <p:nvPicPr>
          <p:cNvPr id="9" name="图片 8"/>
          <p:cNvPicPr>
            <a:picLocks noChangeAspect="1"/>
          </p:cNvPicPr>
          <p:nvPr/>
        </p:nvPicPr>
        <p:blipFill>
          <a:blip r:embed="rId5"/>
          <a:stretch>
            <a:fillRect/>
          </a:stretch>
        </p:blipFill>
        <p:spPr>
          <a:xfrm>
            <a:off x="6741160" y="2434590"/>
            <a:ext cx="4177665" cy="2500630"/>
          </a:xfrm>
          <a:prstGeom prst="rect">
            <a:avLst/>
          </a:prstGeom>
        </p:spPr>
      </p:pic>
      <p:sp>
        <p:nvSpPr>
          <p:cNvPr id="2" name="文本框 1"/>
          <p:cNvSpPr txBox="1"/>
          <p:nvPr/>
        </p:nvSpPr>
        <p:spPr>
          <a:xfrm>
            <a:off x="8251825" y="346710"/>
            <a:ext cx="3532505" cy="398780"/>
          </a:xfrm>
          <a:prstGeom prst="rect">
            <a:avLst/>
          </a:prstGeom>
          <a:noFill/>
        </p:spPr>
        <p:txBody>
          <a:bodyPr wrap="square" rtlCol="0">
            <a:spAutoFit/>
          </a:bodyPr>
          <a:lstStyle/>
          <a:p>
            <a:pPr algn="r"/>
            <a:r>
              <a:rPr lang="zh-CN" altLang="en-US" sz="2000">
                <a:solidFill>
                  <a:srgbClr val="58654B"/>
                </a:solidFill>
                <a:latin typeface="京華老宋体_KingHwa_OldSong" panose="02000500000000000000" charset="-122"/>
                <a:ea typeface="京華老宋体_KingHwa_OldSong" panose="02000500000000000000" charset="-122"/>
                <a:cs typeface="仿宋" panose="02010609060101010101" charset="-122"/>
                <a:sym typeface="+mn-ea"/>
              </a:rPr>
              <a:t>绍兴文化里的科学基因</a:t>
            </a:r>
            <a:endParaRPr lang="zh-CN" altLang="en-US" sz="2000">
              <a:solidFill>
                <a:srgbClr val="58654B"/>
              </a:solidFill>
              <a:latin typeface="京華老宋体_KingHwa_OldSong" panose="02000500000000000000" charset="-122"/>
              <a:ea typeface="京華老宋体_KingHwa_OldSong" panose="02000500000000000000" charset="-122"/>
              <a:cs typeface="仿宋" panose="02010609060101010101" charset="-122"/>
              <a:sym typeface="+mn-ea"/>
            </a:endParaRPr>
          </a:p>
        </p:txBody>
      </p:sp>
      <p:grpSp>
        <p:nvGrpSpPr>
          <p:cNvPr id="3" name="组合 2"/>
          <p:cNvGrpSpPr/>
          <p:nvPr/>
        </p:nvGrpSpPr>
        <p:grpSpPr>
          <a:xfrm>
            <a:off x="0" y="6189345"/>
            <a:ext cx="12192000" cy="668655"/>
            <a:chOff x="0" y="9747"/>
            <a:chExt cx="19200" cy="1053"/>
          </a:xfrm>
        </p:grpSpPr>
        <p:sp>
          <p:nvSpPr>
            <p:cNvPr id="4" name="矩形 3"/>
            <p:cNvSpPr/>
            <p:nvPr>
              <p:custDataLst>
                <p:tags r:id="rId6"/>
              </p:custDataLst>
            </p:nvPr>
          </p:nvSpPr>
          <p:spPr>
            <a:xfrm>
              <a:off x="0" y="9747"/>
              <a:ext cx="19200" cy="1053"/>
            </a:xfrm>
            <a:prstGeom prst="rect">
              <a:avLst/>
            </a:prstGeom>
            <a:solidFill>
              <a:srgbClr val="B0B47F"/>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cs typeface="仿宋" panose="02010609060101010101" charset="-122"/>
              </a:endParaRPr>
            </a:p>
          </p:txBody>
        </p:sp>
        <p:pic>
          <p:nvPicPr>
            <p:cNvPr id="6" name="图片 5" descr="2"/>
            <p:cNvPicPr>
              <a:picLocks noChangeAspect="1"/>
            </p:cNvPicPr>
            <p:nvPr/>
          </p:nvPicPr>
          <p:blipFill>
            <a:blip r:embed="rId7">
              <a:alphaModFix amt="48000"/>
            </a:blip>
            <a:srcRect t="2036" b="82201"/>
            <a:stretch>
              <a:fillRect/>
            </a:stretch>
          </p:blipFill>
          <p:spPr>
            <a:xfrm>
              <a:off x="0" y="9747"/>
              <a:ext cx="19158" cy="1053"/>
            </a:xfrm>
            <a:prstGeom prst="rect">
              <a:avLst/>
            </a:prstGeom>
          </p:spPr>
        </p:pic>
      </p:grpSp>
    </p:spTree>
    <p:custDataLst>
      <p:tags r:id="rId8"/>
    </p:custData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bg>
      <p:bgPr>
        <a:solidFill>
          <a:srgbClr val="F0E7DD">
            <a:alpha val="27000"/>
          </a:srgbClr>
        </a:solidFill>
        <a:effectLst/>
      </p:bgPr>
    </p:bg>
    <p:spTree>
      <p:nvGrpSpPr>
        <p:cNvPr id="1" name=""/>
        <p:cNvGrpSpPr/>
        <p:nvPr/>
      </p:nvGrpSpPr>
      <p:grpSpPr>
        <a:xfrm>
          <a:off x="0" y="0"/>
          <a:ext cx="0" cy="0"/>
          <a:chOff x="0" y="0"/>
          <a:chExt cx="0" cy="0"/>
        </a:xfrm>
      </p:grpSpPr>
      <p:cxnSp>
        <p:nvCxnSpPr>
          <p:cNvPr id="21" name="直接连接符 20"/>
          <p:cNvCxnSpPr/>
          <p:nvPr>
            <p:custDataLst>
              <p:tags r:id="rId1"/>
            </p:custDataLst>
          </p:nvPr>
        </p:nvCxnSpPr>
        <p:spPr>
          <a:xfrm>
            <a:off x="400685" y="738505"/>
            <a:ext cx="11383645" cy="6985"/>
          </a:xfrm>
          <a:prstGeom prst="line">
            <a:avLst/>
          </a:prstGeom>
          <a:ln w="28575" cmpd="sng">
            <a:solidFill>
              <a:srgbClr val="58654B"/>
            </a:solidFill>
            <a:prstDash val="solid"/>
          </a:ln>
        </p:spPr>
        <p:style>
          <a:lnRef idx="2">
            <a:schemeClr val="accent1"/>
          </a:lnRef>
          <a:fillRef idx="0">
            <a:srgbClr val="FFFFFF"/>
          </a:fillRef>
          <a:effectRef idx="0">
            <a:srgbClr val="FFFFFF"/>
          </a:effectRef>
          <a:fontRef idx="minor">
            <a:schemeClr val="tx1"/>
          </a:fontRef>
        </p:style>
      </p:cxnSp>
      <p:sp>
        <p:nvSpPr>
          <p:cNvPr id="5" name="文本框 4"/>
          <p:cNvSpPr txBox="1"/>
          <p:nvPr>
            <p:custDataLst>
              <p:tags r:id="rId2"/>
            </p:custDataLst>
          </p:nvPr>
        </p:nvSpPr>
        <p:spPr>
          <a:xfrm>
            <a:off x="400685" y="216535"/>
            <a:ext cx="6134735" cy="509270"/>
          </a:xfrm>
          <a:prstGeom prst="rect">
            <a:avLst/>
          </a:prstGeom>
          <a:noFill/>
        </p:spPr>
        <p:txBody>
          <a:bodyPr wrap="square" rtlCol="0">
            <a:noAutofit/>
          </a:bodyPr>
          <a:lstStyle/>
          <a:p>
            <a:r>
              <a:rPr lang="zh-CN" altLang="en-US" sz="3600">
                <a:solidFill>
                  <a:srgbClr val="58654B"/>
                </a:solidFill>
                <a:latin typeface="京華老宋体_KingHwa_OldSong" panose="02000500000000000000" charset="-122"/>
                <a:ea typeface="京華老宋体_KingHwa_OldSong" panose="02000500000000000000" charset="-122"/>
                <a:cs typeface="仿宋" panose="02010609060101010101" charset="-122"/>
                <a:sym typeface="+mn-ea"/>
              </a:rPr>
              <a:t>青瓷的烧制方式</a:t>
            </a:r>
            <a:endParaRPr lang="zh-CN" altLang="en-US" sz="3600" b="0">
              <a:solidFill>
                <a:srgbClr val="58654B"/>
              </a:solidFill>
              <a:latin typeface="京華老宋体_KingHwa_OldSong" panose="02000500000000000000" charset="-122"/>
              <a:ea typeface="京華老宋体_KingHwa_OldSong" panose="02000500000000000000" charset="-122"/>
              <a:cs typeface="仿宋" panose="02010609060101010101" charset="-122"/>
              <a:sym typeface="+mn-ea"/>
            </a:endParaRPr>
          </a:p>
          <a:p>
            <a:endParaRPr lang="zh-CN" altLang="en-US" sz="3600">
              <a:solidFill>
                <a:srgbClr val="58654B"/>
              </a:solidFill>
              <a:latin typeface="京華老宋体_KingHwa_OldSong" panose="02000500000000000000" charset="-122"/>
              <a:ea typeface="京華老宋体_KingHwa_OldSong" panose="02000500000000000000" charset="-122"/>
              <a:cs typeface="仿宋" panose="02010609060101010101" charset="-122"/>
            </a:endParaRPr>
          </a:p>
          <a:p>
            <a:endParaRPr lang="zh-CN" altLang="en-US" sz="3600">
              <a:solidFill>
                <a:srgbClr val="58654B"/>
              </a:solidFill>
              <a:latin typeface="京華老宋体_KingHwa_OldSong" panose="02000500000000000000" charset="-122"/>
              <a:ea typeface="京華老宋体_KingHwa_OldSong" panose="02000500000000000000" charset="-122"/>
              <a:cs typeface="仿宋" panose="02010609060101010101" charset="-122"/>
            </a:endParaRPr>
          </a:p>
        </p:txBody>
      </p:sp>
      <p:graphicFrame>
        <p:nvGraphicFramePr>
          <p:cNvPr id="8" name="表格 7"/>
          <p:cNvGraphicFramePr/>
          <p:nvPr>
            <p:custDataLst>
              <p:tags r:id="rId3"/>
            </p:custDataLst>
          </p:nvPr>
        </p:nvGraphicFramePr>
        <p:xfrm>
          <a:off x="400685" y="1163955"/>
          <a:ext cx="11383645" cy="398780"/>
        </p:xfrm>
        <a:graphic>
          <a:graphicData uri="http://schemas.openxmlformats.org/drawingml/2006/table">
            <a:tbl>
              <a:tblPr firstCol="1" bandCol="1">
                <a:tableStyleId>{B2A5736F-0B23-42C7-9033-99ABC36045BD}</a:tableStyleId>
              </a:tblPr>
              <a:tblGrid>
                <a:gridCol w="1452880"/>
                <a:gridCol w="1915795"/>
                <a:gridCol w="1897380"/>
                <a:gridCol w="2181225"/>
                <a:gridCol w="2038985"/>
                <a:gridCol w="1897380"/>
              </a:tblGrid>
              <a:tr h="381000">
                <a:tc>
                  <a:txBody>
                    <a:bodyPr/>
                    <a:lstStyle/>
                    <a:p>
                      <a:pPr algn="ctr">
                        <a:lnSpc>
                          <a:spcPct val="100000"/>
                        </a:lnSpc>
                        <a:spcBef>
                          <a:spcPts val="0"/>
                        </a:spcBef>
                        <a:buClrTx/>
                        <a:buSzTx/>
                        <a:buFontTx/>
                        <a:buNone/>
                      </a:pPr>
                      <a:r>
                        <a:rPr lang="zh-CN" altLang="en-US" sz="1200" b="0">
                          <a:latin typeface="MiSans" panose="00000500000000000000" charset="-122"/>
                          <a:ea typeface="MiSans" panose="00000500000000000000" charset="-122"/>
                        </a:rPr>
                        <a:t>展区名称</a:t>
                      </a:r>
                      <a:endParaRPr lang="zh-CN" altLang="en-US" sz="1200" b="0">
                        <a:latin typeface="MiSans" panose="00000500000000000000" charset="-122"/>
                        <a:ea typeface="MiSans" panose="00000500000000000000" charset="-122"/>
                      </a:endParaRPr>
                    </a:p>
                  </a:txBody>
                  <a:tcPr anchor="ctr">
                    <a:solidFill>
                      <a:srgbClr val="B0B47F"/>
                    </a:solidFill>
                  </a:tcPr>
                </a:tc>
                <a:tc>
                  <a:txBody>
                    <a:bodyPr/>
                    <a:lstStyle/>
                    <a:p>
                      <a:pPr algn="l">
                        <a:lnSpc>
                          <a:spcPct val="120000"/>
                        </a:lnSpc>
                        <a:spcBef>
                          <a:spcPts val="0"/>
                        </a:spcBef>
                        <a:spcAft>
                          <a:spcPts val="0"/>
                        </a:spcAft>
                        <a:buClrTx/>
                        <a:buSzTx/>
                        <a:buFontTx/>
                        <a:buNone/>
                      </a:pPr>
                      <a:r>
                        <a:rPr lang="zh-CN" altLang="en-US" sz="1200" spc="120">
                          <a:latin typeface="MiSans" panose="00000500000000000000" charset="-122"/>
                          <a:ea typeface="MiSans" panose="00000500000000000000" charset="-122"/>
                        </a:rPr>
                        <a:t>越窑青瓷</a:t>
                      </a:r>
                      <a:endParaRPr lang="zh-CN" altLang="en-US" sz="1200" spc="120">
                        <a:latin typeface="MiSans" panose="00000500000000000000" charset="-122"/>
                        <a:ea typeface="MiSans" panose="00000500000000000000" charset="-122"/>
                      </a:endParaRPr>
                    </a:p>
                  </a:txBody>
                  <a:tcPr anchor="ctr"/>
                </a:tc>
                <a:tc>
                  <a:txBody>
                    <a:bodyPr/>
                    <a:lstStyle/>
                    <a:p>
                      <a:pPr algn="ctr">
                        <a:buNone/>
                      </a:pPr>
                      <a:r>
                        <a:rPr lang="zh-CN" altLang="en-US" sz="1200">
                          <a:solidFill>
                            <a:schemeClr val="bg1"/>
                          </a:solidFill>
                          <a:latin typeface="MiSans" panose="00000500000000000000" charset="-122"/>
                          <a:ea typeface="MiSans" panose="00000500000000000000" charset="-122"/>
                        </a:rPr>
                        <a:t>展品名称</a:t>
                      </a:r>
                      <a:endParaRPr lang="zh-CN" altLang="en-US" sz="1200">
                        <a:solidFill>
                          <a:schemeClr val="bg1"/>
                        </a:solidFill>
                        <a:latin typeface="MiSans" panose="00000500000000000000" charset="-122"/>
                        <a:ea typeface="MiSans" panose="00000500000000000000" charset="-122"/>
                      </a:endParaRPr>
                    </a:p>
                  </a:txBody>
                  <a:tcPr anchor="ctr">
                    <a:solidFill>
                      <a:srgbClr val="B0B47F"/>
                    </a:solidFill>
                  </a:tcPr>
                </a:tc>
                <a:tc>
                  <a:txBody>
                    <a:bodyPr/>
                    <a:lstStyle/>
                    <a:p>
                      <a:pPr indent="0" algn="l">
                        <a:lnSpc>
                          <a:spcPct val="120000"/>
                        </a:lnSpc>
                        <a:spcBef>
                          <a:spcPts val="0"/>
                        </a:spcBef>
                        <a:spcAft>
                          <a:spcPts val="0"/>
                        </a:spcAft>
                        <a:buNone/>
                      </a:pPr>
                      <a:r>
                        <a:rPr lang="zh-CN" altLang="en-US" sz="1200" b="0" spc="120">
                          <a:latin typeface="MiSans" panose="00000500000000000000" charset="-122"/>
                          <a:ea typeface="MiSans" panose="00000500000000000000" charset="-122"/>
                          <a:sym typeface="+mn-ea"/>
                        </a:rPr>
                        <a:t>青瓷的烧制方式</a:t>
                      </a:r>
                      <a:endParaRPr lang="en-US" altLang="zh-CN" sz="1200" b="0" spc="120">
                        <a:latin typeface="MiSans" panose="00000500000000000000" charset="-122"/>
                        <a:ea typeface="MiSans" panose="00000500000000000000" charset="-122"/>
                        <a:sym typeface="+mn-ea"/>
                      </a:endParaRPr>
                    </a:p>
                  </a:txBody>
                  <a:tcPr marL="177800" marR="177800" marT="107950" marB="107950" anchor="ctr"/>
                </a:tc>
                <a:tc>
                  <a:txBody>
                    <a:bodyPr/>
                    <a:lstStyle/>
                    <a:p>
                      <a:pPr algn="ctr">
                        <a:buNone/>
                      </a:pPr>
                      <a:r>
                        <a:rPr lang="zh-CN" altLang="en-US" sz="1200">
                          <a:solidFill>
                            <a:schemeClr val="bg1"/>
                          </a:solidFill>
                          <a:latin typeface="MiSans" panose="00000500000000000000" charset="-122"/>
                          <a:ea typeface="MiSans" panose="00000500000000000000" charset="-122"/>
                        </a:rPr>
                        <a:t>展示形式</a:t>
                      </a:r>
                      <a:endParaRPr lang="zh-CN" altLang="en-US" sz="1200">
                        <a:solidFill>
                          <a:schemeClr val="bg1"/>
                        </a:solidFill>
                        <a:latin typeface="MiSans" panose="00000500000000000000" charset="-122"/>
                        <a:ea typeface="MiSans" panose="00000500000000000000" charset="-122"/>
                      </a:endParaRPr>
                    </a:p>
                  </a:txBody>
                  <a:tcPr anchor="ctr">
                    <a:solidFill>
                      <a:srgbClr val="B0B47F"/>
                    </a:solidFill>
                  </a:tcPr>
                </a:tc>
                <a:tc>
                  <a:txBody>
                    <a:bodyPr/>
                    <a:lstStyle/>
                    <a:p>
                      <a:pPr algn="ctr">
                        <a:buNone/>
                      </a:pPr>
                      <a:r>
                        <a:rPr lang="zh-CN" altLang="en-US" sz="1200">
                          <a:latin typeface="MiSans" panose="00000500000000000000" charset="-122"/>
                          <a:ea typeface="MiSans" panose="00000500000000000000" charset="-122"/>
                        </a:rPr>
                        <a:t>图文展板</a:t>
                      </a:r>
                      <a:r>
                        <a:rPr lang="en-US" altLang="zh-CN" sz="1200">
                          <a:latin typeface="MiSans" panose="00000500000000000000" charset="-122"/>
                          <a:ea typeface="MiSans" panose="00000500000000000000" charset="-122"/>
                        </a:rPr>
                        <a:t>+</a:t>
                      </a:r>
                      <a:r>
                        <a:rPr lang="zh-CN" altLang="en-US" sz="1200">
                          <a:latin typeface="MiSans" panose="00000500000000000000" charset="-122"/>
                          <a:ea typeface="MiSans" panose="00000500000000000000" charset="-122"/>
                        </a:rPr>
                        <a:t>瓷器展示</a:t>
                      </a:r>
                      <a:endParaRPr lang="zh-CN" altLang="en-US" sz="1200">
                        <a:latin typeface="MiSans" panose="00000500000000000000" charset="-122"/>
                        <a:ea typeface="MiSans" panose="00000500000000000000" charset="-122"/>
                      </a:endParaRPr>
                    </a:p>
                  </a:txBody>
                  <a:tcPr anchor="ctr"/>
                </a:tc>
              </a:tr>
            </a:tbl>
          </a:graphicData>
        </a:graphic>
      </p:graphicFrame>
      <p:sp>
        <p:nvSpPr>
          <p:cNvPr id="22" name="文本框 21"/>
          <p:cNvSpPr txBox="1"/>
          <p:nvPr/>
        </p:nvSpPr>
        <p:spPr>
          <a:xfrm>
            <a:off x="400050" y="1812925"/>
            <a:ext cx="11383645" cy="4267835"/>
          </a:xfrm>
          <a:prstGeom prst="rect">
            <a:avLst/>
          </a:prstGeom>
          <a:noFill/>
        </p:spPr>
        <p:txBody>
          <a:bodyPr wrap="square" rtlCol="0">
            <a:noAutofit/>
          </a:bodyPr>
          <a:lstStyle/>
          <a:p>
            <a:pPr indent="0" fontAlgn="auto">
              <a:lnSpc>
                <a:spcPct val="150000"/>
              </a:lnSpc>
              <a:spcBef>
                <a:spcPts val="0"/>
              </a:spcBef>
              <a:buFont typeface="黑体" panose="02010609060101010101" charset="-122"/>
              <a:buNone/>
            </a:pPr>
            <a:r>
              <a:rPr lang="zh-CN" altLang="en-US" sz="1200" b="1" dirty="0">
                <a:latin typeface="MiSans" panose="00000500000000000000" charset="-122"/>
                <a:ea typeface="MiSans" panose="00000500000000000000" charset="-122"/>
                <a:cs typeface="MiSans" panose="00000500000000000000" charset="-122"/>
                <a:sym typeface="+mn-ea"/>
              </a:rPr>
              <a:t>展项描述：</a:t>
            </a:r>
            <a:endParaRPr lang="zh-CN" altLang="en-US" sz="1200" b="1" dirty="0">
              <a:latin typeface="MiSans" panose="00000500000000000000" charset="-122"/>
              <a:ea typeface="MiSans" panose="00000500000000000000" charset="-122"/>
              <a:cs typeface="MiSans" panose="00000500000000000000" charset="-122"/>
            </a:endParaRPr>
          </a:p>
          <a:p>
            <a:pPr indent="304800" fontAlgn="auto">
              <a:lnSpc>
                <a:spcPct val="150000"/>
              </a:lnSpc>
              <a:spcBef>
                <a:spcPts val="0"/>
              </a:spcBef>
              <a:buFont typeface="黑体" panose="02010609060101010101" charset="-122"/>
              <a:buNone/>
              <a:extLst>
                <a:ext uri="{35155182-B16C-46BC-9424-99874614C6A1}">
                  <wpsdc:indentchars xmlns:wpsdc="http://www.wps.cn/officeDocument/2017/drawingmlCustomData" val="200" checksum="1077528236"/>
                </a:ext>
              </a:extLst>
            </a:pPr>
            <a:r>
              <a:rPr lang="zh-CN" altLang="en-US" sz="1200" dirty="0">
                <a:latin typeface="MiSans" panose="00000500000000000000" charset="-122"/>
                <a:ea typeface="MiSans" panose="00000500000000000000" charset="-122"/>
                <a:cs typeface="MiSans" panose="00000500000000000000" charset="-122"/>
                <a:sym typeface="+mn-ea"/>
              </a:rPr>
              <a:t>展项主要由图文展板、秘色瓷瓷器组成。</a:t>
            </a:r>
            <a:endParaRPr lang="zh-CN" altLang="en-US" sz="1200" dirty="0">
              <a:latin typeface="MiSans" panose="00000500000000000000" charset="-122"/>
              <a:ea typeface="MiSans" panose="00000500000000000000" charset="-122"/>
              <a:cs typeface="MiSans" panose="00000500000000000000" charset="-122"/>
              <a:sym typeface="+mn-ea"/>
            </a:endParaRPr>
          </a:p>
          <a:p>
            <a:pPr indent="304800" fontAlgn="auto">
              <a:lnSpc>
                <a:spcPct val="150000"/>
              </a:lnSpc>
              <a:spcBef>
                <a:spcPts val="0"/>
              </a:spcBef>
              <a:buFont typeface="黑体" panose="02010609060101010101" charset="-122"/>
              <a:buNone/>
              <a:extLst>
                <a:ext uri="{35155182-B16C-46BC-9424-99874614C6A1}">
                  <wpsdc:indentchars xmlns:wpsdc="http://www.wps.cn/officeDocument/2017/drawingmlCustomData" val="200" checksum="1077528236"/>
                </a:ext>
              </a:extLst>
            </a:pPr>
            <a:r>
              <a:rPr lang="zh-CN" altLang="en-US" sz="1200" dirty="0">
                <a:latin typeface="MiSans" panose="00000500000000000000" charset="-122"/>
                <a:ea typeface="MiSans" panose="00000500000000000000" charset="-122"/>
                <a:cs typeface="MiSans" panose="00000500000000000000" charset="-122"/>
                <a:sym typeface="+mn-ea"/>
              </a:rPr>
              <a:t>图文展板中主要由青瓷的烧制技艺与窑的发展历史两部分内容构成，从平地堆烧、</a:t>
            </a:r>
            <a:r>
              <a:rPr lang="zh-CN" altLang="en-US" sz="1200" dirty="0">
                <a:latin typeface="MiSans" panose="00000500000000000000" charset="-122"/>
                <a:ea typeface="MiSans" panose="00000500000000000000" charset="-122"/>
                <a:cs typeface="MiSans" panose="00000500000000000000" charset="-122"/>
                <a:sym typeface="+mn-ea"/>
              </a:rPr>
              <a:t>窑炉革新、烧制技艺演进、</a:t>
            </a:r>
            <a:r>
              <a:rPr lang="en-US" altLang="zh-CN" sz="1200" dirty="0">
                <a:latin typeface="MiSans" panose="00000500000000000000" charset="-122"/>
                <a:ea typeface="MiSans" panose="00000500000000000000" charset="-122"/>
                <a:cs typeface="MiSans" panose="00000500000000000000" charset="-122"/>
                <a:sym typeface="+mn-ea"/>
              </a:rPr>
              <a:t>“</a:t>
            </a:r>
            <a:r>
              <a:rPr lang="zh-CN" altLang="en-US" sz="1200" dirty="0">
                <a:latin typeface="MiSans" panose="00000500000000000000" charset="-122"/>
                <a:ea typeface="MiSans" panose="00000500000000000000" charset="-122"/>
                <a:cs typeface="MiSans" panose="00000500000000000000" charset="-122"/>
                <a:sym typeface="+mn-ea"/>
              </a:rPr>
              <a:t>秘色</a:t>
            </a:r>
            <a:r>
              <a:rPr lang="en-US" altLang="zh-CN" sz="1200" dirty="0">
                <a:latin typeface="MiSans" panose="00000500000000000000" charset="-122"/>
                <a:ea typeface="MiSans" panose="00000500000000000000" charset="-122"/>
                <a:cs typeface="MiSans" panose="00000500000000000000" charset="-122"/>
                <a:sym typeface="+mn-ea"/>
              </a:rPr>
              <a:t>”</a:t>
            </a:r>
            <a:r>
              <a:rPr lang="zh-CN" altLang="en-US" sz="1200" dirty="0">
                <a:latin typeface="MiSans" panose="00000500000000000000" charset="-122"/>
                <a:ea typeface="MiSans" panose="00000500000000000000" charset="-122"/>
                <a:cs typeface="MiSans" panose="00000500000000000000" charset="-122"/>
                <a:sym typeface="+mn-ea"/>
              </a:rPr>
              <a:t>诞生为主线，诠释从平地堆烧到秘色瓷诞生的千年技术突围，揭示越窑青瓷文化中</a:t>
            </a:r>
            <a:r>
              <a:rPr lang="en-US" altLang="zh-CN" sz="1200" dirty="0">
                <a:latin typeface="MiSans" panose="00000500000000000000" charset="-122"/>
                <a:ea typeface="MiSans" panose="00000500000000000000" charset="-122"/>
                <a:cs typeface="MiSans" panose="00000500000000000000" charset="-122"/>
                <a:sym typeface="+mn-ea"/>
              </a:rPr>
              <a:t>“</a:t>
            </a:r>
            <a:r>
              <a:rPr lang="zh-CN" altLang="en-US" sz="1200" dirty="0">
                <a:latin typeface="MiSans" panose="00000500000000000000" charset="-122"/>
                <a:ea typeface="MiSans" panose="00000500000000000000" charset="-122"/>
                <a:cs typeface="MiSans" panose="00000500000000000000" charset="-122"/>
                <a:sym typeface="+mn-ea"/>
              </a:rPr>
              <a:t>以火塑形、以技载道</a:t>
            </a:r>
            <a:r>
              <a:rPr lang="en-US" altLang="zh-CN" sz="1200" dirty="0">
                <a:latin typeface="MiSans" panose="00000500000000000000" charset="-122"/>
                <a:ea typeface="MiSans" panose="00000500000000000000" charset="-122"/>
                <a:cs typeface="MiSans" panose="00000500000000000000" charset="-122"/>
                <a:sym typeface="+mn-ea"/>
              </a:rPr>
              <a:t>”</a:t>
            </a:r>
            <a:r>
              <a:rPr lang="zh-CN" altLang="en-US" sz="1200" dirty="0">
                <a:latin typeface="MiSans" panose="00000500000000000000" charset="-122"/>
                <a:ea typeface="MiSans" panose="00000500000000000000" charset="-122"/>
                <a:cs typeface="MiSans" panose="00000500000000000000" charset="-122"/>
                <a:sym typeface="+mn-ea"/>
              </a:rPr>
              <a:t>的工艺史诗。展架中将展示</a:t>
            </a:r>
            <a:r>
              <a:rPr lang="en-US" altLang="zh-CN" sz="1200" dirty="0">
                <a:latin typeface="MiSans" panose="00000500000000000000" charset="-122"/>
                <a:ea typeface="MiSans" panose="00000500000000000000" charset="-122"/>
                <a:cs typeface="MiSans" panose="00000500000000000000" charset="-122"/>
                <a:sym typeface="+mn-ea"/>
              </a:rPr>
              <a:t>“</a:t>
            </a:r>
            <a:r>
              <a:rPr lang="zh-CN" altLang="en-US" sz="1200" dirty="0">
                <a:latin typeface="MiSans" panose="00000500000000000000" charset="-122"/>
                <a:ea typeface="MiSans" panose="00000500000000000000" charset="-122"/>
                <a:cs typeface="MiSans" panose="00000500000000000000" charset="-122"/>
                <a:sym typeface="+mn-ea"/>
              </a:rPr>
              <a:t>秘色瓷</a:t>
            </a:r>
            <a:r>
              <a:rPr lang="en-US" altLang="zh-CN" sz="1200" dirty="0">
                <a:latin typeface="MiSans" panose="00000500000000000000" charset="-122"/>
                <a:ea typeface="MiSans" panose="00000500000000000000" charset="-122"/>
                <a:cs typeface="MiSans" panose="00000500000000000000" charset="-122"/>
                <a:sym typeface="+mn-ea"/>
              </a:rPr>
              <a:t>”</a:t>
            </a:r>
            <a:r>
              <a:rPr lang="zh-CN" altLang="en-US" sz="1200" dirty="0">
                <a:latin typeface="MiSans" panose="00000500000000000000" charset="-122"/>
                <a:ea typeface="MiSans" panose="00000500000000000000" charset="-122"/>
                <a:cs typeface="MiSans" panose="00000500000000000000" charset="-122"/>
                <a:sym typeface="+mn-ea"/>
              </a:rPr>
              <a:t>的真实样貌，供游客沉浸式欣赏越窑青瓷的美。</a:t>
            </a:r>
            <a:endParaRPr lang="zh-CN" altLang="en-US" sz="1200" dirty="0">
              <a:latin typeface="MiSans" panose="00000500000000000000" charset="-122"/>
              <a:ea typeface="MiSans" panose="00000500000000000000" charset="-122"/>
              <a:cs typeface="MiSans" panose="00000500000000000000" charset="-122"/>
              <a:sym typeface="+mn-ea"/>
            </a:endParaRPr>
          </a:p>
          <a:p>
            <a:pPr indent="304800" fontAlgn="auto">
              <a:lnSpc>
                <a:spcPct val="150000"/>
              </a:lnSpc>
              <a:spcBef>
                <a:spcPts val="0"/>
              </a:spcBef>
              <a:buFont typeface="黑体" panose="02010609060101010101" charset="-122"/>
              <a:buNone/>
              <a:extLst>
                <a:ext uri="{35155182-B16C-46BC-9424-99874614C6A1}">
                  <wpsdc:indentchars xmlns:wpsdc="http://www.wps.cn/officeDocument/2017/drawingmlCustomData" val="200" checksum="1077528236"/>
                </a:ext>
              </a:extLst>
            </a:pPr>
            <a:endParaRPr lang="zh-CN" altLang="en-US" sz="1200" dirty="0">
              <a:latin typeface="MiSans" panose="00000500000000000000" charset="-122"/>
              <a:ea typeface="MiSans" panose="00000500000000000000" charset="-122"/>
              <a:cs typeface="MiSans" panose="00000500000000000000" charset="-122"/>
              <a:sym typeface="+mn-ea"/>
            </a:endParaRPr>
          </a:p>
          <a:p>
            <a:pPr indent="0" fontAlgn="auto">
              <a:lnSpc>
                <a:spcPct val="150000"/>
              </a:lnSpc>
              <a:spcBef>
                <a:spcPts val="0"/>
              </a:spcBef>
              <a:buFont typeface="黑体" panose="02010609060101010101" charset="-122"/>
              <a:buNone/>
            </a:pPr>
            <a:r>
              <a:rPr lang="zh-CN" altLang="en-US" sz="1200" b="1" dirty="0">
                <a:latin typeface="MiSans" panose="00000500000000000000" charset="-122"/>
                <a:ea typeface="MiSans" panose="00000500000000000000" charset="-122"/>
                <a:cs typeface="MiSans" panose="00000500000000000000" charset="-122"/>
                <a:sym typeface="+mn-ea"/>
              </a:rPr>
              <a:t>展示目的：</a:t>
            </a:r>
            <a:r>
              <a:rPr lang="zh-CN" altLang="en-US" sz="1200" dirty="0">
                <a:latin typeface="MiSans" panose="00000500000000000000" charset="-122"/>
                <a:ea typeface="MiSans" panose="00000500000000000000" charset="-122"/>
                <a:cs typeface="MiSans" panose="00000500000000000000" charset="-122"/>
                <a:sym typeface="+mn-ea"/>
              </a:rPr>
              <a:t>通过窑炉演变、烧制流程与秘色瓷工艺，揭示越窑千年不衰的技术内核，</a:t>
            </a:r>
            <a:r>
              <a:rPr lang="zh-CN" altLang="en-US" sz="1200" dirty="0">
                <a:latin typeface="MiSans" panose="00000500000000000000" charset="-122"/>
                <a:ea typeface="MiSans" panose="00000500000000000000" charset="-122"/>
                <a:cs typeface="MiSans" panose="00000500000000000000" charset="-122"/>
                <a:sym typeface="+mn-ea"/>
              </a:rPr>
              <a:t>展现其跨越千年的工艺智慧与文化传承。</a:t>
            </a:r>
            <a:endParaRPr lang="zh-CN" altLang="en-US" sz="1200" dirty="0">
              <a:solidFill>
                <a:srgbClr val="FF0000"/>
              </a:solidFill>
              <a:latin typeface="MiSans" panose="00000500000000000000" charset="-122"/>
              <a:ea typeface="MiSans" panose="00000500000000000000" charset="-122"/>
              <a:cs typeface="MiSans" panose="00000500000000000000" charset="-122"/>
              <a:sym typeface="+mn-ea"/>
            </a:endParaRPr>
          </a:p>
          <a:p>
            <a:pPr indent="0" fontAlgn="auto">
              <a:lnSpc>
                <a:spcPct val="150000"/>
              </a:lnSpc>
              <a:spcBef>
                <a:spcPts val="0"/>
              </a:spcBef>
              <a:buFont typeface="黑体" panose="02010609060101010101" charset="-122"/>
              <a:buNone/>
            </a:pPr>
            <a:endParaRPr lang="zh-CN" altLang="en-US" sz="1200" b="1" dirty="0">
              <a:latin typeface="MiSans" panose="00000500000000000000" charset="-122"/>
              <a:ea typeface="MiSans" panose="00000500000000000000" charset="-122"/>
              <a:cs typeface="MiSans" panose="00000500000000000000" charset="-122"/>
              <a:sym typeface="黑体" panose="02010609060101010101" charset="-122"/>
            </a:endParaRPr>
          </a:p>
          <a:p>
            <a:pPr>
              <a:lnSpc>
                <a:spcPct val="150000"/>
              </a:lnSpc>
            </a:pPr>
            <a:r>
              <a:rPr lang="zh-CN" altLang="en-US" sz="1200" b="1" dirty="0">
                <a:latin typeface="MiSans" panose="00000500000000000000" charset="-122"/>
                <a:ea typeface="MiSans" panose="00000500000000000000" charset="-122"/>
                <a:cs typeface="MiSans" panose="00000500000000000000" charset="-122"/>
                <a:sym typeface="黑体" panose="02010609060101010101" charset="-122"/>
              </a:rPr>
              <a:t>操作说明：</a:t>
            </a:r>
            <a:endParaRPr lang="zh-CN" altLang="en-US" sz="1200" b="1" dirty="0">
              <a:latin typeface="MiSans" panose="00000500000000000000" charset="-122"/>
              <a:ea typeface="MiSans" panose="00000500000000000000" charset="-122"/>
              <a:cs typeface="MiSans" panose="00000500000000000000" charset="-122"/>
              <a:sym typeface="黑体" panose="02010609060101010101" charset="-122"/>
            </a:endParaRPr>
          </a:p>
          <a:p>
            <a:pPr>
              <a:lnSpc>
                <a:spcPct val="150000"/>
              </a:lnSpc>
            </a:pPr>
            <a:r>
              <a:rPr lang="en-US" altLang="zh-CN" sz="1200" dirty="0">
                <a:latin typeface="MiSans" panose="00000500000000000000" charset="-122"/>
                <a:ea typeface="MiSans" panose="00000500000000000000" charset="-122"/>
                <a:cs typeface="MiSans" panose="00000500000000000000" charset="-122"/>
                <a:sym typeface="+mn-ea"/>
              </a:rPr>
              <a:t>1</a:t>
            </a:r>
            <a:r>
              <a:rPr lang="zh-CN" altLang="en-US" sz="1200" dirty="0">
                <a:latin typeface="MiSans" panose="00000500000000000000" charset="-122"/>
                <a:ea typeface="MiSans" panose="00000500000000000000" charset="-122"/>
                <a:cs typeface="MiSans" panose="00000500000000000000" charset="-122"/>
                <a:sym typeface="+mn-ea"/>
              </a:rPr>
              <a:t>、观众进入展区；</a:t>
            </a:r>
            <a:endParaRPr lang="zh-CN" altLang="en-US" sz="1200" dirty="0">
              <a:latin typeface="MiSans" panose="00000500000000000000" charset="-122"/>
              <a:ea typeface="MiSans" panose="00000500000000000000" charset="-122"/>
              <a:cs typeface="MiSans" panose="00000500000000000000" charset="-122"/>
            </a:endParaRPr>
          </a:p>
          <a:p>
            <a:pPr>
              <a:lnSpc>
                <a:spcPct val="150000"/>
              </a:lnSpc>
            </a:pPr>
            <a:r>
              <a:rPr lang="en-US" altLang="zh-CN" sz="1200" dirty="0">
                <a:latin typeface="MiSans" panose="00000500000000000000" charset="-122"/>
                <a:ea typeface="MiSans" panose="00000500000000000000" charset="-122"/>
                <a:cs typeface="MiSans" panose="00000500000000000000" charset="-122"/>
                <a:sym typeface="+mn-ea"/>
              </a:rPr>
              <a:t>2</a:t>
            </a:r>
            <a:r>
              <a:rPr lang="zh-CN" altLang="en-US" sz="1200" dirty="0">
                <a:latin typeface="MiSans" panose="00000500000000000000" charset="-122"/>
                <a:ea typeface="MiSans" panose="00000500000000000000" charset="-122"/>
                <a:cs typeface="MiSans" panose="00000500000000000000" charset="-122"/>
                <a:sym typeface="+mn-ea"/>
              </a:rPr>
              <a:t>、阅读图文展板；</a:t>
            </a:r>
            <a:endParaRPr lang="zh-CN" altLang="en-US" sz="1200" dirty="0">
              <a:latin typeface="MiSans" panose="00000500000000000000" charset="-122"/>
              <a:ea typeface="MiSans" panose="00000500000000000000" charset="-122"/>
              <a:cs typeface="MiSans" panose="00000500000000000000" charset="-122"/>
              <a:sym typeface="+mn-ea"/>
            </a:endParaRPr>
          </a:p>
          <a:p>
            <a:pPr>
              <a:lnSpc>
                <a:spcPct val="150000"/>
              </a:lnSpc>
            </a:pPr>
            <a:r>
              <a:rPr lang="en-US" altLang="zh-CN" sz="1200" dirty="0">
                <a:latin typeface="MiSans" panose="00000500000000000000" charset="-122"/>
                <a:ea typeface="MiSans" panose="00000500000000000000" charset="-122"/>
                <a:cs typeface="MiSans" panose="00000500000000000000" charset="-122"/>
              </a:rPr>
              <a:t>3</a:t>
            </a:r>
            <a:r>
              <a:rPr lang="zh-CN" altLang="en-US" sz="1200" dirty="0">
                <a:latin typeface="MiSans" panose="00000500000000000000" charset="-122"/>
                <a:ea typeface="MiSans" panose="00000500000000000000" charset="-122"/>
                <a:cs typeface="MiSans" panose="00000500000000000000" charset="-122"/>
              </a:rPr>
              <a:t>、欣赏越窑青瓷瓷器样貌；</a:t>
            </a:r>
            <a:endParaRPr lang="zh-CN" altLang="en-US" sz="1200" dirty="0">
              <a:latin typeface="MiSans" panose="00000500000000000000" charset="-122"/>
              <a:ea typeface="MiSans" panose="00000500000000000000" charset="-122"/>
              <a:cs typeface="MiSans" panose="00000500000000000000" charset="-122"/>
            </a:endParaRPr>
          </a:p>
        </p:txBody>
      </p:sp>
      <p:sp>
        <p:nvSpPr>
          <p:cNvPr id="2" name="文本框 1"/>
          <p:cNvSpPr txBox="1"/>
          <p:nvPr/>
        </p:nvSpPr>
        <p:spPr>
          <a:xfrm>
            <a:off x="8251825" y="346710"/>
            <a:ext cx="3532505" cy="398780"/>
          </a:xfrm>
          <a:prstGeom prst="rect">
            <a:avLst/>
          </a:prstGeom>
          <a:noFill/>
        </p:spPr>
        <p:txBody>
          <a:bodyPr wrap="square" rtlCol="0">
            <a:spAutoFit/>
          </a:bodyPr>
          <a:lstStyle/>
          <a:p>
            <a:pPr algn="r"/>
            <a:r>
              <a:rPr lang="zh-CN" altLang="en-US" sz="2000">
                <a:solidFill>
                  <a:srgbClr val="58654B"/>
                </a:solidFill>
                <a:latin typeface="京華老宋体_KingHwa_OldSong" panose="02000500000000000000" charset="-122"/>
                <a:ea typeface="京華老宋体_KingHwa_OldSong" panose="02000500000000000000" charset="-122"/>
                <a:cs typeface="仿宋" panose="02010609060101010101" charset="-122"/>
                <a:sym typeface="+mn-ea"/>
              </a:rPr>
              <a:t>绍兴文化里的科学基因</a:t>
            </a:r>
            <a:endParaRPr lang="zh-CN" altLang="en-US" sz="2000">
              <a:solidFill>
                <a:srgbClr val="58654B"/>
              </a:solidFill>
              <a:latin typeface="京華老宋体_KingHwa_OldSong" panose="02000500000000000000" charset="-122"/>
              <a:ea typeface="京華老宋体_KingHwa_OldSong" panose="02000500000000000000" charset="-122"/>
              <a:cs typeface="仿宋" panose="02010609060101010101" charset="-122"/>
              <a:sym typeface="+mn-ea"/>
            </a:endParaRPr>
          </a:p>
        </p:txBody>
      </p:sp>
      <p:pic>
        <p:nvPicPr>
          <p:cNvPr id="3" name="图片 2"/>
          <p:cNvPicPr>
            <a:picLocks noChangeAspect="1"/>
          </p:cNvPicPr>
          <p:nvPr/>
        </p:nvPicPr>
        <p:blipFill>
          <a:blip r:embed="rId4"/>
          <a:stretch>
            <a:fillRect/>
          </a:stretch>
        </p:blipFill>
        <p:spPr>
          <a:xfrm>
            <a:off x="10544175" y="4549140"/>
            <a:ext cx="1240155" cy="1531620"/>
          </a:xfrm>
          <a:prstGeom prst="rect">
            <a:avLst/>
          </a:prstGeom>
        </p:spPr>
      </p:pic>
      <p:grpSp>
        <p:nvGrpSpPr>
          <p:cNvPr id="4" name="组合 3"/>
          <p:cNvGrpSpPr/>
          <p:nvPr/>
        </p:nvGrpSpPr>
        <p:grpSpPr>
          <a:xfrm>
            <a:off x="0" y="6189345"/>
            <a:ext cx="12192000" cy="668655"/>
            <a:chOff x="0" y="9747"/>
            <a:chExt cx="19200" cy="1053"/>
          </a:xfrm>
        </p:grpSpPr>
        <p:sp>
          <p:nvSpPr>
            <p:cNvPr id="6" name="矩形 5"/>
            <p:cNvSpPr/>
            <p:nvPr>
              <p:custDataLst>
                <p:tags r:id="rId5"/>
              </p:custDataLst>
            </p:nvPr>
          </p:nvSpPr>
          <p:spPr>
            <a:xfrm>
              <a:off x="0" y="9747"/>
              <a:ext cx="19200" cy="1053"/>
            </a:xfrm>
            <a:prstGeom prst="rect">
              <a:avLst/>
            </a:prstGeom>
            <a:solidFill>
              <a:srgbClr val="B0B47F"/>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cs typeface="仿宋" panose="02010609060101010101" charset="-122"/>
              </a:endParaRPr>
            </a:p>
          </p:txBody>
        </p:sp>
        <p:pic>
          <p:nvPicPr>
            <p:cNvPr id="9" name="图片 8" descr="2"/>
            <p:cNvPicPr>
              <a:picLocks noChangeAspect="1"/>
            </p:cNvPicPr>
            <p:nvPr/>
          </p:nvPicPr>
          <p:blipFill>
            <a:blip r:embed="rId6">
              <a:alphaModFix amt="48000"/>
            </a:blip>
            <a:srcRect t="2036" b="82201"/>
            <a:stretch>
              <a:fillRect/>
            </a:stretch>
          </p:blipFill>
          <p:spPr>
            <a:xfrm>
              <a:off x="0" y="9747"/>
              <a:ext cx="19158" cy="1053"/>
            </a:xfrm>
            <a:prstGeom prst="rect">
              <a:avLst/>
            </a:prstGeom>
          </p:spPr>
        </p:pic>
      </p:grpSp>
    </p:spTree>
    <p:custDataLst>
      <p:tags r:id="rId7"/>
    </p:custData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bg>
      <p:bgPr>
        <a:solidFill>
          <a:srgbClr val="F0E7DD">
            <a:alpha val="27000"/>
          </a:srgbClr>
        </a:solidFill>
        <a:effectLst/>
      </p:bgPr>
    </p:bg>
    <p:spTree>
      <p:nvGrpSpPr>
        <p:cNvPr id="1" name=""/>
        <p:cNvGrpSpPr/>
        <p:nvPr/>
      </p:nvGrpSpPr>
      <p:grpSpPr>
        <a:xfrm>
          <a:off x="0" y="0"/>
          <a:ext cx="0" cy="0"/>
          <a:chOff x="0" y="0"/>
          <a:chExt cx="0" cy="0"/>
        </a:xfrm>
      </p:grpSpPr>
      <p:cxnSp>
        <p:nvCxnSpPr>
          <p:cNvPr id="21" name="直接连接符 20"/>
          <p:cNvCxnSpPr/>
          <p:nvPr>
            <p:custDataLst>
              <p:tags r:id="rId1"/>
            </p:custDataLst>
          </p:nvPr>
        </p:nvCxnSpPr>
        <p:spPr>
          <a:xfrm>
            <a:off x="400685" y="738505"/>
            <a:ext cx="11383645" cy="6985"/>
          </a:xfrm>
          <a:prstGeom prst="line">
            <a:avLst/>
          </a:prstGeom>
          <a:ln w="28575" cmpd="sng">
            <a:solidFill>
              <a:srgbClr val="58654B"/>
            </a:solidFill>
            <a:prstDash val="solid"/>
          </a:ln>
        </p:spPr>
        <p:style>
          <a:lnRef idx="2">
            <a:schemeClr val="accent1"/>
          </a:lnRef>
          <a:fillRef idx="0">
            <a:srgbClr val="FFFFFF"/>
          </a:fillRef>
          <a:effectRef idx="0">
            <a:srgbClr val="FFFFFF"/>
          </a:effectRef>
          <a:fontRef idx="minor">
            <a:schemeClr val="tx1"/>
          </a:fontRef>
        </p:style>
      </p:cxnSp>
      <p:sp>
        <p:nvSpPr>
          <p:cNvPr id="5" name="文本框 4"/>
          <p:cNvSpPr txBox="1"/>
          <p:nvPr>
            <p:custDataLst>
              <p:tags r:id="rId2"/>
            </p:custDataLst>
          </p:nvPr>
        </p:nvSpPr>
        <p:spPr>
          <a:xfrm>
            <a:off x="400685" y="216535"/>
            <a:ext cx="6134735" cy="509270"/>
          </a:xfrm>
          <a:prstGeom prst="rect">
            <a:avLst/>
          </a:prstGeom>
          <a:noFill/>
        </p:spPr>
        <p:txBody>
          <a:bodyPr wrap="square" rtlCol="0">
            <a:noAutofit/>
          </a:bodyPr>
          <a:lstStyle/>
          <a:p>
            <a:r>
              <a:rPr lang="zh-CN" altLang="en-US" sz="3600" b="0">
                <a:solidFill>
                  <a:srgbClr val="58654B"/>
                </a:solidFill>
                <a:latin typeface="京華老宋体_KingHwa_OldSong" panose="02000500000000000000" charset="-122"/>
                <a:ea typeface="京華老宋体_KingHwa_OldSong" panose="02000500000000000000" charset="-122"/>
                <a:cs typeface="仿宋" panose="02010609060101010101" charset="-122"/>
                <a:sym typeface="+mn-ea"/>
              </a:rPr>
              <a:t>越窑青瓷的制作步骤</a:t>
            </a:r>
            <a:endParaRPr lang="en-US" altLang="zh-CN" sz="3600" b="0">
              <a:solidFill>
                <a:srgbClr val="58654B"/>
              </a:solidFill>
              <a:latin typeface="京華老宋体_KingHwa_OldSong" panose="02000500000000000000" charset="-122"/>
              <a:ea typeface="京華老宋体_KingHwa_OldSong" panose="02000500000000000000" charset="-122"/>
              <a:cs typeface="仿宋" panose="02010609060101010101" charset="-122"/>
              <a:sym typeface="+mn-ea"/>
            </a:endParaRPr>
          </a:p>
          <a:p>
            <a:endParaRPr lang="zh-CN" altLang="en-US" sz="3600" b="0">
              <a:solidFill>
                <a:srgbClr val="58654B"/>
              </a:solidFill>
              <a:latin typeface="京華老宋体_KingHwa_OldSong" panose="02000500000000000000" charset="-122"/>
              <a:ea typeface="京華老宋体_KingHwa_OldSong" panose="02000500000000000000" charset="-122"/>
              <a:cs typeface="仿宋" panose="02010609060101010101" charset="-122"/>
              <a:sym typeface="+mn-ea"/>
            </a:endParaRPr>
          </a:p>
          <a:p>
            <a:endParaRPr lang="zh-CN" altLang="en-US" sz="3600">
              <a:solidFill>
                <a:srgbClr val="58654B"/>
              </a:solidFill>
              <a:latin typeface="京華老宋体_KingHwa_OldSong" panose="02000500000000000000" charset="-122"/>
              <a:ea typeface="京華老宋体_KingHwa_OldSong" panose="02000500000000000000" charset="-122"/>
              <a:cs typeface="仿宋" panose="02010609060101010101" charset="-122"/>
            </a:endParaRPr>
          </a:p>
          <a:p>
            <a:endParaRPr lang="zh-CN" altLang="en-US" sz="3600">
              <a:solidFill>
                <a:srgbClr val="58654B"/>
              </a:solidFill>
              <a:latin typeface="京華老宋体_KingHwa_OldSong" panose="02000500000000000000" charset="-122"/>
              <a:ea typeface="京華老宋体_KingHwa_OldSong" panose="02000500000000000000" charset="-122"/>
              <a:cs typeface="仿宋" panose="02010609060101010101" charset="-122"/>
            </a:endParaRPr>
          </a:p>
        </p:txBody>
      </p:sp>
      <p:graphicFrame>
        <p:nvGraphicFramePr>
          <p:cNvPr id="8" name="表格 7"/>
          <p:cNvGraphicFramePr/>
          <p:nvPr>
            <p:custDataLst>
              <p:tags r:id="rId3"/>
            </p:custDataLst>
          </p:nvPr>
        </p:nvGraphicFramePr>
        <p:xfrm>
          <a:off x="400685" y="1163955"/>
          <a:ext cx="11383645" cy="434975"/>
        </p:xfrm>
        <a:graphic>
          <a:graphicData uri="http://schemas.openxmlformats.org/drawingml/2006/table">
            <a:tbl>
              <a:tblPr firstCol="1" bandCol="1">
                <a:tableStyleId>{B2A5736F-0B23-42C7-9033-99ABC36045BD}</a:tableStyleId>
              </a:tblPr>
              <a:tblGrid>
                <a:gridCol w="1452880"/>
                <a:gridCol w="1915795"/>
                <a:gridCol w="1897380"/>
                <a:gridCol w="2590165"/>
                <a:gridCol w="1630045"/>
                <a:gridCol w="1897380"/>
              </a:tblGrid>
              <a:tr h="381000">
                <a:tc>
                  <a:txBody>
                    <a:bodyPr/>
                    <a:lstStyle/>
                    <a:p>
                      <a:pPr algn="ctr">
                        <a:lnSpc>
                          <a:spcPct val="100000"/>
                        </a:lnSpc>
                        <a:spcBef>
                          <a:spcPts val="0"/>
                        </a:spcBef>
                        <a:buClrTx/>
                        <a:buSzTx/>
                        <a:buFontTx/>
                        <a:buNone/>
                      </a:pPr>
                      <a:r>
                        <a:rPr lang="zh-CN" altLang="en-US" sz="1200" b="0">
                          <a:latin typeface="MiSans" panose="00000500000000000000" charset="-122"/>
                          <a:ea typeface="MiSans" panose="00000500000000000000" charset="-122"/>
                        </a:rPr>
                        <a:t>展区名称</a:t>
                      </a:r>
                      <a:endParaRPr lang="zh-CN" altLang="en-US" sz="1200" b="0">
                        <a:latin typeface="MiSans" panose="00000500000000000000" charset="-122"/>
                        <a:ea typeface="MiSans" panose="00000500000000000000" charset="-122"/>
                      </a:endParaRPr>
                    </a:p>
                  </a:txBody>
                  <a:tcPr anchor="ctr">
                    <a:solidFill>
                      <a:srgbClr val="B0B47F"/>
                    </a:solidFill>
                  </a:tcPr>
                </a:tc>
                <a:tc>
                  <a:txBody>
                    <a:bodyPr/>
                    <a:lstStyle/>
                    <a:p>
                      <a:pPr algn="l">
                        <a:lnSpc>
                          <a:spcPct val="120000"/>
                        </a:lnSpc>
                        <a:spcBef>
                          <a:spcPts val="0"/>
                        </a:spcBef>
                        <a:spcAft>
                          <a:spcPts val="0"/>
                        </a:spcAft>
                        <a:buClrTx/>
                        <a:buSzTx/>
                        <a:buFontTx/>
                        <a:buNone/>
                      </a:pPr>
                      <a:r>
                        <a:rPr lang="zh-CN" altLang="en-US" sz="1200" spc="120">
                          <a:latin typeface="MiSans" panose="00000500000000000000" charset="-122"/>
                          <a:ea typeface="MiSans" panose="00000500000000000000" charset="-122"/>
                        </a:rPr>
                        <a:t>越窑青瓷</a:t>
                      </a:r>
                      <a:endParaRPr lang="zh-CN" altLang="en-US" sz="1200" spc="120">
                        <a:latin typeface="MiSans" panose="00000500000000000000" charset="-122"/>
                        <a:ea typeface="MiSans" panose="00000500000000000000" charset="-122"/>
                      </a:endParaRPr>
                    </a:p>
                  </a:txBody>
                  <a:tcPr anchor="ctr"/>
                </a:tc>
                <a:tc>
                  <a:txBody>
                    <a:bodyPr/>
                    <a:lstStyle/>
                    <a:p>
                      <a:pPr algn="ctr">
                        <a:buNone/>
                      </a:pPr>
                      <a:r>
                        <a:rPr lang="zh-CN" altLang="en-US" sz="1200">
                          <a:solidFill>
                            <a:schemeClr val="bg1"/>
                          </a:solidFill>
                          <a:latin typeface="MiSans" panose="00000500000000000000" charset="-122"/>
                          <a:ea typeface="MiSans" panose="00000500000000000000" charset="-122"/>
                        </a:rPr>
                        <a:t>展品名称</a:t>
                      </a:r>
                      <a:endParaRPr lang="zh-CN" altLang="en-US" sz="1200">
                        <a:solidFill>
                          <a:schemeClr val="bg1"/>
                        </a:solidFill>
                        <a:latin typeface="MiSans" panose="00000500000000000000" charset="-122"/>
                        <a:ea typeface="MiSans" panose="00000500000000000000" charset="-122"/>
                      </a:endParaRPr>
                    </a:p>
                  </a:txBody>
                  <a:tcPr anchor="ctr">
                    <a:solidFill>
                      <a:srgbClr val="B0B47F"/>
                    </a:solidFill>
                  </a:tcPr>
                </a:tc>
                <a:tc>
                  <a:txBody>
                    <a:bodyPr/>
                    <a:lstStyle/>
                    <a:p>
                      <a:pPr indent="0" algn="l">
                        <a:lnSpc>
                          <a:spcPct val="120000"/>
                        </a:lnSpc>
                        <a:spcBef>
                          <a:spcPts val="0"/>
                        </a:spcBef>
                        <a:spcAft>
                          <a:spcPts val="0"/>
                        </a:spcAft>
                        <a:buNone/>
                      </a:pPr>
                      <a:r>
                        <a:rPr lang="zh-CN" altLang="en-US" sz="1200" b="0" spc="120">
                          <a:latin typeface="MiSans" panose="00000500000000000000" charset="-122"/>
                          <a:ea typeface="MiSans" panose="00000500000000000000" charset="-122"/>
                          <a:sym typeface="+mn-ea"/>
                        </a:rPr>
                        <a:t>越窑青瓷的制作步骤</a:t>
                      </a:r>
                      <a:endParaRPr lang="en-US" altLang="zh-CN" sz="1200" b="0" spc="120">
                        <a:latin typeface="MiSans" panose="00000500000000000000" charset="-122"/>
                        <a:ea typeface="MiSans" panose="00000500000000000000" charset="-122"/>
                        <a:sym typeface="+mn-ea"/>
                      </a:endParaRPr>
                    </a:p>
                  </a:txBody>
                  <a:tcPr marL="177800" marR="177800" marT="107950" marB="107950" anchor="ctr"/>
                </a:tc>
                <a:tc>
                  <a:txBody>
                    <a:bodyPr/>
                    <a:lstStyle/>
                    <a:p>
                      <a:pPr algn="ctr">
                        <a:buNone/>
                      </a:pPr>
                      <a:r>
                        <a:rPr lang="zh-CN" altLang="en-US" sz="1200">
                          <a:solidFill>
                            <a:schemeClr val="bg1"/>
                          </a:solidFill>
                          <a:latin typeface="MiSans" panose="00000500000000000000" charset="-122"/>
                          <a:ea typeface="MiSans" panose="00000500000000000000" charset="-122"/>
                        </a:rPr>
                        <a:t>展示形式</a:t>
                      </a:r>
                      <a:endParaRPr lang="zh-CN" altLang="en-US" sz="1200">
                        <a:solidFill>
                          <a:schemeClr val="bg1"/>
                        </a:solidFill>
                        <a:latin typeface="MiSans" panose="00000500000000000000" charset="-122"/>
                        <a:ea typeface="MiSans" panose="00000500000000000000" charset="-122"/>
                      </a:endParaRPr>
                    </a:p>
                  </a:txBody>
                  <a:tcPr anchor="ctr">
                    <a:solidFill>
                      <a:srgbClr val="B0B47F"/>
                    </a:solidFill>
                  </a:tcPr>
                </a:tc>
                <a:tc>
                  <a:txBody>
                    <a:bodyPr/>
                    <a:lstStyle/>
                    <a:p>
                      <a:pPr algn="ctr">
                        <a:buNone/>
                      </a:pPr>
                      <a:r>
                        <a:rPr lang="zh-CN" altLang="en-US" sz="1200">
                          <a:latin typeface="MiSans" panose="00000500000000000000" charset="-122"/>
                          <a:ea typeface="MiSans" panose="00000500000000000000" charset="-122"/>
                        </a:rPr>
                        <a:t>图文展板</a:t>
                      </a:r>
                      <a:endParaRPr lang="zh-CN" altLang="en-US" sz="1200">
                        <a:latin typeface="MiSans" panose="00000500000000000000" charset="-122"/>
                        <a:ea typeface="MiSans" panose="00000500000000000000" charset="-122"/>
                      </a:endParaRPr>
                    </a:p>
                  </a:txBody>
                  <a:tcPr anchor="ctr"/>
                </a:tc>
              </a:tr>
            </a:tbl>
          </a:graphicData>
        </a:graphic>
      </p:graphicFrame>
      <p:sp>
        <p:nvSpPr>
          <p:cNvPr id="22" name="文本框 21"/>
          <p:cNvSpPr txBox="1"/>
          <p:nvPr/>
        </p:nvSpPr>
        <p:spPr>
          <a:xfrm>
            <a:off x="400050" y="1812925"/>
            <a:ext cx="11383645" cy="4267835"/>
          </a:xfrm>
          <a:prstGeom prst="rect">
            <a:avLst/>
          </a:prstGeom>
          <a:noFill/>
        </p:spPr>
        <p:txBody>
          <a:bodyPr wrap="square" rtlCol="0">
            <a:noAutofit/>
          </a:bodyPr>
          <a:lstStyle/>
          <a:p>
            <a:pPr indent="0" fontAlgn="auto">
              <a:lnSpc>
                <a:spcPct val="150000"/>
              </a:lnSpc>
              <a:spcBef>
                <a:spcPts val="0"/>
              </a:spcBef>
              <a:buFont typeface="黑体" panose="02010609060101010101" charset="-122"/>
              <a:buNone/>
            </a:pPr>
            <a:r>
              <a:rPr lang="zh-CN" altLang="en-US" sz="1200" b="1" dirty="0">
                <a:latin typeface="MiSans" panose="00000500000000000000" charset="-122"/>
                <a:ea typeface="MiSans" panose="00000500000000000000" charset="-122"/>
                <a:cs typeface="MiSans" panose="00000500000000000000" charset="-122"/>
                <a:sym typeface="+mn-ea"/>
              </a:rPr>
              <a:t>展项描述：</a:t>
            </a:r>
            <a:endParaRPr lang="zh-CN" altLang="en-US" sz="1200" b="1" dirty="0">
              <a:latin typeface="MiSans" panose="00000500000000000000" charset="-122"/>
              <a:ea typeface="MiSans" panose="00000500000000000000" charset="-122"/>
              <a:cs typeface="MiSans" panose="00000500000000000000" charset="-122"/>
            </a:endParaRPr>
          </a:p>
          <a:p>
            <a:pPr indent="304800" fontAlgn="auto">
              <a:lnSpc>
                <a:spcPct val="150000"/>
              </a:lnSpc>
              <a:spcBef>
                <a:spcPts val="0"/>
              </a:spcBef>
              <a:buFont typeface="黑体" panose="02010609060101010101" charset="-122"/>
              <a:buNone/>
              <a:extLst>
                <a:ext uri="{35155182-B16C-46BC-9424-99874614C6A1}">
                  <wpsdc:indentchars xmlns:wpsdc="http://www.wps.cn/officeDocument/2017/drawingmlCustomData" val="200" checksum="1077528236"/>
                </a:ext>
              </a:extLst>
            </a:pPr>
            <a:r>
              <a:rPr lang="zh-CN" altLang="en-US" sz="1200" dirty="0">
                <a:latin typeface="MiSans" panose="00000500000000000000" charset="-122"/>
                <a:ea typeface="MiSans" panose="00000500000000000000" charset="-122"/>
                <a:cs typeface="MiSans" panose="00000500000000000000" charset="-122"/>
                <a:sym typeface="+mn-ea"/>
              </a:rPr>
              <a:t>展项主要由图文展板组成。</a:t>
            </a:r>
            <a:endParaRPr lang="zh-CN" altLang="en-US" sz="1200" dirty="0">
              <a:latin typeface="MiSans" panose="00000500000000000000" charset="-122"/>
              <a:ea typeface="MiSans" panose="00000500000000000000" charset="-122"/>
              <a:cs typeface="MiSans" panose="00000500000000000000" charset="-122"/>
              <a:sym typeface="+mn-ea"/>
            </a:endParaRPr>
          </a:p>
          <a:p>
            <a:pPr indent="304800" fontAlgn="auto">
              <a:lnSpc>
                <a:spcPct val="150000"/>
              </a:lnSpc>
              <a:spcBef>
                <a:spcPts val="0"/>
              </a:spcBef>
              <a:buFont typeface="黑体" panose="02010609060101010101" charset="-122"/>
              <a:buNone/>
              <a:extLst>
                <a:ext uri="{35155182-B16C-46BC-9424-99874614C6A1}">
                  <wpsdc:indentchars xmlns:wpsdc="http://www.wps.cn/officeDocument/2017/drawingmlCustomData" val="200" checksum="1077528236"/>
                </a:ext>
              </a:extLst>
            </a:pPr>
            <a:r>
              <a:rPr lang="zh-CN" altLang="en-US" sz="1200" dirty="0">
                <a:latin typeface="MiSans" panose="00000500000000000000" charset="-122"/>
                <a:ea typeface="MiSans" panose="00000500000000000000" charset="-122"/>
                <a:cs typeface="MiSans" panose="00000500000000000000" charset="-122"/>
                <a:sym typeface="+mn-ea"/>
              </a:rPr>
              <a:t>本展项系统呈现上虞越窑青瓷从瓷土采炼到龙窑烧成的十三道严谨工序（开采</a:t>
            </a:r>
            <a:r>
              <a:rPr lang="en-US" altLang="en-US" sz="1200" dirty="0">
                <a:latin typeface="MiSans" panose="00000500000000000000" charset="-122"/>
                <a:ea typeface="MiSans" panose="00000500000000000000" charset="-122"/>
                <a:cs typeface="MiSans" panose="00000500000000000000" charset="-122"/>
                <a:sym typeface="+mn-ea"/>
              </a:rPr>
              <a:t>→</a:t>
            </a:r>
            <a:r>
              <a:rPr lang="zh-CN" altLang="en-US" sz="1200" dirty="0">
                <a:latin typeface="MiSans" panose="00000500000000000000" charset="-122"/>
                <a:ea typeface="MiSans" panose="00000500000000000000" charset="-122"/>
                <a:cs typeface="MiSans" panose="00000500000000000000" charset="-122"/>
                <a:sym typeface="+mn-ea"/>
              </a:rPr>
              <a:t>烧制）及四大类匠心工具（原料处理工具、成型工具、装饰工具、施釉</a:t>
            </a:r>
            <a:r>
              <a:rPr lang="zh-CN" altLang="en-US" sz="1200" dirty="0">
                <a:latin typeface="MiSans" panose="00000500000000000000" charset="-122"/>
                <a:ea typeface="MiSans" panose="00000500000000000000" charset="-122"/>
                <a:cs typeface="MiSans" panose="00000500000000000000" charset="-122"/>
                <a:sym typeface="+mn-ea"/>
              </a:rPr>
              <a:t>工具），揭示其作为青瓷发源地的核心工艺密码。</a:t>
            </a:r>
            <a:endParaRPr lang="zh-CN" altLang="en-US" sz="1200" dirty="0">
              <a:latin typeface="MiSans" panose="00000500000000000000" charset="-122"/>
              <a:ea typeface="MiSans" panose="00000500000000000000" charset="-122"/>
              <a:cs typeface="MiSans" panose="00000500000000000000" charset="-122"/>
              <a:sym typeface="+mn-ea"/>
            </a:endParaRPr>
          </a:p>
          <a:p>
            <a:pPr indent="304800" fontAlgn="auto">
              <a:lnSpc>
                <a:spcPct val="150000"/>
              </a:lnSpc>
              <a:spcBef>
                <a:spcPts val="0"/>
              </a:spcBef>
              <a:buFont typeface="黑体" panose="02010609060101010101" charset="-122"/>
              <a:buNone/>
              <a:extLst>
                <a:ext uri="{35155182-B16C-46BC-9424-99874614C6A1}">
                  <wpsdc:indentchars xmlns:wpsdc="http://www.wps.cn/officeDocument/2017/drawingmlCustomData" val="200" checksum="1077528236"/>
                </a:ext>
              </a:extLst>
            </a:pPr>
            <a:endParaRPr lang="zh-CN" altLang="en-US" sz="1200" dirty="0">
              <a:latin typeface="MiSans" panose="00000500000000000000" charset="-122"/>
              <a:ea typeface="MiSans" panose="00000500000000000000" charset="-122"/>
              <a:cs typeface="MiSans" panose="00000500000000000000" charset="-122"/>
              <a:sym typeface="+mn-ea"/>
            </a:endParaRPr>
          </a:p>
          <a:p>
            <a:pPr indent="0" fontAlgn="auto">
              <a:lnSpc>
                <a:spcPct val="150000"/>
              </a:lnSpc>
              <a:spcBef>
                <a:spcPts val="0"/>
              </a:spcBef>
              <a:buFont typeface="黑体" panose="02010609060101010101" charset="-122"/>
              <a:buNone/>
            </a:pPr>
            <a:r>
              <a:rPr lang="zh-CN" altLang="en-US" sz="1200" b="1" dirty="0">
                <a:latin typeface="MiSans" panose="00000500000000000000" charset="-122"/>
                <a:ea typeface="MiSans" panose="00000500000000000000" charset="-122"/>
                <a:cs typeface="MiSans" panose="00000500000000000000" charset="-122"/>
                <a:sym typeface="+mn-ea"/>
              </a:rPr>
              <a:t>展示目的：</a:t>
            </a:r>
            <a:r>
              <a:rPr lang="en-US" altLang="zh-CN" sz="1200" b="1" dirty="0">
                <a:latin typeface="MiSans" panose="00000500000000000000" charset="-122"/>
                <a:ea typeface="MiSans" panose="00000500000000000000" charset="-122"/>
                <a:cs typeface="MiSans" panose="00000500000000000000" charset="-122"/>
                <a:sym typeface="黑体" panose="02010609060101010101" charset="-122"/>
              </a:rPr>
              <a:t> </a:t>
            </a:r>
            <a:r>
              <a:rPr lang="zh-CN" altLang="en-US" sz="1200" dirty="0">
                <a:latin typeface="MiSans" panose="00000500000000000000" charset="-122"/>
                <a:ea typeface="MiSans" panose="00000500000000000000" charset="-122"/>
                <a:cs typeface="MiSans" panose="00000500000000000000" charset="-122"/>
                <a:sym typeface="黑体" panose="02010609060101010101" charset="-122"/>
              </a:rPr>
              <a:t>旨在彰显越窑青瓷背后完备的古代匠造体系与工具智慧，凸显其在中国陶瓷史及东方青瓷美学中的源头性地位。</a:t>
            </a:r>
            <a:endParaRPr lang="zh-CN" altLang="en-US" sz="1200" dirty="0">
              <a:latin typeface="MiSans" panose="00000500000000000000" charset="-122"/>
              <a:ea typeface="MiSans" panose="00000500000000000000" charset="-122"/>
              <a:cs typeface="MiSans" panose="00000500000000000000" charset="-122"/>
              <a:sym typeface="黑体" panose="02010609060101010101" charset="-122"/>
            </a:endParaRPr>
          </a:p>
          <a:p>
            <a:pPr indent="0" fontAlgn="auto">
              <a:lnSpc>
                <a:spcPct val="150000"/>
              </a:lnSpc>
              <a:spcBef>
                <a:spcPts val="0"/>
              </a:spcBef>
              <a:buFont typeface="黑体" panose="02010609060101010101" charset="-122"/>
              <a:buNone/>
            </a:pPr>
            <a:endParaRPr lang="zh-CN" altLang="en-US" sz="1200" b="1" dirty="0">
              <a:latin typeface="MiSans" panose="00000500000000000000" charset="-122"/>
              <a:ea typeface="MiSans" panose="00000500000000000000" charset="-122"/>
              <a:cs typeface="MiSans" panose="00000500000000000000" charset="-122"/>
              <a:sym typeface="黑体" panose="02010609060101010101" charset="-122"/>
            </a:endParaRPr>
          </a:p>
          <a:p>
            <a:pPr indent="0" fontAlgn="auto">
              <a:lnSpc>
                <a:spcPct val="150000"/>
              </a:lnSpc>
              <a:spcBef>
                <a:spcPts val="0"/>
              </a:spcBef>
              <a:buFont typeface="黑体" panose="02010609060101010101" charset="-122"/>
              <a:buNone/>
            </a:pPr>
            <a:r>
              <a:rPr lang="zh-CN" altLang="en-US" sz="1200" b="1" dirty="0">
                <a:latin typeface="MiSans" panose="00000500000000000000" charset="-122"/>
                <a:ea typeface="MiSans" panose="00000500000000000000" charset="-122"/>
                <a:cs typeface="MiSans" panose="00000500000000000000" charset="-122"/>
                <a:sym typeface="黑体" panose="02010609060101010101" charset="-122"/>
              </a:rPr>
              <a:t>操作说明：</a:t>
            </a:r>
            <a:endParaRPr lang="zh-CN" altLang="en-US" sz="1200" b="1" dirty="0">
              <a:latin typeface="MiSans" panose="00000500000000000000" charset="-122"/>
              <a:ea typeface="MiSans" panose="00000500000000000000" charset="-122"/>
              <a:cs typeface="MiSans" panose="00000500000000000000" charset="-122"/>
              <a:sym typeface="黑体" panose="02010609060101010101" charset="-122"/>
            </a:endParaRPr>
          </a:p>
          <a:p>
            <a:pPr>
              <a:lnSpc>
                <a:spcPct val="150000"/>
              </a:lnSpc>
            </a:pPr>
            <a:r>
              <a:rPr lang="en-US" altLang="zh-CN" sz="1200" dirty="0">
                <a:latin typeface="MiSans" panose="00000500000000000000" charset="-122"/>
                <a:ea typeface="MiSans" panose="00000500000000000000" charset="-122"/>
                <a:cs typeface="MiSans" panose="00000500000000000000" charset="-122"/>
                <a:sym typeface="+mn-ea"/>
              </a:rPr>
              <a:t>1</a:t>
            </a:r>
            <a:r>
              <a:rPr lang="zh-CN" altLang="en-US" sz="1200" dirty="0">
                <a:latin typeface="MiSans" panose="00000500000000000000" charset="-122"/>
                <a:ea typeface="MiSans" panose="00000500000000000000" charset="-122"/>
                <a:cs typeface="MiSans" panose="00000500000000000000" charset="-122"/>
                <a:sym typeface="+mn-ea"/>
              </a:rPr>
              <a:t>、观众进入展区；</a:t>
            </a:r>
            <a:endParaRPr lang="zh-CN" altLang="en-US" sz="1200" dirty="0">
              <a:latin typeface="MiSans" panose="00000500000000000000" charset="-122"/>
              <a:ea typeface="MiSans" panose="00000500000000000000" charset="-122"/>
              <a:cs typeface="MiSans" panose="00000500000000000000" charset="-122"/>
            </a:endParaRPr>
          </a:p>
          <a:p>
            <a:pPr>
              <a:lnSpc>
                <a:spcPct val="150000"/>
              </a:lnSpc>
            </a:pPr>
            <a:r>
              <a:rPr lang="en-US" altLang="zh-CN" sz="1200" dirty="0">
                <a:latin typeface="MiSans" panose="00000500000000000000" charset="-122"/>
                <a:ea typeface="MiSans" panose="00000500000000000000" charset="-122"/>
                <a:cs typeface="MiSans" panose="00000500000000000000" charset="-122"/>
                <a:sym typeface="+mn-ea"/>
              </a:rPr>
              <a:t>2</a:t>
            </a:r>
            <a:r>
              <a:rPr lang="zh-CN" altLang="en-US" sz="1200" dirty="0">
                <a:latin typeface="MiSans" panose="00000500000000000000" charset="-122"/>
                <a:ea typeface="MiSans" panose="00000500000000000000" charset="-122"/>
                <a:cs typeface="MiSans" panose="00000500000000000000" charset="-122"/>
                <a:sym typeface="+mn-ea"/>
              </a:rPr>
              <a:t>、阅读图文展板；</a:t>
            </a:r>
            <a:endParaRPr lang="zh-CN" altLang="en-US" sz="1200" dirty="0">
              <a:latin typeface="MiSans" panose="00000500000000000000" charset="-122"/>
              <a:ea typeface="MiSans" panose="00000500000000000000" charset="-122"/>
              <a:cs typeface="MiSans" panose="00000500000000000000" charset="-122"/>
            </a:endParaRPr>
          </a:p>
        </p:txBody>
      </p:sp>
      <p:sp>
        <p:nvSpPr>
          <p:cNvPr id="2" name="文本框 1"/>
          <p:cNvSpPr txBox="1"/>
          <p:nvPr/>
        </p:nvSpPr>
        <p:spPr>
          <a:xfrm>
            <a:off x="8251825" y="346710"/>
            <a:ext cx="3532505" cy="398780"/>
          </a:xfrm>
          <a:prstGeom prst="rect">
            <a:avLst/>
          </a:prstGeom>
          <a:noFill/>
        </p:spPr>
        <p:txBody>
          <a:bodyPr wrap="square" rtlCol="0">
            <a:spAutoFit/>
          </a:bodyPr>
          <a:lstStyle/>
          <a:p>
            <a:pPr algn="r"/>
            <a:r>
              <a:rPr lang="zh-CN" altLang="en-US" sz="2000">
                <a:solidFill>
                  <a:srgbClr val="58654B"/>
                </a:solidFill>
                <a:latin typeface="京華老宋体_KingHwa_OldSong" panose="02000500000000000000" charset="-122"/>
                <a:ea typeface="京華老宋体_KingHwa_OldSong" panose="02000500000000000000" charset="-122"/>
                <a:cs typeface="仿宋" panose="02010609060101010101" charset="-122"/>
                <a:sym typeface="+mn-ea"/>
              </a:rPr>
              <a:t>绍兴文化里的科学基因</a:t>
            </a:r>
            <a:endParaRPr lang="zh-CN" altLang="en-US" sz="2000">
              <a:solidFill>
                <a:srgbClr val="58654B"/>
              </a:solidFill>
              <a:latin typeface="京華老宋体_KingHwa_OldSong" panose="02000500000000000000" charset="-122"/>
              <a:ea typeface="京華老宋体_KingHwa_OldSong" panose="02000500000000000000" charset="-122"/>
              <a:cs typeface="仿宋" panose="02010609060101010101" charset="-122"/>
              <a:sym typeface="+mn-ea"/>
            </a:endParaRPr>
          </a:p>
        </p:txBody>
      </p:sp>
      <p:grpSp>
        <p:nvGrpSpPr>
          <p:cNvPr id="4" name="组合 3"/>
          <p:cNvGrpSpPr/>
          <p:nvPr/>
        </p:nvGrpSpPr>
        <p:grpSpPr>
          <a:xfrm>
            <a:off x="0" y="6189345"/>
            <a:ext cx="12192000" cy="668655"/>
            <a:chOff x="0" y="9747"/>
            <a:chExt cx="19200" cy="1053"/>
          </a:xfrm>
        </p:grpSpPr>
        <p:sp>
          <p:nvSpPr>
            <p:cNvPr id="6" name="矩形 5"/>
            <p:cNvSpPr/>
            <p:nvPr>
              <p:custDataLst>
                <p:tags r:id="rId4"/>
              </p:custDataLst>
            </p:nvPr>
          </p:nvSpPr>
          <p:spPr>
            <a:xfrm>
              <a:off x="0" y="9747"/>
              <a:ext cx="19200" cy="1053"/>
            </a:xfrm>
            <a:prstGeom prst="rect">
              <a:avLst/>
            </a:prstGeom>
            <a:solidFill>
              <a:srgbClr val="B0B47F"/>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cs typeface="仿宋" panose="02010609060101010101" charset="-122"/>
              </a:endParaRPr>
            </a:p>
          </p:txBody>
        </p:sp>
        <p:pic>
          <p:nvPicPr>
            <p:cNvPr id="9" name="图片 8" descr="2"/>
            <p:cNvPicPr>
              <a:picLocks noChangeAspect="1"/>
            </p:cNvPicPr>
            <p:nvPr/>
          </p:nvPicPr>
          <p:blipFill>
            <a:blip r:embed="rId5">
              <a:alphaModFix amt="48000"/>
            </a:blip>
            <a:srcRect t="2036" b="82201"/>
            <a:stretch>
              <a:fillRect/>
            </a:stretch>
          </p:blipFill>
          <p:spPr>
            <a:xfrm>
              <a:off x="0" y="9747"/>
              <a:ext cx="19158" cy="1053"/>
            </a:xfrm>
            <a:prstGeom prst="rect">
              <a:avLst/>
            </a:prstGeom>
          </p:spPr>
        </p:pic>
      </p:grpSp>
      <p:pic>
        <p:nvPicPr>
          <p:cNvPr id="7" name="图片 6"/>
          <p:cNvPicPr>
            <a:picLocks noChangeAspect="1"/>
          </p:cNvPicPr>
          <p:nvPr/>
        </p:nvPicPr>
        <p:blipFill>
          <a:blip r:embed="rId6"/>
          <a:srcRect t="4010" b="15113"/>
          <a:stretch>
            <a:fillRect/>
          </a:stretch>
        </p:blipFill>
        <p:spPr>
          <a:xfrm>
            <a:off x="9748520" y="4854575"/>
            <a:ext cx="2035175" cy="1130300"/>
          </a:xfrm>
          <a:prstGeom prst="rect">
            <a:avLst/>
          </a:prstGeom>
        </p:spPr>
      </p:pic>
    </p:spTree>
    <p:custDataLst>
      <p:tags r:id="rId7"/>
    </p:custData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bg>
      <p:bgPr>
        <a:solidFill>
          <a:srgbClr val="B0B47F">
            <a:alpha val="50000"/>
          </a:srgbClr>
        </a:solidFill>
        <a:effectLst/>
      </p:bgPr>
    </p:bg>
    <p:spTree>
      <p:nvGrpSpPr>
        <p:cNvPr id="1" name=""/>
        <p:cNvGrpSpPr/>
        <p:nvPr/>
      </p:nvGrpSpPr>
      <p:grpSpPr/>
      <p:sp>
        <p:nvSpPr>
          <p:cNvPr id="6" name="文本框 5"/>
          <p:cNvSpPr txBox="1"/>
          <p:nvPr/>
        </p:nvSpPr>
        <p:spPr>
          <a:xfrm>
            <a:off x="1629410" y="2571115"/>
            <a:ext cx="8933815" cy="1445260"/>
          </a:xfrm>
          <a:prstGeom prst="rect">
            <a:avLst/>
          </a:prstGeom>
          <a:noFill/>
          <a:effectLst>
            <a:outerShdw blurRad="50800" dist="101600" dir="13500000" algn="br" rotWithShape="0">
              <a:prstClr val="black">
                <a:alpha val="9000"/>
              </a:prstClr>
            </a:outerShdw>
            <a:reflection blurRad="6350" stA="15000" endA="300" endPos="87000" dir="5400000" sy="-100000" algn="bl" rotWithShape="0"/>
          </a:effectLst>
        </p:spPr>
        <p:txBody>
          <a:bodyPr wrap="square" rtlCol="0" anchor="t">
            <a:spAutoFit/>
          </a:bodyPr>
          <a:p>
            <a:pPr algn="ctr">
              <a:buClrTx/>
              <a:buSzTx/>
              <a:buFontTx/>
            </a:pPr>
            <a:r>
              <a:rPr lang="zh-CN" altLang="en-US" sz="8800">
                <a:solidFill>
                  <a:schemeClr val="tx1">
                    <a:lumMod val="85000"/>
                    <a:lumOff val="15000"/>
                  </a:schemeClr>
                </a:solidFill>
                <a:latin typeface="汉仪尚巍手书W" panose="00020600040101010101" charset="-122"/>
                <a:ea typeface="汉仪尚巍手书W" panose="00020600040101010101" charset="-122"/>
                <a:sym typeface="+mn-ea"/>
              </a:rPr>
              <a:t>越窑青瓷</a:t>
            </a:r>
            <a:r>
              <a:rPr lang="en-US" altLang="zh-CN" sz="8800">
                <a:solidFill>
                  <a:schemeClr val="tx1">
                    <a:lumMod val="85000"/>
                    <a:lumOff val="15000"/>
                  </a:schemeClr>
                </a:solidFill>
                <a:latin typeface="汉仪尚巍手书W" panose="00020600040101010101" charset="-122"/>
                <a:ea typeface="汉仪尚巍手书W" panose="00020600040101010101" charset="-122"/>
                <a:sym typeface="+mn-ea"/>
              </a:rPr>
              <a:t>:</a:t>
            </a:r>
            <a:r>
              <a:rPr lang="zh-CN" altLang="en-US" sz="8800">
                <a:solidFill>
                  <a:schemeClr val="tx1">
                    <a:lumMod val="85000"/>
                    <a:lumOff val="15000"/>
                  </a:schemeClr>
                </a:solidFill>
                <a:latin typeface="汉仪尚巍手书W" panose="00020600040101010101" charset="-122"/>
                <a:ea typeface="汉仪尚巍手书W" panose="00020600040101010101" charset="-122"/>
                <a:sym typeface="+mn-ea"/>
              </a:rPr>
              <a:t>为什么？</a:t>
            </a:r>
            <a:endParaRPr lang="zh-CN" altLang="en-US" sz="8800">
              <a:solidFill>
                <a:schemeClr val="tx1">
                  <a:lumMod val="85000"/>
                  <a:lumOff val="15000"/>
                </a:schemeClr>
              </a:solidFill>
              <a:latin typeface="汉仪尚巍手书W" panose="00020600040101010101" charset="-122"/>
              <a:ea typeface="汉仪尚巍手书W" panose="00020600040101010101" charset="-122"/>
              <a:sym typeface="+mn-ea"/>
            </a:endParaRPr>
          </a:p>
        </p:txBody>
      </p:sp>
    </p:spTree>
    <p:custDataLst>
      <p:tags r:id="rId1"/>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bg>
      <p:bgPr>
        <a:solidFill>
          <a:srgbClr val="F0E7DD">
            <a:alpha val="27000"/>
          </a:srgbClr>
        </a:solidFill>
        <a:effectLst/>
      </p:bgPr>
    </p:bg>
    <p:spTree>
      <p:nvGrpSpPr>
        <p:cNvPr id="1" name=""/>
        <p:cNvGrpSpPr/>
        <p:nvPr/>
      </p:nvGrpSpPr>
      <p:grpSpPr>
        <a:xfrm>
          <a:off x="0" y="0"/>
          <a:ext cx="0" cy="0"/>
          <a:chOff x="0" y="0"/>
          <a:chExt cx="0" cy="0"/>
        </a:xfrm>
      </p:grpSpPr>
      <p:cxnSp>
        <p:nvCxnSpPr>
          <p:cNvPr id="21" name="直接连接符 20"/>
          <p:cNvCxnSpPr/>
          <p:nvPr>
            <p:custDataLst>
              <p:tags r:id="rId1"/>
            </p:custDataLst>
          </p:nvPr>
        </p:nvCxnSpPr>
        <p:spPr>
          <a:xfrm>
            <a:off x="400685" y="738505"/>
            <a:ext cx="11383645" cy="6985"/>
          </a:xfrm>
          <a:prstGeom prst="line">
            <a:avLst/>
          </a:prstGeom>
          <a:ln w="28575" cmpd="sng">
            <a:solidFill>
              <a:srgbClr val="58654B"/>
            </a:solidFill>
            <a:prstDash val="solid"/>
          </a:ln>
        </p:spPr>
        <p:style>
          <a:lnRef idx="2">
            <a:schemeClr val="accent1"/>
          </a:lnRef>
          <a:fillRef idx="0">
            <a:srgbClr val="FFFFFF"/>
          </a:fillRef>
          <a:effectRef idx="0">
            <a:srgbClr val="FFFFFF"/>
          </a:effectRef>
          <a:fontRef idx="minor">
            <a:schemeClr val="tx1"/>
          </a:fontRef>
        </p:style>
      </p:cxnSp>
      <p:sp>
        <p:nvSpPr>
          <p:cNvPr id="5" name="文本框 4"/>
          <p:cNvSpPr txBox="1"/>
          <p:nvPr>
            <p:custDataLst>
              <p:tags r:id="rId2"/>
            </p:custDataLst>
          </p:nvPr>
        </p:nvSpPr>
        <p:spPr>
          <a:xfrm>
            <a:off x="400685" y="216535"/>
            <a:ext cx="4748530" cy="509270"/>
          </a:xfrm>
          <a:prstGeom prst="rect">
            <a:avLst/>
          </a:prstGeom>
          <a:noFill/>
        </p:spPr>
        <p:txBody>
          <a:bodyPr wrap="square" rtlCol="0">
            <a:noAutofit/>
          </a:bodyPr>
          <a:lstStyle/>
          <a:p>
            <a:r>
              <a:rPr lang="zh-CN" altLang="en-US" sz="3600">
                <a:solidFill>
                  <a:srgbClr val="58654B"/>
                </a:solidFill>
                <a:latin typeface="京華老宋体_KingHwa_OldSong" panose="02000500000000000000" charset="-122"/>
                <a:ea typeface="京華老宋体_KingHwa_OldSong" panose="02000500000000000000" charset="-122"/>
                <a:cs typeface="仿宋" panose="02010609060101010101" charset="-122"/>
                <a:sym typeface="+mn-ea"/>
              </a:rPr>
              <a:t>越窑青瓷为什么特殊？</a:t>
            </a:r>
            <a:endParaRPr lang="zh-CN" altLang="en-US" sz="3600">
              <a:solidFill>
                <a:srgbClr val="58654B"/>
              </a:solidFill>
              <a:latin typeface="京華老宋体_KingHwa_OldSong" panose="02000500000000000000" charset="-122"/>
              <a:ea typeface="京華老宋体_KingHwa_OldSong" panose="02000500000000000000" charset="-122"/>
              <a:cs typeface="仿宋" panose="02010609060101010101" charset="-122"/>
              <a:sym typeface="+mn-ea"/>
            </a:endParaRPr>
          </a:p>
        </p:txBody>
      </p:sp>
      <p:graphicFrame>
        <p:nvGraphicFramePr>
          <p:cNvPr id="8" name="表格 7"/>
          <p:cNvGraphicFramePr/>
          <p:nvPr>
            <p:custDataLst>
              <p:tags r:id="rId3"/>
            </p:custDataLst>
          </p:nvPr>
        </p:nvGraphicFramePr>
        <p:xfrm>
          <a:off x="400685" y="1163955"/>
          <a:ext cx="11383645" cy="398780"/>
        </p:xfrm>
        <a:graphic>
          <a:graphicData uri="http://schemas.openxmlformats.org/drawingml/2006/table">
            <a:tbl>
              <a:tblPr firstCol="1" bandCol="1">
                <a:tableStyleId>{B2A5736F-0B23-42C7-9033-99ABC36045BD}</a:tableStyleId>
              </a:tblPr>
              <a:tblGrid>
                <a:gridCol w="1452880"/>
                <a:gridCol w="1915795"/>
                <a:gridCol w="1897380"/>
                <a:gridCol w="2181225"/>
                <a:gridCol w="2038985"/>
                <a:gridCol w="1897380"/>
              </a:tblGrid>
              <a:tr h="381000">
                <a:tc>
                  <a:txBody>
                    <a:bodyPr/>
                    <a:lstStyle/>
                    <a:p>
                      <a:pPr algn="ctr">
                        <a:lnSpc>
                          <a:spcPct val="100000"/>
                        </a:lnSpc>
                        <a:spcBef>
                          <a:spcPts val="0"/>
                        </a:spcBef>
                        <a:buClrTx/>
                        <a:buSzTx/>
                        <a:buFontTx/>
                        <a:buNone/>
                      </a:pPr>
                      <a:r>
                        <a:rPr lang="zh-CN" altLang="en-US" sz="1200" b="0">
                          <a:latin typeface="MiSans" panose="00000500000000000000" charset="-122"/>
                          <a:ea typeface="MiSans" panose="00000500000000000000" charset="-122"/>
                        </a:rPr>
                        <a:t>展区名称</a:t>
                      </a:r>
                      <a:endParaRPr lang="zh-CN" altLang="en-US" sz="1200" b="0">
                        <a:latin typeface="MiSans" panose="00000500000000000000" charset="-122"/>
                        <a:ea typeface="MiSans" panose="00000500000000000000" charset="-122"/>
                      </a:endParaRPr>
                    </a:p>
                  </a:txBody>
                  <a:tcPr anchor="ctr">
                    <a:solidFill>
                      <a:srgbClr val="B0B47F"/>
                    </a:solidFill>
                  </a:tcPr>
                </a:tc>
                <a:tc>
                  <a:txBody>
                    <a:bodyPr/>
                    <a:lstStyle/>
                    <a:p>
                      <a:pPr algn="l">
                        <a:lnSpc>
                          <a:spcPct val="120000"/>
                        </a:lnSpc>
                        <a:spcBef>
                          <a:spcPts val="0"/>
                        </a:spcBef>
                        <a:spcAft>
                          <a:spcPts val="0"/>
                        </a:spcAft>
                        <a:buClrTx/>
                        <a:buSzTx/>
                        <a:buFontTx/>
                        <a:buNone/>
                      </a:pPr>
                      <a:r>
                        <a:rPr lang="zh-CN" altLang="en-US" sz="1200" spc="120">
                          <a:latin typeface="MiSans" panose="00000500000000000000" charset="-122"/>
                          <a:ea typeface="MiSans" panose="00000500000000000000" charset="-122"/>
                        </a:rPr>
                        <a:t>越窑青瓷</a:t>
                      </a:r>
                      <a:endParaRPr lang="zh-CN" altLang="en-US" sz="1200" spc="120">
                        <a:latin typeface="MiSans" panose="00000500000000000000" charset="-122"/>
                        <a:ea typeface="MiSans" panose="00000500000000000000" charset="-122"/>
                      </a:endParaRPr>
                    </a:p>
                  </a:txBody>
                  <a:tcPr anchor="ctr"/>
                </a:tc>
                <a:tc>
                  <a:txBody>
                    <a:bodyPr/>
                    <a:lstStyle/>
                    <a:p>
                      <a:pPr algn="ctr">
                        <a:buNone/>
                      </a:pPr>
                      <a:r>
                        <a:rPr lang="zh-CN" altLang="en-US" sz="1200">
                          <a:solidFill>
                            <a:schemeClr val="bg1"/>
                          </a:solidFill>
                          <a:latin typeface="MiSans" panose="00000500000000000000" charset="-122"/>
                          <a:ea typeface="MiSans" panose="00000500000000000000" charset="-122"/>
                        </a:rPr>
                        <a:t>展品名称</a:t>
                      </a:r>
                      <a:endParaRPr lang="zh-CN" altLang="en-US" sz="1200">
                        <a:solidFill>
                          <a:schemeClr val="bg1"/>
                        </a:solidFill>
                        <a:latin typeface="MiSans" panose="00000500000000000000" charset="-122"/>
                        <a:ea typeface="MiSans" panose="00000500000000000000" charset="-122"/>
                      </a:endParaRPr>
                    </a:p>
                  </a:txBody>
                  <a:tcPr anchor="ctr">
                    <a:solidFill>
                      <a:srgbClr val="B0B47F"/>
                    </a:solidFill>
                  </a:tcPr>
                </a:tc>
                <a:tc>
                  <a:txBody>
                    <a:bodyPr/>
                    <a:lstStyle/>
                    <a:p>
                      <a:pPr indent="0" algn="l">
                        <a:lnSpc>
                          <a:spcPct val="120000"/>
                        </a:lnSpc>
                        <a:spcBef>
                          <a:spcPts val="0"/>
                        </a:spcBef>
                        <a:spcAft>
                          <a:spcPts val="0"/>
                        </a:spcAft>
                        <a:buNone/>
                      </a:pPr>
                      <a:r>
                        <a:rPr lang="zh-CN" altLang="en-US" sz="1200" b="0" spc="120">
                          <a:latin typeface="MiSans" panose="00000500000000000000" charset="-122"/>
                          <a:ea typeface="MiSans" panose="00000500000000000000" charset="-122"/>
                          <a:sym typeface="+mn-ea"/>
                        </a:rPr>
                        <a:t>越窑青瓷为什么特殊？</a:t>
                      </a:r>
                      <a:endParaRPr lang="zh-CN" altLang="en-US" sz="1200" b="0" spc="120">
                        <a:latin typeface="MiSans" panose="00000500000000000000" charset="-122"/>
                        <a:ea typeface="MiSans" panose="00000500000000000000" charset="-122"/>
                        <a:sym typeface="+mn-ea"/>
                      </a:endParaRPr>
                    </a:p>
                  </a:txBody>
                  <a:tcPr marL="177800" marR="177800" marT="107950" marB="107950" anchor="ctr"/>
                </a:tc>
                <a:tc>
                  <a:txBody>
                    <a:bodyPr/>
                    <a:lstStyle/>
                    <a:p>
                      <a:pPr algn="ctr">
                        <a:buNone/>
                      </a:pPr>
                      <a:r>
                        <a:rPr lang="zh-CN" altLang="en-US" sz="1200">
                          <a:solidFill>
                            <a:schemeClr val="bg1"/>
                          </a:solidFill>
                          <a:latin typeface="MiSans" panose="00000500000000000000" charset="-122"/>
                          <a:ea typeface="MiSans" panose="00000500000000000000" charset="-122"/>
                        </a:rPr>
                        <a:t>展示形式</a:t>
                      </a:r>
                      <a:endParaRPr lang="zh-CN" altLang="en-US" sz="1200">
                        <a:solidFill>
                          <a:schemeClr val="bg1"/>
                        </a:solidFill>
                        <a:latin typeface="MiSans" panose="00000500000000000000" charset="-122"/>
                        <a:ea typeface="MiSans" panose="00000500000000000000" charset="-122"/>
                      </a:endParaRPr>
                    </a:p>
                  </a:txBody>
                  <a:tcPr anchor="ctr">
                    <a:solidFill>
                      <a:srgbClr val="B0B47F"/>
                    </a:solidFill>
                  </a:tcPr>
                </a:tc>
                <a:tc>
                  <a:txBody>
                    <a:bodyPr/>
                    <a:lstStyle/>
                    <a:p>
                      <a:pPr algn="ctr">
                        <a:buNone/>
                      </a:pPr>
                      <a:r>
                        <a:rPr lang="zh-CN" altLang="en-US" sz="1200">
                          <a:latin typeface="MiSans" panose="00000500000000000000" charset="-122"/>
                          <a:ea typeface="MiSans" panose="00000500000000000000" charset="-122"/>
                        </a:rPr>
                        <a:t>图文展板</a:t>
                      </a:r>
                      <a:endParaRPr lang="zh-CN" altLang="en-US" sz="1200">
                        <a:latin typeface="MiSans" panose="00000500000000000000" charset="-122"/>
                        <a:ea typeface="MiSans" panose="00000500000000000000" charset="-122"/>
                      </a:endParaRPr>
                    </a:p>
                  </a:txBody>
                  <a:tcPr anchor="ctr"/>
                </a:tc>
              </a:tr>
            </a:tbl>
          </a:graphicData>
        </a:graphic>
      </p:graphicFrame>
      <p:sp>
        <p:nvSpPr>
          <p:cNvPr id="22" name="文本框 21"/>
          <p:cNvSpPr txBox="1"/>
          <p:nvPr/>
        </p:nvSpPr>
        <p:spPr>
          <a:xfrm>
            <a:off x="400050" y="1812925"/>
            <a:ext cx="11383645" cy="2811780"/>
          </a:xfrm>
          <a:prstGeom prst="rect">
            <a:avLst/>
          </a:prstGeom>
          <a:noFill/>
        </p:spPr>
        <p:txBody>
          <a:bodyPr wrap="square" rtlCol="0">
            <a:noAutofit/>
          </a:bodyPr>
          <a:lstStyle/>
          <a:p>
            <a:pPr indent="0" fontAlgn="auto">
              <a:lnSpc>
                <a:spcPct val="150000"/>
              </a:lnSpc>
              <a:spcBef>
                <a:spcPts val="0"/>
              </a:spcBef>
              <a:buFont typeface="黑体" panose="02010609060101010101" charset="-122"/>
              <a:buNone/>
            </a:pPr>
            <a:r>
              <a:rPr lang="zh-CN" altLang="en-US" sz="1200" b="1" dirty="0">
                <a:latin typeface="MiSans" panose="00000500000000000000" charset="-122"/>
                <a:ea typeface="MiSans" panose="00000500000000000000" charset="-122"/>
                <a:cs typeface="MiSans" panose="00000500000000000000" charset="-122"/>
                <a:sym typeface="+mn-ea"/>
              </a:rPr>
              <a:t>展项描述：</a:t>
            </a:r>
            <a:endParaRPr lang="zh-CN" altLang="en-US" sz="1200" b="1" dirty="0">
              <a:latin typeface="MiSans" panose="00000500000000000000" charset="-122"/>
              <a:ea typeface="MiSans" panose="00000500000000000000" charset="-122"/>
              <a:cs typeface="MiSans" panose="00000500000000000000" charset="-122"/>
            </a:endParaRPr>
          </a:p>
          <a:p>
            <a:pPr indent="304800" fontAlgn="auto">
              <a:lnSpc>
                <a:spcPct val="150000"/>
              </a:lnSpc>
              <a:spcBef>
                <a:spcPts val="0"/>
              </a:spcBef>
              <a:buFont typeface="黑体" panose="02010609060101010101" charset="-122"/>
              <a:buNone/>
              <a:extLst>
                <a:ext uri="{35155182-B16C-46BC-9424-99874614C6A1}">
                  <wpsdc:indentchars xmlns:wpsdc="http://www.wps.cn/officeDocument/2017/drawingmlCustomData" val="200" checksum="1077528236"/>
                </a:ext>
              </a:extLst>
            </a:pPr>
            <a:r>
              <a:rPr lang="zh-CN" altLang="en-US" sz="1200" dirty="0">
                <a:latin typeface="MiSans" panose="00000500000000000000" charset="-122"/>
                <a:ea typeface="MiSans" panose="00000500000000000000" charset="-122"/>
                <a:cs typeface="MiSans" panose="00000500000000000000" charset="-122"/>
                <a:sym typeface="+mn-ea"/>
              </a:rPr>
              <a:t>展项主要由图文展板组成。</a:t>
            </a:r>
            <a:endParaRPr lang="zh-CN" altLang="en-US" sz="1200" dirty="0">
              <a:latin typeface="MiSans" panose="00000500000000000000" charset="-122"/>
              <a:ea typeface="MiSans" panose="00000500000000000000" charset="-122"/>
              <a:cs typeface="MiSans" panose="00000500000000000000" charset="-122"/>
              <a:sym typeface="+mn-ea"/>
            </a:endParaRPr>
          </a:p>
          <a:p>
            <a:pPr indent="304800" fontAlgn="auto">
              <a:lnSpc>
                <a:spcPct val="150000"/>
              </a:lnSpc>
              <a:spcBef>
                <a:spcPts val="0"/>
              </a:spcBef>
              <a:buFont typeface="黑体" panose="02010609060101010101" charset="-122"/>
              <a:buNone/>
              <a:extLst>
                <a:ext uri="{35155182-B16C-46BC-9424-99874614C6A1}">
                  <wpsdc:indentchars xmlns:wpsdc="http://www.wps.cn/officeDocument/2017/drawingmlCustomData" val="200" checksum="1077528236"/>
                </a:ext>
              </a:extLst>
            </a:pPr>
            <a:r>
              <a:rPr lang="zh-CN" altLang="en-US" sz="1200" dirty="0">
                <a:latin typeface="MiSans" panose="00000500000000000000" charset="-122"/>
                <a:ea typeface="MiSans" panose="00000500000000000000" charset="-122"/>
                <a:cs typeface="MiSans" panose="00000500000000000000" charset="-122"/>
                <a:sym typeface="+mn-ea"/>
              </a:rPr>
              <a:t>该区域将系统解析越窑青瓷的胎土成分、釉料成分，从原料精选、釉料配制、窑内温度与气氛控制，揭示蜜色瓷的锻造</a:t>
            </a:r>
            <a:r>
              <a:rPr lang="zh-CN" altLang="en-US" sz="1200" dirty="0">
                <a:latin typeface="MiSans" panose="00000500000000000000" charset="-122"/>
                <a:ea typeface="MiSans" panose="00000500000000000000" charset="-122"/>
                <a:cs typeface="MiSans" panose="00000500000000000000" charset="-122"/>
                <a:sym typeface="+mn-ea"/>
              </a:rPr>
              <a:t>工艺。结合化学分子结构示意图、釉料成分配比图，揭示古代工匠如何通过精准的原料配比与化学控制，成就</a:t>
            </a:r>
            <a:r>
              <a:rPr lang="en-US" altLang="zh-CN" sz="1200" dirty="0">
                <a:latin typeface="MiSans" panose="00000500000000000000" charset="-122"/>
                <a:ea typeface="MiSans" panose="00000500000000000000" charset="-122"/>
                <a:cs typeface="MiSans" panose="00000500000000000000" charset="-122"/>
                <a:sym typeface="+mn-ea"/>
              </a:rPr>
              <a:t>“</a:t>
            </a:r>
            <a:r>
              <a:rPr lang="zh-CN" altLang="en-US" sz="1200" dirty="0">
                <a:latin typeface="MiSans" panose="00000500000000000000" charset="-122"/>
                <a:ea typeface="MiSans" panose="00000500000000000000" charset="-122"/>
                <a:cs typeface="MiSans" panose="00000500000000000000" charset="-122"/>
                <a:sym typeface="+mn-ea"/>
              </a:rPr>
              <a:t>千峰翠色</a:t>
            </a:r>
            <a:r>
              <a:rPr lang="en-US" altLang="zh-CN" sz="1200" dirty="0">
                <a:latin typeface="MiSans" panose="00000500000000000000" charset="-122"/>
                <a:ea typeface="MiSans" panose="00000500000000000000" charset="-122"/>
                <a:cs typeface="MiSans" panose="00000500000000000000" charset="-122"/>
                <a:sym typeface="+mn-ea"/>
              </a:rPr>
              <a:t>”</a:t>
            </a:r>
            <a:r>
              <a:rPr lang="zh-CN" altLang="en-US" sz="1200" dirty="0">
                <a:latin typeface="MiSans" panose="00000500000000000000" charset="-122"/>
                <a:ea typeface="MiSans" panose="00000500000000000000" charset="-122"/>
                <a:cs typeface="MiSans" panose="00000500000000000000" charset="-122"/>
                <a:sym typeface="+mn-ea"/>
              </a:rPr>
              <a:t>的青瓷美学奇迹，创造出独一无二的越窑青瓷。</a:t>
            </a:r>
            <a:endParaRPr lang="zh-CN" altLang="en-US" sz="1200" dirty="0">
              <a:latin typeface="MiSans" panose="00000500000000000000" charset="-122"/>
              <a:ea typeface="MiSans" panose="00000500000000000000" charset="-122"/>
              <a:cs typeface="MiSans" panose="00000500000000000000" charset="-122"/>
              <a:sym typeface="+mn-ea"/>
            </a:endParaRPr>
          </a:p>
          <a:p>
            <a:pPr indent="304800" fontAlgn="auto">
              <a:lnSpc>
                <a:spcPct val="150000"/>
              </a:lnSpc>
              <a:spcBef>
                <a:spcPts val="0"/>
              </a:spcBef>
              <a:buFont typeface="黑体" panose="02010609060101010101" charset="-122"/>
              <a:buNone/>
              <a:extLst>
                <a:ext uri="{35155182-B16C-46BC-9424-99874614C6A1}">
                  <wpsdc:indentchars xmlns:wpsdc="http://www.wps.cn/officeDocument/2017/drawingmlCustomData" val="200" checksum="1077528236"/>
                </a:ext>
              </a:extLst>
            </a:pPr>
            <a:endParaRPr lang="zh-CN" altLang="en-US" sz="1200" dirty="0">
              <a:latin typeface="MiSans" panose="00000500000000000000" charset="-122"/>
              <a:ea typeface="MiSans" panose="00000500000000000000" charset="-122"/>
              <a:cs typeface="MiSans" panose="00000500000000000000" charset="-122"/>
              <a:sym typeface="+mn-ea"/>
            </a:endParaRPr>
          </a:p>
          <a:p>
            <a:pPr indent="0" fontAlgn="auto">
              <a:lnSpc>
                <a:spcPct val="150000"/>
              </a:lnSpc>
              <a:spcBef>
                <a:spcPts val="0"/>
              </a:spcBef>
              <a:buFont typeface="黑体" panose="02010609060101010101" charset="-122"/>
              <a:buNone/>
            </a:pPr>
            <a:r>
              <a:rPr lang="zh-CN" altLang="en-US" sz="1200" b="1" dirty="0">
                <a:latin typeface="MiSans" panose="00000500000000000000" charset="-122"/>
                <a:ea typeface="MiSans" panose="00000500000000000000" charset="-122"/>
                <a:cs typeface="MiSans" panose="00000500000000000000" charset="-122"/>
                <a:sym typeface="+mn-ea"/>
              </a:rPr>
              <a:t>展示目的：</a:t>
            </a:r>
            <a:r>
              <a:rPr lang="zh-CN" altLang="en-US" sz="1200" dirty="0">
                <a:latin typeface="MiSans" panose="00000500000000000000" charset="-122"/>
                <a:ea typeface="MiSans" panose="00000500000000000000" charset="-122"/>
                <a:cs typeface="MiSans" panose="00000500000000000000" charset="-122"/>
                <a:sym typeface="+mn-ea"/>
              </a:rPr>
              <a:t>以科学视角解密越窑青瓷</a:t>
            </a:r>
            <a:r>
              <a:rPr lang="en-US" altLang="zh-CN" sz="1200" dirty="0">
                <a:latin typeface="MiSans" panose="00000500000000000000" charset="-122"/>
                <a:ea typeface="MiSans" panose="00000500000000000000" charset="-122"/>
                <a:cs typeface="MiSans" panose="00000500000000000000" charset="-122"/>
                <a:sym typeface="+mn-ea"/>
              </a:rPr>
              <a:t>“</a:t>
            </a:r>
            <a:r>
              <a:rPr lang="zh-CN" altLang="en-US" sz="1200" dirty="0">
                <a:latin typeface="MiSans" panose="00000500000000000000" charset="-122"/>
                <a:ea typeface="MiSans" panose="00000500000000000000" charset="-122"/>
                <a:cs typeface="MiSans" panose="00000500000000000000" charset="-122"/>
                <a:sym typeface="+mn-ea"/>
              </a:rPr>
              <a:t>千峰翠色</a:t>
            </a:r>
            <a:r>
              <a:rPr lang="en-US" altLang="zh-CN" sz="1200" dirty="0">
                <a:latin typeface="MiSans" panose="00000500000000000000" charset="-122"/>
                <a:ea typeface="MiSans" panose="00000500000000000000" charset="-122"/>
                <a:cs typeface="MiSans" panose="00000500000000000000" charset="-122"/>
                <a:sym typeface="+mn-ea"/>
              </a:rPr>
              <a:t>”</a:t>
            </a:r>
            <a:r>
              <a:rPr lang="zh-CN" altLang="en-US" sz="1200" dirty="0">
                <a:latin typeface="MiSans" panose="00000500000000000000" charset="-122"/>
                <a:ea typeface="MiSans" panose="00000500000000000000" charset="-122"/>
                <a:cs typeface="MiSans" panose="00000500000000000000" charset="-122"/>
                <a:sym typeface="+mn-ea"/>
              </a:rPr>
              <a:t>的诞生密码，通过胎釉成分的对比，揭示中国古代工匠对材料把控的精妙手艺。</a:t>
            </a:r>
            <a:endParaRPr lang="zh-CN" altLang="en-US" sz="1200" dirty="0">
              <a:solidFill>
                <a:srgbClr val="FF0000"/>
              </a:solidFill>
              <a:latin typeface="MiSans" panose="00000500000000000000" charset="-122"/>
              <a:ea typeface="MiSans" panose="00000500000000000000" charset="-122"/>
              <a:cs typeface="MiSans" panose="00000500000000000000" charset="-122"/>
              <a:sym typeface="+mn-ea"/>
            </a:endParaRPr>
          </a:p>
          <a:p>
            <a:pPr indent="0" fontAlgn="auto">
              <a:lnSpc>
                <a:spcPct val="150000"/>
              </a:lnSpc>
              <a:spcBef>
                <a:spcPts val="0"/>
              </a:spcBef>
              <a:buFont typeface="黑体" panose="02010609060101010101" charset="-122"/>
              <a:buNone/>
            </a:pPr>
            <a:endParaRPr lang="zh-CN" altLang="en-US" sz="1200" b="1" dirty="0">
              <a:latin typeface="MiSans" panose="00000500000000000000" charset="-122"/>
              <a:ea typeface="MiSans" panose="00000500000000000000" charset="-122"/>
              <a:cs typeface="MiSans" panose="00000500000000000000" charset="-122"/>
              <a:sym typeface="黑体" panose="02010609060101010101" charset="-122"/>
            </a:endParaRPr>
          </a:p>
          <a:p>
            <a:pPr>
              <a:lnSpc>
                <a:spcPct val="150000"/>
              </a:lnSpc>
            </a:pPr>
            <a:r>
              <a:rPr lang="zh-CN" altLang="en-US" sz="1200" b="1" dirty="0">
                <a:latin typeface="MiSans" panose="00000500000000000000" charset="-122"/>
                <a:ea typeface="MiSans" panose="00000500000000000000" charset="-122"/>
                <a:cs typeface="MiSans" panose="00000500000000000000" charset="-122"/>
                <a:sym typeface="黑体" panose="02010609060101010101" charset="-122"/>
              </a:rPr>
              <a:t>操作说明：</a:t>
            </a:r>
            <a:endParaRPr lang="zh-CN" altLang="en-US" sz="1200" b="1" dirty="0">
              <a:latin typeface="MiSans" panose="00000500000000000000" charset="-122"/>
              <a:ea typeface="MiSans" panose="00000500000000000000" charset="-122"/>
              <a:cs typeface="MiSans" panose="00000500000000000000" charset="-122"/>
              <a:sym typeface="黑体" panose="02010609060101010101" charset="-122"/>
            </a:endParaRPr>
          </a:p>
          <a:p>
            <a:pPr>
              <a:lnSpc>
                <a:spcPct val="150000"/>
              </a:lnSpc>
            </a:pPr>
            <a:r>
              <a:rPr lang="en-US" altLang="zh-CN" sz="1200" dirty="0">
                <a:latin typeface="MiSans" panose="00000500000000000000" charset="-122"/>
                <a:ea typeface="MiSans" panose="00000500000000000000" charset="-122"/>
                <a:cs typeface="MiSans" panose="00000500000000000000" charset="-122"/>
                <a:sym typeface="+mn-ea"/>
              </a:rPr>
              <a:t>1</a:t>
            </a:r>
            <a:r>
              <a:rPr lang="zh-CN" altLang="en-US" sz="1200" dirty="0">
                <a:latin typeface="MiSans" panose="00000500000000000000" charset="-122"/>
                <a:ea typeface="MiSans" panose="00000500000000000000" charset="-122"/>
                <a:cs typeface="MiSans" panose="00000500000000000000" charset="-122"/>
                <a:sym typeface="+mn-ea"/>
              </a:rPr>
              <a:t>、观众进入展区；</a:t>
            </a:r>
            <a:endParaRPr lang="zh-CN" altLang="en-US" sz="1200" dirty="0">
              <a:latin typeface="MiSans" panose="00000500000000000000" charset="-122"/>
              <a:ea typeface="MiSans" panose="00000500000000000000" charset="-122"/>
              <a:cs typeface="MiSans" panose="00000500000000000000" charset="-122"/>
            </a:endParaRPr>
          </a:p>
          <a:p>
            <a:pPr>
              <a:lnSpc>
                <a:spcPct val="150000"/>
              </a:lnSpc>
            </a:pPr>
            <a:r>
              <a:rPr lang="en-US" altLang="zh-CN" sz="1200" dirty="0">
                <a:latin typeface="MiSans" panose="00000500000000000000" charset="-122"/>
                <a:ea typeface="MiSans" panose="00000500000000000000" charset="-122"/>
                <a:cs typeface="MiSans" panose="00000500000000000000" charset="-122"/>
                <a:sym typeface="+mn-ea"/>
              </a:rPr>
              <a:t>2</a:t>
            </a:r>
            <a:r>
              <a:rPr lang="zh-CN" altLang="en-US" sz="1200" dirty="0">
                <a:latin typeface="MiSans" panose="00000500000000000000" charset="-122"/>
                <a:ea typeface="MiSans" panose="00000500000000000000" charset="-122"/>
                <a:cs typeface="MiSans" panose="00000500000000000000" charset="-122"/>
                <a:sym typeface="+mn-ea"/>
              </a:rPr>
              <a:t>、阅读图文展板；</a:t>
            </a:r>
            <a:endParaRPr lang="zh-CN" altLang="en-US" sz="1200" dirty="0">
              <a:latin typeface="MiSans" panose="00000500000000000000" charset="-122"/>
              <a:ea typeface="MiSans" panose="00000500000000000000" charset="-122"/>
              <a:cs typeface="MiSans" panose="00000500000000000000" charset="-122"/>
            </a:endParaRPr>
          </a:p>
        </p:txBody>
      </p:sp>
      <p:sp>
        <p:nvSpPr>
          <p:cNvPr id="2" name="文本框 1"/>
          <p:cNvSpPr txBox="1"/>
          <p:nvPr/>
        </p:nvSpPr>
        <p:spPr>
          <a:xfrm>
            <a:off x="8251825" y="346710"/>
            <a:ext cx="3532505" cy="398780"/>
          </a:xfrm>
          <a:prstGeom prst="rect">
            <a:avLst/>
          </a:prstGeom>
          <a:noFill/>
        </p:spPr>
        <p:txBody>
          <a:bodyPr wrap="square" rtlCol="0">
            <a:spAutoFit/>
          </a:bodyPr>
          <a:lstStyle/>
          <a:p>
            <a:pPr algn="r"/>
            <a:r>
              <a:rPr lang="zh-CN" altLang="en-US" sz="2000">
                <a:solidFill>
                  <a:srgbClr val="58654B"/>
                </a:solidFill>
                <a:latin typeface="京華老宋体_KingHwa_OldSong" panose="02000500000000000000" charset="-122"/>
                <a:ea typeface="京華老宋体_KingHwa_OldSong" panose="02000500000000000000" charset="-122"/>
                <a:cs typeface="仿宋" panose="02010609060101010101" charset="-122"/>
                <a:sym typeface="+mn-ea"/>
              </a:rPr>
              <a:t>绍兴文化里的科学基因</a:t>
            </a:r>
            <a:endParaRPr lang="zh-CN" altLang="en-US" sz="2000">
              <a:solidFill>
                <a:srgbClr val="58654B"/>
              </a:solidFill>
              <a:latin typeface="京華老宋体_KingHwa_OldSong" panose="02000500000000000000" charset="-122"/>
              <a:ea typeface="京華老宋体_KingHwa_OldSong" panose="02000500000000000000" charset="-122"/>
              <a:cs typeface="仿宋" panose="02010609060101010101" charset="-122"/>
              <a:sym typeface="+mn-ea"/>
            </a:endParaRPr>
          </a:p>
        </p:txBody>
      </p:sp>
      <p:grpSp>
        <p:nvGrpSpPr>
          <p:cNvPr id="3" name="组合 2"/>
          <p:cNvGrpSpPr/>
          <p:nvPr/>
        </p:nvGrpSpPr>
        <p:grpSpPr>
          <a:xfrm>
            <a:off x="0" y="6189345"/>
            <a:ext cx="12192000" cy="668655"/>
            <a:chOff x="0" y="9747"/>
            <a:chExt cx="19200" cy="1053"/>
          </a:xfrm>
        </p:grpSpPr>
        <p:sp>
          <p:nvSpPr>
            <p:cNvPr id="4" name="矩形 3"/>
            <p:cNvSpPr/>
            <p:nvPr>
              <p:custDataLst>
                <p:tags r:id="rId4"/>
              </p:custDataLst>
            </p:nvPr>
          </p:nvSpPr>
          <p:spPr>
            <a:xfrm>
              <a:off x="0" y="9747"/>
              <a:ext cx="19200" cy="1053"/>
            </a:xfrm>
            <a:prstGeom prst="rect">
              <a:avLst/>
            </a:prstGeom>
            <a:solidFill>
              <a:srgbClr val="B0B47F"/>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cs typeface="仿宋" panose="02010609060101010101" charset="-122"/>
              </a:endParaRPr>
            </a:p>
          </p:txBody>
        </p:sp>
        <p:pic>
          <p:nvPicPr>
            <p:cNvPr id="9" name="图片 8" descr="2"/>
            <p:cNvPicPr>
              <a:picLocks noChangeAspect="1"/>
            </p:cNvPicPr>
            <p:nvPr/>
          </p:nvPicPr>
          <p:blipFill>
            <a:blip r:embed="rId5">
              <a:alphaModFix amt="48000"/>
            </a:blip>
            <a:srcRect t="2036" b="82201"/>
            <a:stretch>
              <a:fillRect/>
            </a:stretch>
          </p:blipFill>
          <p:spPr>
            <a:xfrm>
              <a:off x="0" y="9747"/>
              <a:ext cx="19158" cy="1053"/>
            </a:xfrm>
            <a:prstGeom prst="rect">
              <a:avLst/>
            </a:prstGeom>
          </p:spPr>
        </p:pic>
      </p:grpSp>
      <p:pic>
        <p:nvPicPr>
          <p:cNvPr id="7" name="图片 6"/>
          <p:cNvPicPr>
            <a:picLocks noChangeAspect="1"/>
          </p:cNvPicPr>
          <p:nvPr/>
        </p:nvPicPr>
        <p:blipFill>
          <a:blip r:embed="rId6"/>
          <a:srcRect t="18053"/>
          <a:stretch>
            <a:fillRect/>
          </a:stretch>
        </p:blipFill>
        <p:spPr>
          <a:xfrm>
            <a:off x="9137015" y="4138295"/>
            <a:ext cx="2647315" cy="1876425"/>
          </a:xfrm>
          <a:prstGeom prst="rect">
            <a:avLst/>
          </a:prstGeom>
        </p:spPr>
      </p:pic>
    </p:spTree>
    <p:custDataLst>
      <p:tags r:id="rId7"/>
    </p:custData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bg>
      <p:bgPr>
        <a:solidFill>
          <a:srgbClr val="F0E7DD">
            <a:alpha val="27000"/>
          </a:srgbClr>
        </a:solidFill>
        <a:effectLst/>
      </p:bgPr>
    </p:bg>
    <p:spTree>
      <p:nvGrpSpPr>
        <p:cNvPr id="1" name=""/>
        <p:cNvGrpSpPr/>
        <p:nvPr/>
      </p:nvGrpSpPr>
      <p:grpSpPr>
        <a:xfrm>
          <a:off x="0" y="0"/>
          <a:ext cx="0" cy="0"/>
          <a:chOff x="0" y="0"/>
          <a:chExt cx="0" cy="0"/>
        </a:xfrm>
      </p:grpSpPr>
      <p:cxnSp>
        <p:nvCxnSpPr>
          <p:cNvPr id="21" name="直接连接符 20"/>
          <p:cNvCxnSpPr/>
          <p:nvPr>
            <p:custDataLst>
              <p:tags r:id="rId1"/>
            </p:custDataLst>
          </p:nvPr>
        </p:nvCxnSpPr>
        <p:spPr>
          <a:xfrm>
            <a:off x="400685" y="738505"/>
            <a:ext cx="11383645" cy="6985"/>
          </a:xfrm>
          <a:prstGeom prst="line">
            <a:avLst/>
          </a:prstGeom>
          <a:ln w="28575" cmpd="sng">
            <a:solidFill>
              <a:srgbClr val="58654B"/>
            </a:solidFill>
            <a:prstDash val="solid"/>
          </a:ln>
        </p:spPr>
        <p:style>
          <a:lnRef idx="2">
            <a:schemeClr val="accent1"/>
          </a:lnRef>
          <a:fillRef idx="0">
            <a:srgbClr val="FFFFFF"/>
          </a:fillRef>
          <a:effectRef idx="0">
            <a:srgbClr val="FFFFFF"/>
          </a:effectRef>
          <a:fontRef idx="minor">
            <a:schemeClr val="tx1"/>
          </a:fontRef>
        </p:style>
      </p:cxnSp>
      <p:sp>
        <p:nvSpPr>
          <p:cNvPr id="5" name="文本框 4"/>
          <p:cNvSpPr txBox="1"/>
          <p:nvPr>
            <p:custDataLst>
              <p:tags r:id="rId2"/>
            </p:custDataLst>
          </p:nvPr>
        </p:nvSpPr>
        <p:spPr>
          <a:xfrm>
            <a:off x="400685" y="216535"/>
            <a:ext cx="6653530" cy="509270"/>
          </a:xfrm>
          <a:prstGeom prst="rect">
            <a:avLst/>
          </a:prstGeom>
          <a:noFill/>
        </p:spPr>
        <p:txBody>
          <a:bodyPr wrap="square" rtlCol="0">
            <a:noAutofit/>
          </a:bodyPr>
          <a:lstStyle/>
          <a:p>
            <a:r>
              <a:rPr lang="zh-CN" altLang="en-US" sz="3600">
                <a:solidFill>
                  <a:srgbClr val="58654B"/>
                </a:solidFill>
                <a:latin typeface="京華老宋体_KingHwa_OldSong" panose="02000500000000000000" charset="-122"/>
                <a:ea typeface="京華老宋体_KingHwa_OldSong" panose="02000500000000000000" charset="-122"/>
                <a:cs typeface="仿宋" panose="02010609060101010101" charset="-122"/>
                <a:sym typeface="+mn-ea"/>
              </a:rPr>
              <a:t>越窑青瓷为什么是青色？</a:t>
            </a:r>
            <a:endParaRPr lang="zh-CN" altLang="en-US" sz="2400" b="0">
              <a:solidFill>
                <a:srgbClr val="58654B"/>
              </a:solidFill>
              <a:latin typeface="京華老宋体_KingHwa_OldSong" panose="02000500000000000000" charset="-122"/>
              <a:ea typeface="京華老宋体_KingHwa_OldSong" panose="02000500000000000000" charset="-122"/>
              <a:cs typeface="仿宋" panose="02010609060101010101" charset="-122"/>
              <a:sym typeface="+mn-ea"/>
            </a:endParaRPr>
          </a:p>
          <a:p>
            <a:endParaRPr lang="zh-CN" altLang="en-US" sz="3600" spc="120">
              <a:latin typeface="MiSans" panose="00000500000000000000" charset="-122"/>
              <a:ea typeface="MiSans" panose="00000500000000000000" charset="-122"/>
              <a:sym typeface="+mn-ea"/>
            </a:endParaRPr>
          </a:p>
          <a:p>
            <a:endParaRPr lang="zh-CN" altLang="en-US" sz="3600" b="0">
              <a:solidFill>
                <a:srgbClr val="58654B"/>
              </a:solidFill>
              <a:latin typeface="京華老宋体_KingHwa_OldSong" panose="02000500000000000000" charset="-122"/>
              <a:ea typeface="京華老宋体_KingHwa_OldSong" panose="02000500000000000000" charset="-122"/>
              <a:cs typeface="仿宋" panose="02010609060101010101" charset="-122"/>
              <a:sym typeface="+mn-ea"/>
            </a:endParaRPr>
          </a:p>
          <a:p>
            <a:endParaRPr lang="zh-CN" altLang="en-US" sz="3600" b="0">
              <a:solidFill>
                <a:srgbClr val="58654B"/>
              </a:solidFill>
              <a:latin typeface="京華老宋体_KingHwa_OldSong" panose="02000500000000000000" charset="-122"/>
              <a:ea typeface="京華老宋体_KingHwa_OldSong" panose="02000500000000000000" charset="-122"/>
              <a:cs typeface="仿宋" panose="02010609060101010101" charset="-122"/>
              <a:sym typeface="+mn-ea"/>
            </a:endParaRPr>
          </a:p>
          <a:p>
            <a:endParaRPr lang="zh-CN" altLang="en-US" sz="3600">
              <a:solidFill>
                <a:srgbClr val="58654B"/>
              </a:solidFill>
              <a:latin typeface="京華老宋体_KingHwa_OldSong" panose="02000500000000000000" charset="-122"/>
              <a:ea typeface="京華老宋体_KingHwa_OldSong" panose="02000500000000000000" charset="-122"/>
              <a:cs typeface="仿宋" panose="02010609060101010101" charset="-122"/>
            </a:endParaRPr>
          </a:p>
          <a:p>
            <a:endParaRPr lang="zh-CN" altLang="en-US" sz="3600">
              <a:solidFill>
                <a:srgbClr val="58654B"/>
              </a:solidFill>
              <a:latin typeface="京華老宋体_KingHwa_OldSong" panose="02000500000000000000" charset="-122"/>
              <a:ea typeface="京華老宋体_KingHwa_OldSong" panose="02000500000000000000" charset="-122"/>
              <a:cs typeface="仿宋" panose="02010609060101010101" charset="-122"/>
            </a:endParaRPr>
          </a:p>
        </p:txBody>
      </p:sp>
      <p:graphicFrame>
        <p:nvGraphicFramePr>
          <p:cNvPr id="8" name="表格 7"/>
          <p:cNvGraphicFramePr/>
          <p:nvPr>
            <p:custDataLst>
              <p:tags r:id="rId3"/>
            </p:custDataLst>
          </p:nvPr>
        </p:nvGraphicFramePr>
        <p:xfrm>
          <a:off x="400685" y="1163955"/>
          <a:ext cx="11383645" cy="434975"/>
        </p:xfrm>
        <a:graphic>
          <a:graphicData uri="http://schemas.openxmlformats.org/drawingml/2006/table">
            <a:tbl>
              <a:tblPr firstCol="1" bandCol="1">
                <a:tableStyleId>{B2A5736F-0B23-42C7-9033-99ABC36045BD}</a:tableStyleId>
              </a:tblPr>
              <a:tblGrid>
                <a:gridCol w="1452880"/>
                <a:gridCol w="1915795"/>
                <a:gridCol w="1718310"/>
                <a:gridCol w="2360295"/>
                <a:gridCol w="2038985"/>
                <a:gridCol w="1897380"/>
              </a:tblGrid>
              <a:tr h="381000">
                <a:tc>
                  <a:txBody>
                    <a:bodyPr/>
                    <a:lstStyle/>
                    <a:p>
                      <a:pPr algn="ctr">
                        <a:lnSpc>
                          <a:spcPct val="100000"/>
                        </a:lnSpc>
                        <a:spcBef>
                          <a:spcPts val="0"/>
                        </a:spcBef>
                        <a:buClrTx/>
                        <a:buSzTx/>
                        <a:buFontTx/>
                        <a:buNone/>
                      </a:pPr>
                      <a:r>
                        <a:rPr lang="zh-CN" altLang="en-US" sz="1200" b="0">
                          <a:latin typeface="MiSans" panose="00000500000000000000" charset="-122"/>
                          <a:ea typeface="MiSans" panose="00000500000000000000" charset="-122"/>
                        </a:rPr>
                        <a:t>展区名称</a:t>
                      </a:r>
                      <a:endParaRPr lang="zh-CN" altLang="en-US" sz="1200" b="0">
                        <a:latin typeface="MiSans" panose="00000500000000000000" charset="-122"/>
                        <a:ea typeface="MiSans" panose="00000500000000000000" charset="-122"/>
                      </a:endParaRPr>
                    </a:p>
                  </a:txBody>
                  <a:tcPr anchor="ctr">
                    <a:solidFill>
                      <a:srgbClr val="B0B47F"/>
                    </a:solidFill>
                  </a:tcPr>
                </a:tc>
                <a:tc>
                  <a:txBody>
                    <a:bodyPr/>
                    <a:lstStyle/>
                    <a:p>
                      <a:pPr algn="l">
                        <a:lnSpc>
                          <a:spcPct val="120000"/>
                        </a:lnSpc>
                        <a:spcBef>
                          <a:spcPts val="0"/>
                        </a:spcBef>
                        <a:spcAft>
                          <a:spcPts val="0"/>
                        </a:spcAft>
                        <a:buClrTx/>
                        <a:buSzTx/>
                        <a:buFontTx/>
                        <a:buNone/>
                      </a:pPr>
                      <a:r>
                        <a:rPr lang="zh-CN" altLang="en-US" sz="1200" spc="120">
                          <a:latin typeface="MiSans" panose="00000500000000000000" charset="-122"/>
                          <a:ea typeface="MiSans" panose="00000500000000000000" charset="-122"/>
                        </a:rPr>
                        <a:t>越窑青瓷</a:t>
                      </a:r>
                      <a:endParaRPr lang="zh-CN" altLang="en-US" sz="1200" spc="120">
                        <a:latin typeface="MiSans" panose="00000500000000000000" charset="-122"/>
                        <a:ea typeface="MiSans" panose="00000500000000000000" charset="-122"/>
                      </a:endParaRPr>
                    </a:p>
                  </a:txBody>
                  <a:tcPr anchor="ctr"/>
                </a:tc>
                <a:tc>
                  <a:txBody>
                    <a:bodyPr/>
                    <a:lstStyle/>
                    <a:p>
                      <a:pPr algn="ctr">
                        <a:buNone/>
                      </a:pPr>
                      <a:r>
                        <a:rPr lang="zh-CN" altLang="en-US" sz="1200">
                          <a:solidFill>
                            <a:schemeClr val="bg1"/>
                          </a:solidFill>
                          <a:latin typeface="MiSans" panose="00000500000000000000" charset="-122"/>
                          <a:ea typeface="MiSans" panose="00000500000000000000" charset="-122"/>
                        </a:rPr>
                        <a:t>展品名称</a:t>
                      </a:r>
                      <a:endParaRPr lang="zh-CN" altLang="en-US" sz="1200">
                        <a:solidFill>
                          <a:schemeClr val="bg1"/>
                        </a:solidFill>
                        <a:latin typeface="MiSans" panose="00000500000000000000" charset="-122"/>
                        <a:ea typeface="MiSans" panose="00000500000000000000" charset="-122"/>
                      </a:endParaRPr>
                    </a:p>
                  </a:txBody>
                  <a:tcPr anchor="ctr">
                    <a:solidFill>
                      <a:srgbClr val="B0B47F"/>
                    </a:solidFill>
                  </a:tcPr>
                </a:tc>
                <a:tc>
                  <a:txBody>
                    <a:bodyPr/>
                    <a:lstStyle/>
                    <a:p>
                      <a:pPr algn="l">
                        <a:lnSpc>
                          <a:spcPct val="120000"/>
                        </a:lnSpc>
                        <a:spcBef>
                          <a:spcPts val="0"/>
                        </a:spcBef>
                        <a:spcAft>
                          <a:spcPts val="0"/>
                        </a:spcAft>
                        <a:buClrTx/>
                        <a:buSzTx/>
                        <a:buFontTx/>
                        <a:buNone/>
                      </a:pPr>
                      <a:r>
                        <a:rPr lang="zh-CN" altLang="en-US" sz="1200" spc="120">
                          <a:latin typeface="MiSans" panose="00000500000000000000" charset="-122"/>
                          <a:ea typeface="MiSans" panose="00000500000000000000" charset="-122"/>
                          <a:sym typeface="+mn-ea"/>
                        </a:rPr>
                        <a:t>越窑青瓷为什么是青色？</a:t>
                      </a:r>
                      <a:endParaRPr lang="en-US" altLang="zh-CN" sz="1200" b="0" spc="120">
                        <a:latin typeface="MiSans" panose="00000500000000000000" charset="-122"/>
                        <a:ea typeface="MiSans" panose="00000500000000000000" charset="-122"/>
                        <a:sym typeface="+mn-ea"/>
                      </a:endParaRPr>
                    </a:p>
                  </a:txBody>
                  <a:tcPr marL="177800" marR="177800" marT="107950" marB="107950" anchor="ctr"/>
                </a:tc>
                <a:tc>
                  <a:txBody>
                    <a:bodyPr/>
                    <a:lstStyle/>
                    <a:p>
                      <a:pPr algn="ctr">
                        <a:buNone/>
                      </a:pPr>
                      <a:r>
                        <a:rPr lang="zh-CN" altLang="en-US" sz="1200">
                          <a:solidFill>
                            <a:schemeClr val="bg1"/>
                          </a:solidFill>
                          <a:latin typeface="MiSans" panose="00000500000000000000" charset="-122"/>
                          <a:ea typeface="MiSans" panose="00000500000000000000" charset="-122"/>
                        </a:rPr>
                        <a:t>展示形式</a:t>
                      </a:r>
                      <a:endParaRPr lang="zh-CN" altLang="en-US" sz="1200">
                        <a:solidFill>
                          <a:schemeClr val="bg1"/>
                        </a:solidFill>
                        <a:latin typeface="MiSans" panose="00000500000000000000" charset="-122"/>
                        <a:ea typeface="MiSans" panose="00000500000000000000" charset="-122"/>
                      </a:endParaRPr>
                    </a:p>
                  </a:txBody>
                  <a:tcPr anchor="ctr">
                    <a:solidFill>
                      <a:srgbClr val="B0B47F"/>
                    </a:solidFill>
                  </a:tcPr>
                </a:tc>
                <a:tc>
                  <a:txBody>
                    <a:bodyPr/>
                    <a:lstStyle/>
                    <a:p>
                      <a:pPr algn="ctr">
                        <a:buNone/>
                      </a:pPr>
                      <a:r>
                        <a:rPr lang="zh-CN" altLang="en-US" sz="1200">
                          <a:latin typeface="MiSans" panose="00000500000000000000" charset="-122"/>
                          <a:ea typeface="MiSans" panose="00000500000000000000" charset="-122"/>
                        </a:rPr>
                        <a:t>图文展板</a:t>
                      </a:r>
                      <a:endParaRPr lang="zh-CN" altLang="en-US" sz="1200">
                        <a:latin typeface="MiSans" panose="00000500000000000000" charset="-122"/>
                        <a:ea typeface="MiSans" panose="00000500000000000000" charset="-122"/>
                      </a:endParaRPr>
                    </a:p>
                  </a:txBody>
                  <a:tcPr anchor="ctr"/>
                </a:tc>
              </a:tr>
            </a:tbl>
          </a:graphicData>
        </a:graphic>
      </p:graphicFrame>
      <p:sp>
        <p:nvSpPr>
          <p:cNvPr id="22" name="文本框 21"/>
          <p:cNvSpPr txBox="1"/>
          <p:nvPr/>
        </p:nvSpPr>
        <p:spPr>
          <a:xfrm>
            <a:off x="400050" y="1812925"/>
            <a:ext cx="11383645" cy="2811780"/>
          </a:xfrm>
          <a:prstGeom prst="rect">
            <a:avLst/>
          </a:prstGeom>
          <a:noFill/>
        </p:spPr>
        <p:txBody>
          <a:bodyPr wrap="square" rtlCol="0">
            <a:noAutofit/>
          </a:bodyPr>
          <a:lstStyle/>
          <a:p>
            <a:pPr indent="0" fontAlgn="auto">
              <a:lnSpc>
                <a:spcPct val="150000"/>
              </a:lnSpc>
              <a:spcBef>
                <a:spcPts val="0"/>
              </a:spcBef>
              <a:buFont typeface="黑体" panose="02010609060101010101" charset="-122"/>
              <a:buNone/>
            </a:pPr>
            <a:r>
              <a:rPr lang="zh-CN" altLang="en-US" sz="1200" b="1" dirty="0">
                <a:latin typeface="MiSans" panose="00000500000000000000" charset="-122"/>
                <a:ea typeface="MiSans" panose="00000500000000000000" charset="-122"/>
                <a:cs typeface="MiSans" panose="00000500000000000000" charset="-122"/>
                <a:sym typeface="+mn-ea"/>
              </a:rPr>
              <a:t>展项描述：</a:t>
            </a:r>
            <a:endParaRPr lang="zh-CN" altLang="en-US" sz="1200" b="1" dirty="0">
              <a:latin typeface="MiSans" panose="00000500000000000000" charset="-122"/>
              <a:ea typeface="MiSans" panose="00000500000000000000" charset="-122"/>
              <a:cs typeface="MiSans" panose="00000500000000000000" charset="-122"/>
            </a:endParaRPr>
          </a:p>
          <a:p>
            <a:pPr indent="304800" fontAlgn="auto">
              <a:lnSpc>
                <a:spcPct val="150000"/>
              </a:lnSpc>
              <a:spcBef>
                <a:spcPts val="0"/>
              </a:spcBef>
              <a:buFont typeface="黑体" panose="02010609060101010101" charset="-122"/>
              <a:buNone/>
              <a:extLst>
                <a:ext uri="{35155182-B16C-46BC-9424-99874614C6A1}">
                  <wpsdc:indentchars xmlns:wpsdc="http://www.wps.cn/officeDocument/2017/drawingmlCustomData" val="200" checksum="1077528236"/>
                </a:ext>
              </a:extLst>
            </a:pPr>
            <a:r>
              <a:rPr lang="zh-CN" altLang="en-US" sz="1200" dirty="0">
                <a:latin typeface="MiSans" panose="00000500000000000000" charset="-122"/>
                <a:ea typeface="MiSans" panose="00000500000000000000" charset="-122"/>
                <a:cs typeface="MiSans" panose="00000500000000000000" charset="-122"/>
                <a:sym typeface="+mn-ea"/>
              </a:rPr>
              <a:t>展项主要由图文展板组成。</a:t>
            </a:r>
            <a:endParaRPr lang="zh-CN" altLang="en-US" sz="1200" dirty="0">
              <a:latin typeface="MiSans" panose="00000500000000000000" charset="-122"/>
              <a:ea typeface="MiSans" panose="00000500000000000000" charset="-122"/>
              <a:cs typeface="MiSans" panose="00000500000000000000" charset="-122"/>
              <a:sym typeface="+mn-ea"/>
            </a:endParaRPr>
          </a:p>
          <a:p>
            <a:pPr indent="304800" fontAlgn="auto">
              <a:lnSpc>
                <a:spcPct val="150000"/>
              </a:lnSpc>
              <a:spcBef>
                <a:spcPts val="0"/>
              </a:spcBef>
              <a:buFont typeface="黑体" panose="02010609060101010101" charset="-122"/>
              <a:buNone/>
              <a:extLst>
                <a:ext uri="{35155182-B16C-46BC-9424-99874614C6A1}">
                  <wpsdc:indentchars xmlns:wpsdc="http://www.wps.cn/officeDocument/2017/drawingmlCustomData" val="200" checksum="1077528236"/>
                </a:ext>
              </a:extLst>
            </a:pPr>
            <a:r>
              <a:rPr lang="zh-CN" altLang="en-US" sz="1200" dirty="0">
                <a:latin typeface="MiSans" panose="00000500000000000000" charset="-122"/>
                <a:ea typeface="MiSans" panose="00000500000000000000" charset="-122"/>
                <a:cs typeface="MiSans" panose="00000500000000000000" charset="-122"/>
                <a:sym typeface="+mn-ea"/>
              </a:rPr>
              <a:t>该区域主从越窑青瓷颜色的变化、釉中的铁离子、影响颜色变化的因素以及釉质对折射和散射的影响四个角度展开叙述，以</a:t>
            </a:r>
            <a:r>
              <a:rPr lang="en-US" altLang="zh-CN" sz="1200" dirty="0">
                <a:latin typeface="MiSans" panose="00000500000000000000" charset="-122"/>
                <a:ea typeface="MiSans" panose="00000500000000000000" charset="-122"/>
                <a:cs typeface="MiSans" panose="00000500000000000000" charset="-122"/>
                <a:sym typeface="+mn-ea"/>
              </a:rPr>
              <a:t>“</a:t>
            </a:r>
            <a:r>
              <a:rPr lang="zh-CN" altLang="en-US" sz="1200" dirty="0">
                <a:latin typeface="MiSans" panose="00000500000000000000" charset="-122"/>
                <a:ea typeface="MiSans" panose="00000500000000000000" charset="-122"/>
                <a:cs typeface="MiSans" panose="00000500000000000000" charset="-122"/>
                <a:sym typeface="+mn-ea"/>
              </a:rPr>
              <a:t>科学</a:t>
            </a:r>
            <a:r>
              <a:rPr lang="en-US" altLang="zh-CN" sz="1200" dirty="0">
                <a:latin typeface="MiSans" panose="00000500000000000000" charset="-122"/>
                <a:ea typeface="MiSans" panose="00000500000000000000" charset="-122"/>
                <a:cs typeface="MiSans" panose="00000500000000000000" charset="-122"/>
                <a:sym typeface="+mn-ea"/>
              </a:rPr>
              <a:t>+</a:t>
            </a:r>
            <a:r>
              <a:rPr lang="zh-CN" altLang="en-US" sz="1200" dirty="0">
                <a:latin typeface="MiSans" panose="00000500000000000000" charset="-122"/>
                <a:ea typeface="MiSans" panose="00000500000000000000" charset="-122"/>
                <a:cs typeface="MiSans" panose="00000500000000000000" charset="-122"/>
                <a:sym typeface="+mn-ea"/>
              </a:rPr>
              <a:t>艺术</a:t>
            </a:r>
            <a:r>
              <a:rPr lang="en-US" altLang="zh-CN" sz="1200" dirty="0">
                <a:latin typeface="MiSans" panose="00000500000000000000" charset="-122"/>
                <a:ea typeface="MiSans" panose="00000500000000000000" charset="-122"/>
                <a:cs typeface="MiSans" panose="00000500000000000000" charset="-122"/>
                <a:sym typeface="+mn-ea"/>
              </a:rPr>
              <a:t>”</a:t>
            </a:r>
            <a:r>
              <a:rPr lang="zh-CN" altLang="en-US" sz="1200" dirty="0">
                <a:latin typeface="MiSans" panose="00000500000000000000" charset="-122"/>
                <a:ea typeface="MiSans" panose="00000500000000000000" charset="-122"/>
                <a:cs typeface="MiSans" panose="00000500000000000000" charset="-122"/>
                <a:sym typeface="+mn-ea"/>
              </a:rPr>
              <a:t>视角，诠释青瓷作为技术与文化的双重贡献，激发观众对传统工艺的敬畏与探索欲。</a:t>
            </a:r>
            <a:r>
              <a:rPr lang="zh-CN" altLang="en-US" sz="1200" dirty="0">
                <a:latin typeface="MiSans" panose="00000500000000000000" charset="-122"/>
                <a:ea typeface="MiSans" panose="00000500000000000000" charset="-122"/>
                <a:cs typeface="MiSans" panose="00000500000000000000" charset="-122"/>
                <a:sym typeface="+mn-ea"/>
              </a:rPr>
              <a:t>展架中将展示</a:t>
            </a:r>
            <a:r>
              <a:rPr lang="en-US" altLang="zh-CN" sz="1200" dirty="0">
                <a:latin typeface="MiSans" panose="00000500000000000000" charset="-122"/>
                <a:ea typeface="MiSans" panose="00000500000000000000" charset="-122"/>
                <a:cs typeface="MiSans" panose="00000500000000000000" charset="-122"/>
                <a:sym typeface="+mn-ea"/>
              </a:rPr>
              <a:t>“</a:t>
            </a:r>
            <a:r>
              <a:rPr lang="zh-CN" altLang="en-US" sz="1200" dirty="0">
                <a:latin typeface="MiSans" panose="00000500000000000000" charset="-122"/>
                <a:ea typeface="MiSans" panose="00000500000000000000" charset="-122"/>
                <a:cs typeface="MiSans" panose="00000500000000000000" charset="-122"/>
                <a:sym typeface="+mn-ea"/>
              </a:rPr>
              <a:t>秘色瓷</a:t>
            </a:r>
            <a:r>
              <a:rPr lang="en-US" altLang="zh-CN" sz="1200" dirty="0">
                <a:latin typeface="MiSans" panose="00000500000000000000" charset="-122"/>
                <a:ea typeface="MiSans" panose="00000500000000000000" charset="-122"/>
                <a:cs typeface="MiSans" panose="00000500000000000000" charset="-122"/>
                <a:sym typeface="+mn-ea"/>
              </a:rPr>
              <a:t>”</a:t>
            </a:r>
            <a:r>
              <a:rPr lang="zh-CN" altLang="en-US" sz="1200" dirty="0">
                <a:latin typeface="MiSans" panose="00000500000000000000" charset="-122"/>
                <a:ea typeface="MiSans" panose="00000500000000000000" charset="-122"/>
                <a:cs typeface="MiSans" panose="00000500000000000000" charset="-122"/>
                <a:sym typeface="+mn-ea"/>
              </a:rPr>
              <a:t>的真实样貌，供游客沉浸式欣赏越窑青瓷的美。</a:t>
            </a:r>
            <a:endParaRPr lang="zh-CN" altLang="en-US" sz="1200" dirty="0">
              <a:latin typeface="MiSans" panose="00000500000000000000" charset="-122"/>
              <a:ea typeface="MiSans" panose="00000500000000000000" charset="-122"/>
              <a:cs typeface="MiSans" panose="00000500000000000000" charset="-122"/>
              <a:sym typeface="+mn-ea"/>
            </a:endParaRPr>
          </a:p>
          <a:p>
            <a:pPr indent="304800" fontAlgn="auto">
              <a:lnSpc>
                <a:spcPct val="150000"/>
              </a:lnSpc>
              <a:spcBef>
                <a:spcPts val="0"/>
              </a:spcBef>
              <a:buFont typeface="黑体" panose="02010609060101010101" charset="-122"/>
              <a:buNone/>
              <a:extLst>
                <a:ext uri="{35155182-B16C-46BC-9424-99874614C6A1}">
                  <wpsdc:indentchars xmlns:wpsdc="http://www.wps.cn/officeDocument/2017/drawingmlCustomData" val="200" checksum="1077528236"/>
                </a:ext>
              </a:extLst>
            </a:pPr>
            <a:endParaRPr lang="zh-CN" altLang="en-US" sz="1200" dirty="0">
              <a:latin typeface="MiSans" panose="00000500000000000000" charset="-122"/>
              <a:ea typeface="MiSans" panose="00000500000000000000" charset="-122"/>
              <a:cs typeface="MiSans" panose="00000500000000000000" charset="-122"/>
              <a:sym typeface="+mn-ea"/>
            </a:endParaRPr>
          </a:p>
          <a:p>
            <a:pPr indent="0" fontAlgn="auto">
              <a:lnSpc>
                <a:spcPct val="150000"/>
              </a:lnSpc>
              <a:spcBef>
                <a:spcPts val="0"/>
              </a:spcBef>
              <a:buFont typeface="黑体" panose="02010609060101010101" charset="-122"/>
              <a:buNone/>
            </a:pPr>
            <a:r>
              <a:rPr lang="zh-CN" altLang="en-US" sz="1200" b="1" dirty="0">
                <a:latin typeface="MiSans" panose="00000500000000000000" charset="-122"/>
                <a:ea typeface="MiSans" panose="00000500000000000000" charset="-122"/>
                <a:cs typeface="MiSans" panose="00000500000000000000" charset="-122"/>
                <a:sym typeface="+mn-ea"/>
              </a:rPr>
              <a:t>展示目的：</a:t>
            </a:r>
            <a:r>
              <a:rPr lang="zh-CN" altLang="en-US" sz="1200" dirty="0">
                <a:latin typeface="MiSans" panose="00000500000000000000" charset="-122"/>
                <a:ea typeface="MiSans" panose="00000500000000000000" charset="-122"/>
                <a:cs typeface="MiSans" panose="00000500000000000000" charset="-122"/>
                <a:sym typeface="+mn-ea"/>
              </a:rPr>
              <a:t>通过青瓷色变中的化学原理和工艺演变，体现古代工匠对材料与火候的精妙掌控，揭示青瓷色彩变化背后的科学原理。</a:t>
            </a:r>
            <a:endParaRPr lang="zh-CN" altLang="en-US" sz="1200" dirty="0">
              <a:solidFill>
                <a:srgbClr val="FF0000"/>
              </a:solidFill>
              <a:latin typeface="MiSans" panose="00000500000000000000" charset="-122"/>
              <a:ea typeface="MiSans" panose="00000500000000000000" charset="-122"/>
              <a:cs typeface="MiSans" panose="00000500000000000000" charset="-122"/>
              <a:sym typeface="+mn-ea"/>
            </a:endParaRPr>
          </a:p>
          <a:p>
            <a:pPr indent="0" fontAlgn="auto">
              <a:lnSpc>
                <a:spcPct val="150000"/>
              </a:lnSpc>
              <a:spcBef>
                <a:spcPts val="0"/>
              </a:spcBef>
              <a:buFont typeface="黑体" panose="02010609060101010101" charset="-122"/>
              <a:buNone/>
            </a:pPr>
            <a:endParaRPr lang="zh-CN" altLang="en-US" sz="1200" b="1" dirty="0">
              <a:latin typeface="MiSans" panose="00000500000000000000" charset="-122"/>
              <a:ea typeface="MiSans" panose="00000500000000000000" charset="-122"/>
              <a:cs typeface="MiSans" panose="00000500000000000000" charset="-122"/>
              <a:sym typeface="黑体" panose="02010609060101010101" charset="-122"/>
            </a:endParaRPr>
          </a:p>
          <a:p>
            <a:pPr>
              <a:lnSpc>
                <a:spcPct val="150000"/>
              </a:lnSpc>
            </a:pPr>
            <a:r>
              <a:rPr lang="zh-CN" altLang="en-US" sz="1200" b="1" dirty="0">
                <a:latin typeface="MiSans" panose="00000500000000000000" charset="-122"/>
                <a:ea typeface="MiSans" panose="00000500000000000000" charset="-122"/>
                <a:cs typeface="MiSans" panose="00000500000000000000" charset="-122"/>
                <a:sym typeface="黑体" panose="02010609060101010101" charset="-122"/>
              </a:rPr>
              <a:t>操作说明：</a:t>
            </a:r>
            <a:endParaRPr lang="zh-CN" altLang="en-US" sz="1200" b="1" dirty="0">
              <a:latin typeface="MiSans" panose="00000500000000000000" charset="-122"/>
              <a:ea typeface="MiSans" panose="00000500000000000000" charset="-122"/>
              <a:cs typeface="MiSans" panose="00000500000000000000" charset="-122"/>
              <a:sym typeface="黑体" panose="02010609060101010101" charset="-122"/>
            </a:endParaRPr>
          </a:p>
          <a:p>
            <a:pPr>
              <a:lnSpc>
                <a:spcPct val="150000"/>
              </a:lnSpc>
            </a:pPr>
            <a:r>
              <a:rPr lang="en-US" altLang="zh-CN" sz="1200" dirty="0">
                <a:latin typeface="MiSans" panose="00000500000000000000" charset="-122"/>
                <a:ea typeface="MiSans" panose="00000500000000000000" charset="-122"/>
                <a:cs typeface="MiSans" panose="00000500000000000000" charset="-122"/>
                <a:sym typeface="+mn-ea"/>
              </a:rPr>
              <a:t>1</a:t>
            </a:r>
            <a:r>
              <a:rPr lang="zh-CN" altLang="en-US" sz="1200" dirty="0">
                <a:latin typeface="MiSans" panose="00000500000000000000" charset="-122"/>
                <a:ea typeface="MiSans" panose="00000500000000000000" charset="-122"/>
                <a:cs typeface="MiSans" panose="00000500000000000000" charset="-122"/>
                <a:sym typeface="+mn-ea"/>
              </a:rPr>
              <a:t>、观众进入展区；</a:t>
            </a:r>
            <a:endParaRPr lang="zh-CN" altLang="en-US" sz="1200" dirty="0">
              <a:latin typeface="MiSans" panose="00000500000000000000" charset="-122"/>
              <a:ea typeface="MiSans" panose="00000500000000000000" charset="-122"/>
              <a:cs typeface="MiSans" panose="00000500000000000000" charset="-122"/>
            </a:endParaRPr>
          </a:p>
          <a:p>
            <a:pPr>
              <a:lnSpc>
                <a:spcPct val="150000"/>
              </a:lnSpc>
            </a:pPr>
            <a:r>
              <a:rPr lang="en-US" altLang="zh-CN" sz="1200" dirty="0">
                <a:latin typeface="MiSans" panose="00000500000000000000" charset="-122"/>
                <a:ea typeface="MiSans" panose="00000500000000000000" charset="-122"/>
                <a:cs typeface="MiSans" panose="00000500000000000000" charset="-122"/>
                <a:sym typeface="+mn-ea"/>
              </a:rPr>
              <a:t>2</a:t>
            </a:r>
            <a:r>
              <a:rPr lang="zh-CN" altLang="en-US" sz="1200" dirty="0">
                <a:latin typeface="MiSans" panose="00000500000000000000" charset="-122"/>
                <a:ea typeface="MiSans" panose="00000500000000000000" charset="-122"/>
                <a:cs typeface="MiSans" panose="00000500000000000000" charset="-122"/>
                <a:sym typeface="+mn-ea"/>
              </a:rPr>
              <a:t>、阅读图文展板；</a:t>
            </a:r>
            <a:endParaRPr lang="zh-CN" altLang="en-US" sz="1200" dirty="0">
              <a:latin typeface="MiSans" panose="00000500000000000000" charset="-122"/>
              <a:ea typeface="MiSans" panose="00000500000000000000" charset="-122"/>
              <a:cs typeface="MiSans" panose="00000500000000000000" charset="-122"/>
            </a:endParaRPr>
          </a:p>
          <a:p>
            <a:pPr>
              <a:lnSpc>
                <a:spcPct val="150000"/>
              </a:lnSpc>
            </a:pPr>
            <a:endParaRPr lang="zh-CN" altLang="en-US" sz="1200" dirty="0">
              <a:latin typeface="MiSans" panose="00000500000000000000" charset="-122"/>
              <a:ea typeface="MiSans" panose="00000500000000000000" charset="-122"/>
              <a:cs typeface="MiSans" panose="00000500000000000000" charset="-122"/>
            </a:endParaRPr>
          </a:p>
        </p:txBody>
      </p:sp>
      <p:sp>
        <p:nvSpPr>
          <p:cNvPr id="2" name="文本框 1"/>
          <p:cNvSpPr txBox="1"/>
          <p:nvPr/>
        </p:nvSpPr>
        <p:spPr>
          <a:xfrm>
            <a:off x="8251825" y="346710"/>
            <a:ext cx="3532505" cy="398780"/>
          </a:xfrm>
          <a:prstGeom prst="rect">
            <a:avLst/>
          </a:prstGeom>
          <a:noFill/>
        </p:spPr>
        <p:txBody>
          <a:bodyPr wrap="square" rtlCol="0">
            <a:spAutoFit/>
          </a:bodyPr>
          <a:lstStyle/>
          <a:p>
            <a:pPr algn="r"/>
            <a:r>
              <a:rPr lang="zh-CN" altLang="en-US" sz="2000">
                <a:solidFill>
                  <a:srgbClr val="58654B"/>
                </a:solidFill>
                <a:latin typeface="京華老宋体_KingHwa_OldSong" panose="02000500000000000000" charset="-122"/>
                <a:ea typeface="京華老宋体_KingHwa_OldSong" panose="02000500000000000000" charset="-122"/>
                <a:cs typeface="仿宋" panose="02010609060101010101" charset="-122"/>
                <a:sym typeface="+mn-ea"/>
              </a:rPr>
              <a:t>绍兴文化里的科学基因</a:t>
            </a:r>
            <a:endParaRPr lang="zh-CN" altLang="en-US" sz="2000">
              <a:solidFill>
                <a:srgbClr val="58654B"/>
              </a:solidFill>
              <a:latin typeface="京華老宋体_KingHwa_OldSong" panose="02000500000000000000" charset="-122"/>
              <a:ea typeface="京華老宋体_KingHwa_OldSong" panose="02000500000000000000" charset="-122"/>
              <a:cs typeface="仿宋" panose="02010609060101010101" charset="-122"/>
              <a:sym typeface="+mn-ea"/>
            </a:endParaRPr>
          </a:p>
        </p:txBody>
      </p:sp>
      <p:pic>
        <p:nvPicPr>
          <p:cNvPr id="3" name="图片 2"/>
          <p:cNvPicPr>
            <a:picLocks noChangeAspect="1"/>
          </p:cNvPicPr>
          <p:nvPr/>
        </p:nvPicPr>
        <p:blipFill>
          <a:blip r:embed="rId4"/>
          <a:stretch>
            <a:fillRect/>
          </a:stretch>
        </p:blipFill>
        <p:spPr>
          <a:xfrm>
            <a:off x="10544175" y="4549140"/>
            <a:ext cx="1240155" cy="1531620"/>
          </a:xfrm>
          <a:prstGeom prst="rect">
            <a:avLst/>
          </a:prstGeom>
        </p:spPr>
      </p:pic>
      <p:grpSp>
        <p:nvGrpSpPr>
          <p:cNvPr id="4" name="组合 3"/>
          <p:cNvGrpSpPr/>
          <p:nvPr/>
        </p:nvGrpSpPr>
        <p:grpSpPr>
          <a:xfrm>
            <a:off x="0" y="6189345"/>
            <a:ext cx="12192000" cy="668655"/>
            <a:chOff x="0" y="9747"/>
            <a:chExt cx="19200" cy="1053"/>
          </a:xfrm>
        </p:grpSpPr>
        <p:sp>
          <p:nvSpPr>
            <p:cNvPr id="6" name="矩形 5"/>
            <p:cNvSpPr/>
            <p:nvPr>
              <p:custDataLst>
                <p:tags r:id="rId5"/>
              </p:custDataLst>
            </p:nvPr>
          </p:nvSpPr>
          <p:spPr>
            <a:xfrm>
              <a:off x="0" y="9747"/>
              <a:ext cx="19200" cy="1053"/>
            </a:xfrm>
            <a:prstGeom prst="rect">
              <a:avLst/>
            </a:prstGeom>
            <a:solidFill>
              <a:srgbClr val="B0B47F"/>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cs typeface="仿宋" panose="02010609060101010101" charset="-122"/>
              </a:endParaRPr>
            </a:p>
          </p:txBody>
        </p:sp>
        <p:pic>
          <p:nvPicPr>
            <p:cNvPr id="9" name="图片 8" descr="2"/>
            <p:cNvPicPr>
              <a:picLocks noChangeAspect="1"/>
            </p:cNvPicPr>
            <p:nvPr/>
          </p:nvPicPr>
          <p:blipFill>
            <a:blip r:embed="rId6">
              <a:alphaModFix amt="48000"/>
            </a:blip>
            <a:srcRect t="2036" b="82201"/>
            <a:stretch>
              <a:fillRect/>
            </a:stretch>
          </p:blipFill>
          <p:spPr>
            <a:xfrm>
              <a:off x="0" y="9747"/>
              <a:ext cx="19158" cy="1053"/>
            </a:xfrm>
            <a:prstGeom prst="rect">
              <a:avLst/>
            </a:prstGeom>
          </p:spPr>
        </p:pic>
      </p:grpSp>
    </p:spTree>
    <p:custDataLst>
      <p:tags r:id="rId7"/>
    </p:custData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bg>
      <p:bgPr>
        <a:solidFill>
          <a:srgbClr val="F0E7DD">
            <a:alpha val="27000"/>
          </a:srgbClr>
        </a:solidFill>
        <a:effectLst/>
      </p:bgPr>
    </p:bg>
    <p:spTree>
      <p:nvGrpSpPr>
        <p:cNvPr id="1" name=""/>
        <p:cNvGrpSpPr/>
        <p:nvPr/>
      </p:nvGrpSpPr>
      <p:grpSpPr>
        <a:xfrm>
          <a:off x="0" y="0"/>
          <a:ext cx="0" cy="0"/>
          <a:chOff x="0" y="0"/>
          <a:chExt cx="0" cy="0"/>
        </a:xfrm>
      </p:grpSpPr>
      <p:cxnSp>
        <p:nvCxnSpPr>
          <p:cNvPr id="21" name="直接连接符 20"/>
          <p:cNvCxnSpPr/>
          <p:nvPr>
            <p:custDataLst>
              <p:tags r:id="rId1"/>
            </p:custDataLst>
          </p:nvPr>
        </p:nvCxnSpPr>
        <p:spPr>
          <a:xfrm>
            <a:off x="400685" y="738505"/>
            <a:ext cx="11383645" cy="6985"/>
          </a:xfrm>
          <a:prstGeom prst="line">
            <a:avLst/>
          </a:prstGeom>
          <a:ln w="28575" cmpd="sng">
            <a:solidFill>
              <a:srgbClr val="58654B"/>
            </a:solidFill>
            <a:prstDash val="solid"/>
          </a:ln>
        </p:spPr>
        <p:style>
          <a:lnRef idx="2">
            <a:schemeClr val="accent1"/>
          </a:lnRef>
          <a:fillRef idx="0">
            <a:srgbClr val="FFFFFF"/>
          </a:fillRef>
          <a:effectRef idx="0">
            <a:srgbClr val="FFFFFF"/>
          </a:effectRef>
          <a:fontRef idx="minor">
            <a:schemeClr val="tx1"/>
          </a:fontRef>
        </p:style>
      </p:cxnSp>
      <p:sp>
        <p:nvSpPr>
          <p:cNvPr id="5" name="文本框 4"/>
          <p:cNvSpPr txBox="1"/>
          <p:nvPr>
            <p:custDataLst>
              <p:tags r:id="rId2"/>
            </p:custDataLst>
          </p:nvPr>
        </p:nvSpPr>
        <p:spPr>
          <a:xfrm>
            <a:off x="400685" y="216535"/>
            <a:ext cx="5059680" cy="509270"/>
          </a:xfrm>
          <a:prstGeom prst="rect">
            <a:avLst/>
          </a:prstGeom>
          <a:noFill/>
        </p:spPr>
        <p:txBody>
          <a:bodyPr wrap="square" rtlCol="0">
            <a:noAutofit/>
          </a:bodyPr>
          <a:lstStyle/>
          <a:p>
            <a:r>
              <a:rPr lang="zh-CN" altLang="en-US" sz="3600">
                <a:solidFill>
                  <a:srgbClr val="58654B"/>
                </a:solidFill>
                <a:latin typeface="京華老宋体_KingHwa_OldSong" panose="02000500000000000000" charset="-122"/>
                <a:ea typeface="京華老宋体_KingHwa_OldSong" panose="02000500000000000000" charset="-122"/>
                <a:cs typeface="仿宋" panose="02010609060101010101" charset="-122"/>
              </a:rPr>
              <a:t>青瓷为什么会形成釉光</a:t>
            </a:r>
            <a:r>
              <a:rPr lang="en-US" altLang="zh-CN" sz="3600">
                <a:solidFill>
                  <a:srgbClr val="58654B"/>
                </a:solidFill>
                <a:latin typeface="京華老宋体_KingHwa_OldSong" panose="02000500000000000000" charset="-122"/>
                <a:ea typeface="京華老宋体_KingHwa_OldSong" panose="02000500000000000000" charset="-122"/>
                <a:cs typeface="仿宋" panose="02010609060101010101" charset="-122"/>
              </a:rPr>
              <a:t>?</a:t>
            </a:r>
            <a:endParaRPr lang="en-US" altLang="zh-CN" sz="3600">
              <a:solidFill>
                <a:srgbClr val="58654B"/>
              </a:solidFill>
              <a:latin typeface="京華老宋体_KingHwa_OldSong" panose="02000500000000000000" charset="-122"/>
              <a:ea typeface="京華老宋体_KingHwa_OldSong" panose="02000500000000000000" charset="-122"/>
              <a:cs typeface="仿宋" panose="02010609060101010101" charset="-122"/>
            </a:endParaRPr>
          </a:p>
        </p:txBody>
      </p:sp>
      <p:graphicFrame>
        <p:nvGraphicFramePr>
          <p:cNvPr id="8" name="表格 7"/>
          <p:cNvGraphicFramePr/>
          <p:nvPr>
            <p:custDataLst>
              <p:tags r:id="rId3"/>
            </p:custDataLst>
          </p:nvPr>
        </p:nvGraphicFramePr>
        <p:xfrm>
          <a:off x="400685" y="1163955"/>
          <a:ext cx="11383645" cy="398780"/>
        </p:xfrm>
        <a:graphic>
          <a:graphicData uri="http://schemas.openxmlformats.org/drawingml/2006/table">
            <a:tbl>
              <a:tblPr firstCol="1" bandCol="1">
                <a:tableStyleId>{B2A5736F-0B23-42C7-9033-99ABC36045BD}</a:tableStyleId>
              </a:tblPr>
              <a:tblGrid>
                <a:gridCol w="1452880"/>
                <a:gridCol w="1915795"/>
                <a:gridCol w="1897380"/>
                <a:gridCol w="2181225"/>
                <a:gridCol w="2038985"/>
                <a:gridCol w="1897380"/>
              </a:tblGrid>
              <a:tr h="381000">
                <a:tc>
                  <a:txBody>
                    <a:bodyPr/>
                    <a:lstStyle/>
                    <a:p>
                      <a:pPr algn="ctr">
                        <a:lnSpc>
                          <a:spcPct val="100000"/>
                        </a:lnSpc>
                        <a:spcBef>
                          <a:spcPts val="0"/>
                        </a:spcBef>
                        <a:buClrTx/>
                        <a:buSzTx/>
                        <a:buFontTx/>
                        <a:buNone/>
                      </a:pPr>
                      <a:r>
                        <a:rPr lang="zh-CN" altLang="en-US" sz="1200" b="0">
                          <a:latin typeface="MiSans" panose="00000500000000000000" charset="-122"/>
                          <a:ea typeface="MiSans" panose="00000500000000000000" charset="-122"/>
                          <a:sym typeface="+mn-ea"/>
                        </a:rPr>
                        <a:t>展区名称</a:t>
                      </a:r>
                      <a:endParaRPr lang="zh-CN" altLang="en-US" sz="1200" b="0">
                        <a:latin typeface="MiSans" panose="00000500000000000000" charset="-122"/>
                        <a:ea typeface="MiSans" panose="00000500000000000000" charset="-122"/>
                      </a:endParaRPr>
                    </a:p>
                  </a:txBody>
                  <a:tcPr anchor="ctr">
                    <a:solidFill>
                      <a:srgbClr val="B0B47F"/>
                    </a:solidFill>
                  </a:tcPr>
                </a:tc>
                <a:tc>
                  <a:txBody>
                    <a:bodyPr/>
                    <a:lstStyle/>
                    <a:p>
                      <a:pPr algn="l">
                        <a:lnSpc>
                          <a:spcPct val="120000"/>
                        </a:lnSpc>
                        <a:spcBef>
                          <a:spcPts val="0"/>
                        </a:spcBef>
                        <a:spcAft>
                          <a:spcPts val="0"/>
                        </a:spcAft>
                        <a:buClrTx/>
                        <a:buSzTx/>
                        <a:buFontTx/>
                        <a:buNone/>
                      </a:pPr>
                      <a:r>
                        <a:rPr lang="zh-CN" altLang="en-US" sz="1200" spc="120">
                          <a:latin typeface="MiSans" panose="00000500000000000000" charset="-122"/>
                          <a:ea typeface="MiSans" panose="00000500000000000000" charset="-122"/>
                        </a:rPr>
                        <a:t>越窑青瓷</a:t>
                      </a:r>
                      <a:endParaRPr lang="zh-CN" altLang="en-US" sz="1200" spc="120">
                        <a:latin typeface="MiSans" panose="00000500000000000000" charset="-122"/>
                        <a:ea typeface="MiSans" panose="00000500000000000000" charset="-122"/>
                      </a:endParaRPr>
                    </a:p>
                  </a:txBody>
                  <a:tcPr anchor="ctr"/>
                </a:tc>
                <a:tc>
                  <a:txBody>
                    <a:bodyPr/>
                    <a:lstStyle/>
                    <a:p>
                      <a:pPr algn="ctr">
                        <a:buNone/>
                      </a:pPr>
                      <a:r>
                        <a:rPr lang="zh-CN" altLang="en-US" sz="1200">
                          <a:solidFill>
                            <a:schemeClr val="bg1"/>
                          </a:solidFill>
                          <a:latin typeface="MiSans" panose="00000500000000000000" charset="-122"/>
                          <a:ea typeface="MiSans" panose="00000500000000000000" charset="-122"/>
                        </a:rPr>
                        <a:t>展品名称</a:t>
                      </a:r>
                      <a:endParaRPr lang="zh-CN" altLang="en-US" sz="1200">
                        <a:solidFill>
                          <a:schemeClr val="bg1"/>
                        </a:solidFill>
                        <a:latin typeface="MiSans" panose="00000500000000000000" charset="-122"/>
                        <a:ea typeface="MiSans" panose="00000500000000000000" charset="-122"/>
                      </a:endParaRPr>
                    </a:p>
                  </a:txBody>
                  <a:tcPr anchor="ctr">
                    <a:solidFill>
                      <a:srgbClr val="B0B47F"/>
                    </a:solidFill>
                  </a:tcPr>
                </a:tc>
                <a:tc>
                  <a:txBody>
                    <a:bodyPr/>
                    <a:lstStyle/>
                    <a:p>
                      <a:pPr algn="l">
                        <a:lnSpc>
                          <a:spcPct val="120000"/>
                        </a:lnSpc>
                        <a:spcBef>
                          <a:spcPts val="0"/>
                        </a:spcBef>
                        <a:spcAft>
                          <a:spcPts val="0"/>
                        </a:spcAft>
                        <a:buClrTx/>
                        <a:buSzTx/>
                        <a:buFontTx/>
                        <a:buNone/>
                      </a:pPr>
                      <a:r>
                        <a:rPr lang="zh-CN" altLang="en-US" sz="1200" b="0" spc="120">
                          <a:latin typeface="MiSans" panose="00000500000000000000" charset="-122"/>
                          <a:ea typeface="MiSans" panose="00000500000000000000" charset="-122"/>
                          <a:sym typeface="+mn-ea"/>
                        </a:rPr>
                        <a:t>青瓷为什么会形成釉光</a:t>
                      </a:r>
                      <a:r>
                        <a:rPr lang="en-US" altLang="zh-CN" sz="1200" b="0" spc="120">
                          <a:latin typeface="MiSans" panose="00000500000000000000" charset="-122"/>
                          <a:ea typeface="MiSans" panose="00000500000000000000" charset="-122"/>
                          <a:sym typeface="+mn-ea"/>
                        </a:rPr>
                        <a:t>?</a:t>
                      </a:r>
                      <a:endParaRPr lang="en-US" altLang="zh-CN" sz="1200" b="0" spc="120">
                        <a:latin typeface="MiSans" panose="00000500000000000000" charset="-122"/>
                        <a:ea typeface="MiSans" panose="00000500000000000000" charset="-122"/>
                        <a:sym typeface="+mn-ea"/>
                      </a:endParaRPr>
                    </a:p>
                  </a:txBody>
                  <a:tcPr marL="177800" marR="177800" marT="107950" marB="107950" anchor="ctr"/>
                </a:tc>
                <a:tc>
                  <a:txBody>
                    <a:bodyPr/>
                    <a:lstStyle/>
                    <a:p>
                      <a:pPr algn="ctr">
                        <a:buNone/>
                      </a:pPr>
                      <a:r>
                        <a:rPr lang="zh-CN" altLang="en-US" sz="1200">
                          <a:solidFill>
                            <a:schemeClr val="bg1"/>
                          </a:solidFill>
                          <a:latin typeface="MiSans" panose="00000500000000000000" charset="-122"/>
                          <a:ea typeface="MiSans" panose="00000500000000000000" charset="-122"/>
                        </a:rPr>
                        <a:t>展示形式</a:t>
                      </a:r>
                      <a:endParaRPr lang="zh-CN" altLang="en-US" sz="1200">
                        <a:solidFill>
                          <a:schemeClr val="bg1"/>
                        </a:solidFill>
                        <a:latin typeface="MiSans" panose="00000500000000000000" charset="-122"/>
                        <a:ea typeface="MiSans" panose="00000500000000000000" charset="-122"/>
                      </a:endParaRPr>
                    </a:p>
                  </a:txBody>
                  <a:tcPr anchor="ctr">
                    <a:solidFill>
                      <a:srgbClr val="B0B47F"/>
                    </a:solidFill>
                  </a:tcPr>
                </a:tc>
                <a:tc>
                  <a:txBody>
                    <a:bodyPr/>
                    <a:lstStyle/>
                    <a:p>
                      <a:pPr algn="ctr">
                        <a:buNone/>
                      </a:pPr>
                      <a:r>
                        <a:rPr lang="zh-CN" altLang="en-US" sz="1200">
                          <a:latin typeface="MiSans" panose="00000500000000000000" charset="-122"/>
                          <a:ea typeface="MiSans" panose="00000500000000000000" charset="-122"/>
                        </a:rPr>
                        <a:t>机械互动</a:t>
                      </a:r>
                      <a:r>
                        <a:rPr lang="en-US" altLang="zh-CN" sz="1200">
                          <a:latin typeface="MiSans" panose="00000500000000000000" charset="-122"/>
                          <a:ea typeface="MiSans" panose="00000500000000000000" charset="-122"/>
                        </a:rPr>
                        <a:t>+</a:t>
                      </a:r>
                      <a:r>
                        <a:rPr lang="zh-CN" altLang="en-US" sz="1200">
                          <a:latin typeface="MiSans" panose="00000500000000000000" charset="-122"/>
                          <a:ea typeface="MiSans" panose="00000500000000000000" charset="-122"/>
                        </a:rPr>
                        <a:t>图文</a:t>
                      </a:r>
                      <a:endParaRPr lang="zh-CN" altLang="en-US" sz="1200">
                        <a:latin typeface="MiSans" panose="00000500000000000000" charset="-122"/>
                        <a:ea typeface="MiSans" panose="00000500000000000000" charset="-122"/>
                      </a:endParaRPr>
                    </a:p>
                  </a:txBody>
                  <a:tcPr anchor="ctr"/>
                </a:tc>
              </a:tr>
            </a:tbl>
          </a:graphicData>
        </a:graphic>
      </p:graphicFrame>
      <p:cxnSp>
        <p:nvCxnSpPr>
          <p:cNvPr id="25" name="直接连接符 24"/>
          <p:cNvCxnSpPr/>
          <p:nvPr>
            <p:custDataLst>
              <p:tags r:id="rId4"/>
            </p:custDataLst>
          </p:nvPr>
        </p:nvCxnSpPr>
        <p:spPr>
          <a:xfrm>
            <a:off x="5648960" y="1812608"/>
            <a:ext cx="0" cy="4008120"/>
          </a:xfrm>
          <a:prstGeom prst="line">
            <a:avLst/>
          </a:prstGeom>
          <a:ln w="31750" cap="rnd">
            <a:solidFill>
              <a:srgbClr val="58654B"/>
            </a:solidFill>
            <a:prstDash val="sysDot"/>
            <a:round/>
          </a:ln>
        </p:spPr>
        <p:style>
          <a:lnRef idx="0">
            <a:srgbClr val="FFFFFF"/>
          </a:lnRef>
          <a:fillRef idx="0">
            <a:srgbClr val="FFFFFF"/>
          </a:fillRef>
          <a:effectRef idx="0">
            <a:srgbClr val="FFFFFF"/>
          </a:effectRef>
          <a:fontRef idx="minor">
            <a:schemeClr val="tx1"/>
          </a:fontRef>
        </p:style>
      </p:cxnSp>
      <p:sp>
        <p:nvSpPr>
          <p:cNvPr id="22" name="文本框 21"/>
          <p:cNvSpPr txBox="1"/>
          <p:nvPr/>
        </p:nvSpPr>
        <p:spPr>
          <a:xfrm>
            <a:off x="400050" y="1812925"/>
            <a:ext cx="4988560" cy="4267835"/>
          </a:xfrm>
          <a:prstGeom prst="rect">
            <a:avLst/>
          </a:prstGeom>
          <a:noFill/>
        </p:spPr>
        <p:txBody>
          <a:bodyPr wrap="square" rtlCol="0">
            <a:noAutofit/>
          </a:bodyPr>
          <a:lstStyle/>
          <a:p>
            <a:pPr indent="0" fontAlgn="auto">
              <a:lnSpc>
                <a:spcPct val="150000"/>
              </a:lnSpc>
              <a:spcBef>
                <a:spcPts val="0"/>
              </a:spcBef>
              <a:buFont typeface="黑体" panose="02010609060101010101" charset="-122"/>
              <a:buNone/>
            </a:pPr>
            <a:r>
              <a:rPr lang="zh-CN" altLang="en-US" sz="1200" b="1" dirty="0">
                <a:latin typeface="MiSans" panose="00000500000000000000" charset="-122"/>
                <a:ea typeface="MiSans" panose="00000500000000000000" charset="-122"/>
                <a:cs typeface="MiSans" panose="00000500000000000000" charset="-122"/>
                <a:sym typeface="+mn-ea"/>
              </a:rPr>
              <a:t>展项描述：</a:t>
            </a:r>
            <a:endParaRPr lang="zh-CN" altLang="en-US" sz="1200" b="1" dirty="0">
              <a:latin typeface="MiSans" panose="00000500000000000000" charset="-122"/>
              <a:ea typeface="MiSans" panose="00000500000000000000" charset="-122"/>
              <a:cs typeface="MiSans" panose="00000500000000000000" charset="-122"/>
            </a:endParaRPr>
          </a:p>
          <a:p>
            <a:pPr indent="254000" fontAlgn="auto">
              <a:lnSpc>
                <a:spcPct val="150000"/>
              </a:lnSpc>
              <a:spcBef>
                <a:spcPts val="0"/>
              </a:spcBef>
              <a:buFont typeface="黑体" panose="02010609060101010101" charset="-122"/>
              <a:buNone/>
            </a:pPr>
            <a:r>
              <a:rPr lang="zh-CN" altLang="en-US" sz="1200" dirty="0">
                <a:latin typeface="MiSans" panose="00000500000000000000" charset="-122"/>
                <a:ea typeface="MiSans" panose="00000500000000000000" charset="-122"/>
                <a:cs typeface="MiSans" panose="00000500000000000000" charset="-122"/>
                <a:sym typeface="+mn-ea"/>
              </a:rPr>
              <a:t>展项主要折射棱镜、旋转设备、图文展板组成。</a:t>
            </a:r>
            <a:endParaRPr lang="zh-CN" altLang="en-US" sz="1200" dirty="0">
              <a:latin typeface="MiSans" panose="00000500000000000000" charset="-122"/>
              <a:ea typeface="MiSans" panose="00000500000000000000" charset="-122"/>
              <a:cs typeface="MiSans" panose="00000500000000000000" charset="-122"/>
              <a:sym typeface="+mn-ea"/>
            </a:endParaRPr>
          </a:p>
          <a:p>
            <a:pPr indent="254000" fontAlgn="auto">
              <a:lnSpc>
                <a:spcPct val="150000"/>
              </a:lnSpc>
              <a:spcBef>
                <a:spcPts val="0"/>
              </a:spcBef>
              <a:buFont typeface="黑体" panose="02010609060101010101" charset="-122"/>
              <a:buNone/>
            </a:pPr>
            <a:r>
              <a:rPr lang="zh-CN" altLang="en-US" sz="1200" dirty="0">
                <a:latin typeface="MiSans" panose="00000500000000000000" charset="-122"/>
                <a:ea typeface="MiSans" panose="00000500000000000000" charset="-122"/>
                <a:cs typeface="MiSans" panose="00000500000000000000" charset="-122"/>
                <a:sym typeface="+mn-ea"/>
              </a:rPr>
              <a:t>在越窑青瓷表面常常能见到折射出的黄色、蓝色等不同颜色光线，其中原因之一便是因为釉层对光的选择性吸收和选择性散射造成的，通过设置的互动棱镜设备，让观众理解其中光的色散原理，并为展览营造光影氛围。</a:t>
            </a:r>
            <a:endParaRPr lang="zh-CN" altLang="en-US" sz="1200" dirty="0">
              <a:latin typeface="MiSans" panose="00000500000000000000" charset="-122"/>
              <a:ea typeface="MiSans" panose="00000500000000000000" charset="-122"/>
              <a:cs typeface="MiSans" panose="00000500000000000000" charset="-122"/>
              <a:sym typeface="+mn-ea"/>
            </a:endParaRPr>
          </a:p>
          <a:p>
            <a:pPr indent="0" fontAlgn="auto">
              <a:lnSpc>
                <a:spcPct val="150000"/>
              </a:lnSpc>
              <a:spcBef>
                <a:spcPts val="0"/>
              </a:spcBef>
              <a:buFont typeface="黑体" panose="02010609060101010101" charset="-122"/>
              <a:buNone/>
            </a:pPr>
            <a:endParaRPr lang="zh-CN" altLang="en-US" sz="1200" dirty="0">
              <a:latin typeface="MiSans" panose="00000500000000000000" charset="-122"/>
              <a:ea typeface="MiSans" panose="00000500000000000000" charset="-122"/>
              <a:cs typeface="MiSans" panose="00000500000000000000" charset="-122"/>
              <a:sym typeface="+mn-ea"/>
            </a:endParaRPr>
          </a:p>
          <a:p>
            <a:pPr indent="0" fontAlgn="auto">
              <a:lnSpc>
                <a:spcPct val="150000"/>
              </a:lnSpc>
              <a:spcBef>
                <a:spcPts val="0"/>
              </a:spcBef>
              <a:buFont typeface="黑体" panose="02010609060101010101" charset="-122"/>
              <a:buNone/>
            </a:pPr>
            <a:r>
              <a:rPr lang="zh-CN" altLang="en-US" sz="1200" b="1" dirty="0">
                <a:latin typeface="MiSans" panose="00000500000000000000" charset="-122"/>
                <a:ea typeface="MiSans" panose="00000500000000000000" charset="-122"/>
                <a:cs typeface="MiSans" panose="00000500000000000000" charset="-122"/>
                <a:sym typeface="+mn-ea"/>
              </a:rPr>
              <a:t>展示目的：</a:t>
            </a:r>
            <a:r>
              <a:rPr lang="zh-CN" altLang="en-US" sz="1200" dirty="0">
                <a:latin typeface="MiSans" panose="00000500000000000000" charset="-122"/>
                <a:ea typeface="MiSans" panose="00000500000000000000" charset="-122"/>
                <a:cs typeface="MiSans" panose="00000500000000000000" charset="-122"/>
                <a:sym typeface="黑体" panose="02010609060101010101" charset="-122"/>
              </a:rPr>
              <a:t>科普越窑青瓷表面为何能呈现不同光泽的原因，展示光的色散原理。</a:t>
            </a:r>
            <a:endParaRPr lang="zh-CN" altLang="en-US" sz="1200" dirty="0">
              <a:latin typeface="MiSans" panose="00000500000000000000" charset="-122"/>
              <a:ea typeface="MiSans" panose="00000500000000000000" charset="-122"/>
              <a:cs typeface="MiSans" panose="00000500000000000000" charset="-122"/>
              <a:sym typeface="黑体" panose="02010609060101010101" charset="-122"/>
            </a:endParaRPr>
          </a:p>
          <a:p>
            <a:pPr indent="0" fontAlgn="auto">
              <a:lnSpc>
                <a:spcPct val="150000"/>
              </a:lnSpc>
              <a:spcBef>
                <a:spcPts val="0"/>
              </a:spcBef>
              <a:buFont typeface="黑体" panose="02010609060101010101" charset="-122"/>
              <a:buNone/>
            </a:pPr>
            <a:endParaRPr lang="zh-CN" altLang="en-US" sz="1200" b="1" dirty="0">
              <a:latin typeface="MiSans" panose="00000500000000000000" charset="-122"/>
              <a:ea typeface="MiSans" panose="00000500000000000000" charset="-122"/>
              <a:cs typeface="MiSans" panose="00000500000000000000" charset="-122"/>
              <a:sym typeface="黑体" panose="02010609060101010101" charset="-122"/>
            </a:endParaRPr>
          </a:p>
          <a:p>
            <a:pPr>
              <a:lnSpc>
                <a:spcPct val="150000"/>
              </a:lnSpc>
            </a:pPr>
            <a:r>
              <a:rPr lang="zh-CN" altLang="en-US" sz="1200" b="1" dirty="0">
                <a:latin typeface="MiSans" panose="00000500000000000000" charset="-122"/>
                <a:ea typeface="MiSans" panose="00000500000000000000" charset="-122"/>
                <a:cs typeface="MiSans" panose="00000500000000000000" charset="-122"/>
                <a:sym typeface="黑体" panose="02010609060101010101" charset="-122"/>
              </a:rPr>
              <a:t>操作说明：</a:t>
            </a:r>
            <a:endParaRPr lang="zh-CN" altLang="en-US" sz="1200" b="1" dirty="0">
              <a:latin typeface="MiSans" panose="00000500000000000000" charset="-122"/>
              <a:ea typeface="MiSans" panose="00000500000000000000" charset="-122"/>
              <a:cs typeface="MiSans" panose="00000500000000000000" charset="-122"/>
              <a:sym typeface="黑体" panose="02010609060101010101" charset="-122"/>
            </a:endParaRPr>
          </a:p>
          <a:p>
            <a:pPr>
              <a:lnSpc>
                <a:spcPct val="150000"/>
              </a:lnSpc>
            </a:pPr>
            <a:r>
              <a:rPr lang="en-US" altLang="zh-CN" sz="1200" dirty="0">
                <a:latin typeface="MiSans" panose="00000500000000000000" charset="-122"/>
                <a:ea typeface="MiSans" panose="00000500000000000000" charset="-122"/>
                <a:cs typeface="MiSans" panose="00000500000000000000" charset="-122"/>
                <a:sym typeface="黑体" panose="02010609060101010101" charset="-122"/>
              </a:rPr>
              <a:t>1</a:t>
            </a:r>
            <a:r>
              <a:rPr lang="zh-CN" altLang="en-US" sz="1200" dirty="0">
                <a:latin typeface="MiSans" panose="00000500000000000000" charset="-122"/>
                <a:ea typeface="MiSans" panose="00000500000000000000" charset="-122"/>
                <a:cs typeface="MiSans" panose="00000500000000000000" charset="-122"/>
                <a:sym typeface="黑体" panose="02010609060101010101" charset="-122"/>
              </a:rPr>
              <a:t>、观众步入展区；</a:t>
            </a:r>
            <a:endParaRPr lang="zh-CN" altLang="en-US" sz="1200" dirty="0">
              <a:latin typeface="MiSans" panose="00000500000000000000" charset="-122"/>
              <a:ea typeface="MiSans" panose="00000500000000000000" charset="-122"/>
              <a:cs typeface="MiSans" panose="00000500000000000000" charset="-122"/>
              <a:sym typeface="黑体" panose="02010609060101010101" charset="-122"/>
            </a:endParaRPr>
          </a:p>
          <a:p>
            <a:pPr>
              <a:lnSpc>
                <a:spcPct val="150000"/>
              </a:lnSpc>
            </a:pPr>
            <a:r>
              <a:rPr lang="zh-CN" altLang="en-US" sz="1200" dirty="0">
                <a:latin typeface="MiSans" panose="00000500000000000000" charset="-122"/>
                <a:ea typeface="MiSans" panose="00000500000000000000" charset="-122"/>
                <a:cs typeface="MiSans" panose="00000500000000000000" charset="-122"/>
                <a:sym typeface="方正兰亭细黑_GBK" panose="02000000000000000000" charset="-122"/>
              </a:rPr>
              <a:t>2、观看图文介绍知识；</a:t>
            </a:r>
            <a:endParaRPr lang="zh-CN" altLang="en-US" sz="1200" dirty="0">
              <a:latin typeface="MiSans" panose="00000500000000000000" charset="-122"/>
              <a:ea typeface="MiSans" panose="00000500000000000000" charset="-122"/>
              <a:cs typeface="MiSans" panose="00000500000000000000" charset="-122"/>
              <a:sym typeface="方正兰亭细黑_GBK" panose="02000000000000000000" charset="-122"/>
            </a:endParaRPr>
          </a:p>
          <a:p>
            <a:pPr>
              <a:lnSpc>
                <a:spcPct val="150000"/>
              </a:lnSpc>
            </a:pPr>
            <a:r>
              <a:rPr lang="en-US" altLang="zh-CN" sz="1200" dirty="0">
                <a:latin typeface="MiSans" panose="00000500000000000000" charset="-122"/>
                <a:ea typeface="MiSans" panose="00000500000000000000" charset="-122"/>
                <a:cs typeface="MiSans" panose="00000500000000000000" charset="-122"/>
              </a:rPr>
              <a:t>3</a:t>
            </a:r>
            <a:r>
              <a:rPr lang="zh-CN" altLang="en-US" sz="1200" dirty="0">
                <a:latin typeface="MiSans" panose="00000500000000000000" charset="-122"/>
                <a:ea typeface="MiSans" panose="00000500000000000000" charset="-122"/>
                <a:cs typeface="MiSans" panose="00000500000000000000" charset="-122"/>
              </a:rPr>
              <a:t>、转动棱镜，欣赏光的色散；</a:t>
            </a:r>
            <a:endParaRPr lang="zh-CN" altLang="en-US" sz="1200" dirty="0">
              <a:latin typeface="MiSans" panose="00000500000000000000" charset="-122"/>
              <a:ea typeface="MiSans" panose="00000500000000000000" charset="-122"/>
              <a:cs typeface="MiSans" panose="00000500000000000000" charset="-122"/>
            </a:endParaRPr>
          </a:p>
        </p:txBody>
      </p:sp>
      <p:sp>
        <p:nvSpPr>
          <p:cNvPr id="3" name="文本框 2"/>
          <p:cNvSpPr txBox="1"/>
          <p:nvPr/>
        </p:nvSpPr>
        <p:spPr>
          <a:xfrm>
            <a:off x="8251825" y="346710"/>
            <a:ext cx="3532505" cy="398780"/>
          </a:xfrm>
          <a:prstGeom prst="rect">
            <a:avLst/>
          </a:prstGeom>
          <a:noFill/>
        </p:spPr>
        <p:txBody>
          <a:bodyPr wrap="square" rtlCol="0">
            <a:spAutoFit/>
          </a:bodyPr>
          <a:lstStyle/>
          <a:p>
            <a:pPr algn="r"/>
            <a:r>
              <a:rPr lang="zh-CN" altLang="en-US" sz="2000">
                <a:solidFill>
                  <a:srgbClr val="58654B"/>
                </a:solidFill>
                <a:latin typeface="京華老宋体_KingHwa_OldSong" panose="02000500000000000000" charset="-122"/>
                <a:ea typeface="京華老宋体_KingHwa_OldSong" panose="02000500000000000000" charset="-122"/>
                <a:cs typeface="仿宋" panose="02010609060101010101" charset="-122"/>
                <a:sym typeface="+mn-ea"/>
              </a:rPr>
              <a:t>绍兴文化里的科学基因</a:t>
            </a:r>
            <a:endParaRPr lang="zh-CN" altLang="en-US" sz="2000">
              <a:solidFill>
                <a:srgbClr val="58654B"/>
              </a:solidFill>
              <a:latin typeface="京華老宋体_KingHwa_OldSong" panose="02000500000000000000" charset="-122"/>
              <a:ea typeface="京華老宋体_KingHwa_OldSong" panose="02000500000000000000" charset="-122"/>
              <a:cs typeface="仿宋" panose="02010609060101010101" charset="-122"/>
              <a:sym typeface="+mn-ea"/>
            </a:endParaRPr>
          </a:p>
        </p:txBody>
      </p:sp>
      <p:grpSp>
        <p:nvGrpSpPr>
          <p:cNvPr id="4" name="组合 3"/>
          <p:cNvGrpSpPr/>
          <p:nvPr/>
        </p:nvGrpSpPr>
        <p:grpSpPr>
          <a:xfrm>
            <a:off x="0" y="6189345"/>
            <a:ext cx="12192000" cy="668655"/>
            <a:chOff x="0" y="9747"/>
            <a:chExt cx="19200" cy="1053"/>
          </a:xfrm>
        </p:grpSpPr>
        <p:sp>
          <p:nvSpPr>
            <p:cNvPr id="6" name="矩形 5"/>
            <p:cNvSpPr/>
            <p:nvPr>
              <p:custDataLst>
                <p:tags r:id="rId5"/>
              </p:custDataLst>
            </p:nvPr>
          </p:nvSpPr>
          <p:spPr>
            <a:xfrm>
              <a:off x="0" y="9747"/>
              <a:ext cx="19200" cy="1053"/>
            </a:xfrm>
            <a:prstGeom prst="rect">
              <a:avLst/>
            </a:prstGeom>
            <a:solidFill>
              <a:srgbClr val="B0B47F"/>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cs typeface="仿宋" panose="02010609060101010101" charset="-122"/>
              </a:endParaRPr>
            </a:p>
          </p:txBody>
        </p:sp>
        <p:pic>
          <p:nvPicPr>
            <p:cNvPr id="9" name="图片 8" descr="2"/>
            <p:cNvPicPr>
              <a:picLocks noChangeAspect="1"/>
            </p:cNvPicPr>
            <p:nvPr/>
          </p:nvPicPr>
          <p:blipFill>
            <a:blip r:embed="rId6">
              <a:alphaModFix amt="48000"/>
            </a:blip>
            <a:srcRect t="2036" b="82201"/>
            <a:stretch>
              <a:fillRect/>
            </a:stretch>
          </p:blipFill>
          <p:spPr>
            <a:xfrm>
              <a:off x="0" y="9747"/>
              <a:ext cx="19158" cy="1053"/>
            </a:xfrm>
            <a:prstGeom prst="rect">
              <a:avLst/>
            </a:prstGeom>
          </p:spPr>
        </p:pic>
      </p:grpSp>
      <p:pic>
        <p:nvPicPr>
          <p:cNvPr id="2" name="图片 1"/>
          <p:cNvPicPr>
            <a:picLocks noChangeAspect="1"/>
          </p:cNvPicPr>
          <p:nvPr/>
        </p:nvPicPr>
        <p:blipFill>
          <a:blip r:embed="rId7"/>
          <a:stretch>
            <a:fillRect/>
          </a:stretch>
        </p:blipFill>
        <p:spPr>
          <a:xfrm>
            <a:off x="6154420" y="3002915"/>
            <a:ext cx="2657475" cy="1887855"/>
          </a:xfrm>
          <a:prstGeom prst="rect">
            <a:avLst/>
          </a:prstGeom>
        </p:spPr>
      </p:pic>
      <p:pic>
        <p:nvPicPr>
          <p:cNvPr id="7" name="图片 6"/>
          <p:cNvPicPr>
            <a:picLocks noChangeAspect="1"/>
          </p:cNvPicPr>
          <p:nvPr/>
        </p:nvPicPr>
        <p:blipFill>
          <a:blip r:embed="rId8"/>
          <a:stretch>
            <a:fillRect/>
          </a:stretch>
        </p:blipFill>
        <p:spPr>
          <a:xfrm>
            <a:off x="9077325" y="3002915"/>
            <a:ext cx="2254250" cy="1887855"/>
          </a:xfrm>
          <a:prstGeom prst="rect">
            <a:avLst/>
          </a:prstGeom>
        </p:spPr>
      </p:pic>
    </p:spTree>
    <p:custDataLst>
      <p:tags r:id="rId9"/>
    </p:custData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bg>
      <p:bgPr>
        <a:solidFill>
          <a:srgbClr val="F0E7DD">
            <a:alpha val="27000"/>
          </a:srgbClr>
        </a:solidFill>
        <a:effectLst/>
      </p:bgPr>
    </p:bg>
    <p:spTree>
      <p:nvGrpSpPr>
        <p:cNvPr id="1" name=""/>
        <p:cNvGrpSpPr/>
        <p:nvPr/>
      </p:nvGrpSpPr>
      <p:grpSpPr>
        <a:xfrm>
          <a:off x="0" y="0"/>
          <a:ext cx="0" cy="0"/>
          <a:chOff x="0" y="0"/>
          <a:chExt cx="0" cy="0"/>
        </a:xfrm>
      </p:grpSpPr>
      <p:cxnSp>
        <p:nvCxnSpPr>
          <p:cNvPr id="21" name="直接连接符 20"/>
          <p:cNvCxnSpPr/>
          <p:nvPr>
            <p:custDataLst>
              <p:tags r:id="rId1"/>
            </p:custDataLst>
          </p:nvPr>
        </p:nvCxnSpPr>
        <p:spPr>
          <a:xfrm>
            <a:off x="400685" y="738505"/>
            <a:ext cx="11383645" cy="6985"/>
          </a:xfrm>
          <a:prstGeom prst="line">
            <a:avLst/>
          </a:prstGeom>
          <a:ln w="28575" cmpd="sng">
            <a:solidFill>
              <a:srgbClr val="58654B"/>
            </a:solidFill>
            <a:prstDash val="solid"/>
          </a:ln>
        </p:spPr>
        <p:style>
          <a:lnRef idx="2">
            <a:schemeClr val="accent1"/>
          </a:lnRef>
          <a:fillRef idx="0">
            <a:srgbClr val="FFFFFF"/>
          </a:fillRef>
          <a:effectRef idx="0">
            <a:srgbClr val="FFFFFF"/>
          </a:effectRef>
          <a:fontRef idx="minor">
            <a:schemeClr val="tx1"/>
          </a:fontRef>
        </p:style>
      </p:cxnSp>
      <p:sp>
        <p:nvSpPr>
          <p:cNvPr id="5" name="文本框 4"/>
          <p:cNvSpPr txBox="1"/>
          <p:nvPr>
            <p:custDataLst>
              <p:tags r:id="rId2"/>
            </p:custDataLst>
          </p:nvPr>
        </p:nvSpPr>
        <p:spPr>
          <a:xfrm>
            <a:off x="400685" y="216535"/>
            <a:ext cx="6515735" cy="509270"/>
          </a:xfrm>
          <a:prstGeom prst="rect">
            <a:avLst/>
          </a:prstGeom>
          <a:noFill/>
        </p:spPr>
        <p:txBody>
          <a:bodyPr wrap="square" rtlCol="0">
            <a:noAutofit/>
          </a:bodyPr>
          <a:lstStyle/>
          <a:p>
            <a:r>
              <a:rPr lang="zh-CN" altLang="en-US" sz="3600" b="0">
                <a:solidFill>
                  <a:srgbClr val="58654B"/>
                </a:solidFill>
                <a:latin typeface="京華老宋体_KingHwa_OldSong" panose="02000500000000000000" charset="-122"/>
                <a:ea typeface="京華老宋体_KingHwa_OldSong" panose="02000500000000000000" charset="-122"/>
                <a:cs typeface="仿宋" panose="02010609060101010101" charset="-122"/>
                <a:sym typeface="+mn-ea"/>
              </a:rPr>
              <a:t>越窑青瓷与其他瓷器的区别</a:t>
            </a:r>
            <a:endParaRPr lang="zh-CN" altLang="en-US" sz="3600" b="0">
              <a:solidFill>
                <a:srgbClr val="58654B"/>
              </a:solidFill>
              <a:latin typeface="京華老宋体_KingHwa_OldSong" panose="02000500000000000000" charset="-122"/>
              <a:ea typeface="京華老宋体_KingHwa_OldSong" panose="02000500000000000000" charset="-122"/>
              <a:cs typeface="仿宋" panose="02010609060101010101" charset="-122"/>
              <a:sym typeface="+mn-ea"/>
            </a:endParaRPr>
          </a:p>
          <a:p>
            <a:endParaRPr lang="zh-CN" altLang="en-US" sz="3600" b="0">
              <a:solidFill>
                <a:srgbClr val="58654B"/>
              </a:solidFill>
              <a:latin typeface="京華老宋体_KingHwa_OldSong" panose="02000500000000000000" charset="-122"/>
              <a:ea typeface="京華老宋体_KingHwa_OldSong" panose="02000500000000000000" charset="-122"/>
              <a:cs typeface="仿宋" panose="02010609060101010101" charset="-122"/>
              <a:sym typeface="+mn-ea"/>
            </a:endParaRPr>
          </a:p>
          <a:p>
            <a:endParaRPr lang="zh-CN" altLang="en-US" sz="3600">
              <a:solidFill>
                <a:srgbClr val="58654B"/>
              </a:solidFill>
              <a:latin typeface="京華老宋体_KingHwa_OldSong" panose="02000500000000000000" charset="-122"/>
              <a:ea typeface="京華老宋体_KingHwa_OldSong" panose="02000500000000000000" charset="-122"/>
              <a:cs typeface="仿宋" panose="02010609060101010101" charset="-122"/>
            </a:endParaRPr>
          </a:p>
          <a:p>
            <a:endParaRPr lang="zh-CN" altLang="en-US" sz="3600">
              <a:solidFill>
                <a:srgbClr val="58654B"/>
              </a:solidFill>
              <a:latin typeface="京華老宋体_KingHwa_OldSong" panose="02000500000000000000" charset="-122"/>
              <a:ea typeface="京華老宋体_KingHwa_OldSong" panose="02000500000000000000" charset="-122"/>
              <a:cs typeface="仿宋" panose="02010609060101010101" charset="-122"/>
            </a:endParaRPr>
          </a:p>
        </p:txBody>
      </p:sp>
      <p:graphicFrame>
        <p:nvGraphicFramePr>
          <p:cNvPr id="8" name="表格 7"/>
          <p:cNvGraphicFramePr/>
          <p:nvPr>
            <p:custDataLst>
              <p:tags r:id="rId3"/>
            </p:custDataLst>
          </p:nvPr>
        </p:nvGraphicFramePr>
        <p:xfrm>
          <a:off x="400685" y="1163955"/>
          <a:ext cx="11383645" cy="434975"/>
        </p:xfrm>
        <a:graphic>
          <a:graphicData uri="http://schemas.openxmlformats.org/drawingml/2006/table">
            <a:tbl>
              <a:tblPr firstCol="1" bandCol="1">
                <a:tableStyleId>{B2A5736F-0B23-42C7-9033-99ABC36045BD}</a:tableStyleId>
              </a:tblPr>
              <a:tblGrid>
                <a:gridCol w="1452880"/>
                <a:gridCol w="1915795"/>
                <a:gridCol w="1897380"/>
                <a:gridCol w="2412365"/>
                <a:gridCol w="1807845"/>
                <a:gridCol w="1897380"/>
              </a:tblGrid>
              <a:tr h="381000">
                <a:tc>
                  <a:txBody>
                    <a:bodyPr/>
                    <a:lstStyle/>
                    <a:p>
                      <a:pPr algn="ctr">
                        <a:lnSpc>
                          <a:spcPct val="100000"/>
                        </a:lnSpc>
                        <a:spcBef>
                          <a:spcPts val="0"/>
                        </a:spcBef>
                        <a:buClrTx/>
                        <a:buSzTx/>
                        <a:buFontTx/>
                        <a:buNone/>
                      </a:pPr>
                      <a:r>
                        <a:rPr lang="zh-CN" altLang="en-US" sz="1200" b="0">
                          <a:latin typeface="MiSans" panose="00000500000000000000" charset="-122"/>
                          <a:ea typeface="MiSans" panose="00000500000000000000" charset="-122"/>
                        </a:rPr>
                        <a:t>展区名称</a:t>
                      </a:r>
                      <a:endParaRPr lang="zh-CN" altLang="en-US" sz="1200" b="0">
                        <a:latin typeface="MiSans" panose="00000500000000000000" charset="-122"/>
                        <a:ea typeface="MiSans" panose="00000500000000000000" charset="-122"/>
                      </a:endParaRPr>
                    </a:p>
                  </a:txBody>
                  <a:tcPr anchor="ctr">
                    <a:solidFill>
                      <a:srgbClr val="B0B47F"/>
                    </a:solidFill>
                  </a:tcPr>
                </a:tc>
                <a:tc>
                  <a:txBody>
                    <a:bodyPr/>
                    <a:lstStyle/>
                    <a:p>
                      <a:pPr algn="l">
                        <a:lnSpc>
                          <a:spcPct val="120000"/>
                        </a:lnSpc>
                        <a:spcBef>
                          <a:spcPts val="0"/>
                        </a:spcBef>
                        <a:spcAft>
                          <a:spcPts val="0"/>
                        </a:spcAft>
                        <a:buClrTx/>
                        <a:buSzTx/>
                        <a:buFontTx/>
                        <a:buNone/>
                      </a:pPr>
                      <a:r>
                        <a:rPr lang="zh-CN" altLang="en-US" sz="1200" spc="120">
                          <a:latin typeface="MiSans" panose="00000500000000000000" charset="-122"/>
                          <a:ea typeface="MiSans" panose="00000500000000000000" charset="-122"/>
                        </a:rPr>
                        <a:t>越窑青瓷</a:t>
                      </a:r>
                      <a:endParaRPr lang="zh-CN" altLang="en-US" sz="1200" spc="120">
                        <a:latin typeface="MiSans" panose="00000500000000000000" charset="-122"/>
                        <a:ea typeface="MiSans" panose="00000500000000000000" charset="-122"/>
                      </a:endParaRPr>
                    </a:p>
                  </a:txBody>
                  <a:tcPr anchor="ctr"/>
                </a:tc>
                <a:tc>
                  <a:txBody>
                    <a:bodyPr/>
                    <a:lstStyle/>
                    <a:p>
                      <a:pPr algn="ctr">
                        <a:buNone/>
                      </a:pPr>
                      <a:r>
                        <a:rPr lang="zh-CN" altLang="en-US" sz="1200">
                          <a:solidFill>
                            <a:schemeClr val="bg1"/>
                          </a:solidFill>
                          <a:latin typeface="MiSans" panose="00000500000000000000" charset="-122"/>
                          <a:ea typeface="MiSans" panose="00000500000000000000" charset="-122"/>
                        </a:rPr>
                        <a:t>展品名称</a:t>
                      </a:r>
                      <a:endParaRPr lang="zh-CN" altLang="en-US" sz="1200">
                        <a:solidFill>
                          <a:schemeClr val="bg1"/>
                        </a:solidFill>
                        <a:latin typeface="MiSans" panose="00000500000000000000" charset="-122"/>
                        <a:ea typeface="MiSans" panose="00000500000000000000" charset="-122"/>
                      </a:endParaRPr>
                    </a:p>
                  </a:txBody>
                  <a:tcPr anchor="ctr">
                    <a:solidFill>
                      <a:srgbClr val="B0B47F"/>
                    </a:solidFill>
                  </a:tcPr>
                </a:tc>
                <a:tc>
                  <a:txBody>
                    <a:bodyPr/>
                    <a:lstStyle/>
                    <a:p>
                      <a:pPr indent="0" algn="l">
                        <a:lnSpc>
                          <a:spcPct val="120000"/>
                        </a:lnSpc>
                        <a:spcBef>
                          <a:spcPts val="0"/>
                        </a:spcBef>
                        <a:spcAft>
                          <a:spcPts val="0"/>
                        </a:spcAft>
                        <a:buNone/>
                      </a:pPr>
                      <a:r>
                        <a:rPr lang="zh-CN" altLang="en-US" sz="1200" b="0" spc="120">
                          <a:latin typeface="MiSans" panose="00000500000000000000" charset="-122"/>
                          <a:ea typeface="MiSans" panose="00000500000000000000" charset="-122"/>
                          <a:sym typeface="+mn-ea"/>
                        </a:rPr>
                        <a:t>越窑青瓷与其他瓷器的区别</a:t>
                      </a:r>
                      <a:endParaRPr lang="zh-CN" altLang="en-US" sz="1200" b="0" spc="120">
                        <a:latin typeface="MiSans" panose="00000500000000000000" charset="-122"/>
                        <a:ea typeface="MiSans" panose="00000500000000000000" charset="-122"/>
                        <a:sym typeface="+mn-ea"/>
                      </a:endParaRPr>
                    </a:p>
                  </a:txBody>
                  <a:tcPr marL="177800" marR="177800" marT="107950" marB="107950" anchor="ctr"/>
                </a:tc>
                <a:tc>
                  <a:txBody>
                    <a:bodyPr/>
                    <a:lstStyle/>
                    <a:p>
                      <a:pPr algn="ctr">
                        <a:buNone/>
                      </a:pPr>
                      <a:r>
                        <a:rPr lang="zh-CN" altLang="en-US" sz="1200">
                          <a:solidFill>
                            <a:schemeClr val="bg1"/>
                          </a:solidFill>
                          <a:latin typeface="MiSans" panose="00000500000000000000" charset="-122"/>
                          <a:ea typeface="MiSans" panose="00000500000000000000" charset="-122"/>
                        </a:rPr>
                        <a:t>展示形式</a:t>
                      </a:r>
                      <a:endParaRPr lang="zh-CN" altLang="en-US" sz="1200">
                        <a:solidFill>
                          <a:schemeClr val="bg1"/>
                        </a:solidFill>
                        <a:latin typeface="MiSans" panose="00000500000000000000" charset="-122"/>
                        <a:ea typeface="MiSans" panose="00000500000000000000" charset="-122"/>
                      </a:endParaRPr>
                    </a:p>
                  </a:txBody>
                  <a:tcPr anchor="ctr">
                    <a:solidFill>
                      <a:srgbClr val="B0B47F"/>
                    </a:solidFill>
                  </a:tcPr>
                </a:tc>
                <a:tc>
                  <a:txBody>
                    <a:bodyPr/>
                    <a:lstStyle/>
                    <a:p>
                      <a:pPr algn="ctr">
                        <a:buNone/>
                      </a:pPr>
                      <a:r>
                        <a:rPr lang="zh-CN" altLang="en-US" sz="1200">
                          <a:latin typeface="MiSans" panose="00000500000000000000" charset="-122"/>
                          <a:ea typeface="MiSans" panose="00000500000000000000" charset="-122"/>
                        </a:rPr>
                        <a:t>模型</a:t>
                      </a:r>
                      <a:r>
                        <a:rPr lang="en-US" altLang="zh-CN" sz="1200">
                          <a:latin typeface="MiSans" panose="00000500000000000000" charset="-122"/>
                          <a:ea typeface="MiSans" panose="00000500000000000000" charset="-122"/>
                        </a:rPr>
                        <a:t>+</a:t>
                      </a:r>
                      <a:r>
                        <a:rPr lang="zh-CN" altLang="en-US" sz="1200">
                          <a:latin typeface="MiSans" panose="00000500000000000000" charset="-122"/>
                          <a:ea typeface="MiSans" panose="00000500000000000000" charset="-122"/>
                        </a:rPr>
                        <a:t>图文展板</a:t>
                      </a:r>
                      <a:endParaRPr lang="zh-CN" altLang="en-US" sz="1200">
                        <a:latin typeface="MiSans" panose="00000500000000000000" charset="-122"/>
                        <a:ea typeface="MiSans" panose="00000500000000000000" charset="-122"/>
                      </a:endParaRPr>
                    </a:p>
                  </a:txBody>
                  <a:tcPr anchor="ctr"/>
                </a:tc>
              </a:tr>
            </a:tbl>
          </a:graphicData>
        </a:graphic>
      </p:graphicFrame>
      <p:sp>
        <p:nvSpPr>
          <p:cNvPr id="22" name="文本框 21"/>
          <p:cNvSpPr txBox="1"/>
          <p:nvPr/>
        </p:nvSpPr>
        <p:spPr>
          <a:xfrm>
            <a:off x="400050" y="1812925"/>
            <a:ext cx="5127625" cy="4375785"/>
          </a:xfrm>
          <a:prstGeom prst="rect">
            <a:avLst/>
          </a:prstGeom>
          <a:noFill/>
        </p:spPr>
        <p:txBody>
          <a:bodyPr wrap="square" rtlCol="0">
            <a:noAutofit/>
          </a:bodyPr>
          <a:lstStyle/>
          <a:p>
            <a:pPr indent="0" fontAlgn="auto">
              <a:lnSpc>
                <a:spcPct val="150000"/>
              </a:lnSpc>
              <a:spcBef>
                <a:spcPts val="0"/>
              </a:spcBef>
              <a:buFont typeface="黑体" panose="02010609060101010101" charset="-122"/>
              <a:buNone/>
            </a:pPr>
            <a:r>
              <a:rPr lang="zh-CN" altLang="en-US" sz="1200" b="1" dirty="0">
                <a:latin typeface="MiSans" panose="00000500000000000000" charset="-122"/>
                <a:ea typeface="MiSans" panose="00000500000000000000" charset="-122"/>
                <a:cs typeface="MiSans" panose="00000500000000000000" charset="-122"/>
                <a:sym typeface="+mn-ea"/>
              </a:rPr>
              <a:t>展项描述：</a:t>
            </a:r>
            <a:endParaRPr lang="zh-CN" altLang="en-US" sz="1200" b="1" dirty="0">
              <a:latin typeface="MiSans" panose="00000500000000000000" charset="-122"/>
              <a:ea typeface="MiSans" panose="00000500000000000000" charset="-122"/>
              <a:cs typeface="MiSans" panose="00000500000000000000" charset="-122"/>
            </a:endParaRPr>
          </a:p>
          <a:p>
            <a:pPr indent="304800" fontAlgn="auto">
              <a:lnSpc>
                <a:spcPct val="150000"/>
              </a:lnSpc>
              <a:spcBef>
                <a:spcPts val="0"/>
              </a:spcBef>
              <a:buFont typeface="黑体" panose="02010609060101010101" charset="-122"/>
              <a:buNone/>
              <a:extLst>
                <a:ext uri="{35155182-B16C-46BC-9424-99874614C6A1}">
                  <wpsdc:indentchars xmlns:wpsdc="http://www.wps.cn/officeDocument/2017/drawingmlCustomData" val="200" checksum="1077528236"/>
                </a:ext>
              </a:extLst>
            </a:pPr>
            <a:r>
              <a:rPr lang="zh-CN" altLang="en-US" sz="1200" dirty="0">
                <a:latin typeface="MiSans" panose="00000500000000000000" charset="-122"/>
                <a:ea typeface="MiSans" panose="00000500000000000000" charset="-122"/>
                <a:cs typeface="MiSans" panose="00000500000000000000" charset="-122"/>
                <a:sym typeface="+mn-ea"/>
              </a:rPr>
              <a:t>展项主要由图文展板与对比瓷器组成。</a:t>
            </a:r>
            <a:endParaRPr lang="zh-CN" altLang="en-US" sz="1200" dirty="0">
              <a:latin typeface="MiSans" panose="00000500000000000000" charset="-122"/>
              <a:ea typeface="MiSans" panose="00000500000000000000" charset="-122"/>
              <a:cs typeface="MiSans" panose="00000500000000000000" charset="-122"/>
              <a:sym typeface="+mn-ea"/>
            </a:endParaRPr>
          </a:p>
          <a:p>
            <a:pPr indent="304800" fontAlgn="auto">
              <a:lnSpc>
                <a:spcPct val="150000"/>
              </a:lnSpc>
              <a:spcBef>
                <a:spcPts val="0"/>
              </a:spcBef>
              <a:buFont typeface="黑体" panose="02010609060101010101" charset="-122"/>
              <a:buNone/>
              <a:extLst>
                <a:ext uri="{35155182-B16C-46BC-9424-99874614C6A1}">
                  <wpsdc:indentchars xmlns:wpsdc="http://www.wps.cn/officeDocument/2017/drawingmlCustomData" val="200" checksum="1077528236"/>
                </a:ext>
              </a:extLst>
            </a:pPr>
            <a:r>
              <a:rPr lang="zh-CN" altLang="en-US" sz="1200" dirty="0">
                <a:latin typeface="MiSans" panose="00000500000000000000" charset="-122"/>
                <a:ea typeface="MiSans" panose="00000500000000000000" charset="-122"/>
                <a:cs typeface="MiSans" panose="00000500000000000000" charset="-122"/>
                <a:sym typeface="+mn-ea"/>
              </a:rPr>
              <a:t>本展项聚焦越窑青瓷的核心特征</a:t>
            </a:r>
            <a:r>
              <a:rPr lang="en-US" altLang="zh-CN" sz="1200" dirty="0">
                <a:latin typeface="MiSans" panose="00000500000000000000" charset="-122"/>
                <a:ea typeface="MiSans" panose="00000500000000000000" charset="-122"/>
                <a:cs typeface="MiSans" panose="00000500000000000000" charset="-122"/>
                <a:sym typeface="+mn-ea"/>
              </a:rPr>
              <a:t>——</a:t>
            </a:r>
            <a:r>
              <a:rPr lang="zh-CN" altLang="en-US" sz="1200" dirty="0">
                <a:latin typeface="MiSans" panose="00000500000000000000" charset="-122"/>
                <a:ea typeface="MiSans" panose="00000500000000000000" charset="-122"/>
                <a:cs typeface="MiSans" panose="00000500000000000000" charset="-122"/>
                <a:sym typeface="+mn-ea"/>
              </a:rPr>
              <a:t>以氧化铁为着色剂的秘色天青釉，通过对比陶器、炻器、普通瓷器的原料、温度与烧制工艺，揭示其凭借纯净瓷胎与独特铁系釉方在</a:t>
            </a:r>
            <a:r>
              <a:rPr lang="en-US" altLang="zh-CN" sz="1200" dirty="0">
                <a:latin typeface="MiSans" panose="00000500000000000000" charset="-122"/>
                <a:ea typeface="MiSans" panose="00000500000000000000" charset="-122"/>
                <a:cs typeface="MiSans" panose="00000500000000000000" charset="-122"/>
                <a:sym typeface="+mn-ea"/>
              </a:rPr>
              <a:t>1200-1310</a:t>
            </a:r>
            <a:r>
              <a:rPr lang="en-US" altLang="en-US" sz="1200" dirty="0">
                <a:latin typeface="MiSans" panose="00000500000000000000" charset="-122"/>
                <a:ea typeface="MiSans" panose="00000500000000000000" charset="-122"/>
                <a:cs typeface="MiSans" panose="00000500000000000000" charset="-122"/>
                <a:sym typeface="+mn-ea"/>
              </a:rPr>
              <a:t>℃</a:t>
            </a:r>
            <a:r>
              <a:rPr lang="zh-CN" altLang="en-US" sz="1200" dirty="0">
                <a:latin typeface="MiSans" panose="00000500000000000000" charset="-122"/>
                <a:ea typeface="MiSans" panose="00000500000000000000" charset="-122"/>
                <a:cs typeface="MiSans" panose="00000500000000000000" charset="-122"/>
                <a:sym typeface="+mn-ea"/>
              </a:rPr>
              <a:t>下成就的如玉质感与历史地位。点明核心区别在于</a:t>
            </a:r>
            <a:r>
              <a:rPr lang="en-US" altLang="zh-CN" sz="1200" dirty="0">
                <a:latin typeface="MiSans" panose="00000500000000000000" charset="-122"/>
                <a:ea typeface="MiSans" panose="00000500000000000000" charset="-122"/>
                <a:cs typeface="MiSans" panose="00000500000000000000" charset="-122"/>
                <a:sym typeface="+mn-ea"/>
              </a:rPr>
              <a:t> “</a:t>
            </a:r>
            <a:r>
              <a:rPr lang="zh-CN" altLang="en-US" sz="1200" dirty="0">
                <a:latin typeface="MiSans" panose="00000500000000000000" charset="-122"/>
                <a:ea typeface="MiSans" panose="00000500000000000000" charset="-122"/>
                <a:cs typeface="MiSans" panose="00000500000000000000" charset="-122"/>
                <a:sym typeface="+mn-ea"/>
              </a:rPr>
              <a:t>秘色天青釉</a:t>
            </a:r>
            <a:r>
              <a:rPr lang="en-US" altLang="zh-CN" sz="1200" dirty="0">
                <a:latin typeface="MiSans" panose="00000500000000000000" charset="-122"/>
                <a:ea typeface="MiSans" panose="00000500000000000000" charset="-122"/>
                <a:cs typeface="MiSans" panose="00000500000000000000" charset="-122"/>
                <a:sym typeface="+mn-ea"/>
              </a:rPr>
              <a:t>” </a:t>
            </a:r>
            <a:r>
              <a:rPr lang="zh-CN" altLang="en-US" sz="1200" dirty="0">
                <a:latin typeface="MiSans" panose="00000500000000000000" charset="-122"/>
                <a:ea typeface="MiSans" panose="00000500000000000000" charset="-122"/>
                <a:cs typeface="MiSans" panose="00000500000000000000" charset="-122"/>
                <a:sym typeface="+mn-ea"/>
              </a:rPr>
              <a:t>及其成因，</a:t>
            </a:r>
            <a:r>
              <a:rPr lang="en-US" altLang="zh-CN" sz="1200" dirty="0">
                <a:latin typeface="MiSans" panose="00000500000000000000" charset="-122"/>
                <a:ea typeface="MiSans" panose="00000500000000000000" charset="-122"/>
                <a:cs typeface="MiSans" panose="00000500000000000000" charset="-122"/>
                <a:sym typeface="+mn-ea"/>
              </a:rPr>
              <a:t> </a:t>
            </a:r>
            <a:r>
              <a:rPr lang="zh-CN" altLang="en-US" sz="1200" dirty="0">
                <a:latin typeface="MiSans" panose="00000500000000000000" charset="-122"/>
                <a:ea typeface="MiSans" panose="00000500000000000000" charset="-122"/>
                <a:cs typeface="MiSans" panose="00000500000000000000" charset="-122"/>
                <a:sym typeface="+mn-ea"/>
              </a:rPr>
              <a:t>通过与</a:t>
            </a:r>
            <a:r>
              <a:rPr lang="en-US" altLang="zh-CN" sz="1200" dirty="0">
                <a:latin typeface="MiSans" panose="00000500000000000000" charset="-122"/>
                <a:ea typeface="MiSans" panose="00000500000000000000" charset="-122"/>
                <a:cs typeface="MiSans" panose="00000500000000000000" charset="-122"/>
                <a:sym typeface="+mn-ea"/>
              </a:rPr>
              <a:t> </a:t>
            </a:r>
            <a:r>
              <a:rPr lang="zh-CN" altLang="en-US" sz="1200" dirty="0">
                <a:latin typeface="MiSans" panose="00000500000000000000" charset="-122"/>
                <a:ea typeface="MiSans" panose="00000500000000000000" charset="-122"/>
                <a:cs typeface="MiSans" panose="00000500000000000000" charset="-122"/>
                <a:sym typeface="+mn-ea"/>
              </a:rPr>
              <a:t>陶器、炻器、普通瓷器</a:t>
            </a:r>
            <a:r>
              <a:rPr lang="en-US" altLang="zh-CN" sz="1200" dirty="0">
                <a:latin typeface="MiSans" panose="00000500000000000000" charset="-122"/>
                <a:ea typeface="MiSans" panose="00000500000000000000" charset="-122"/>
                <a:cs typeface="MiSans" panose="00000500000000000000" charset="-122"/>
                <a:sym typeface="+mn-ea"/>
              </a:rPr>
              <a:t> </a:t>
            </a:r>
            <a:r>
              <a:rPr lang="zh-CN" altLang="en-US" sz="1200" dirty="0">
                <a:latin typeface="MiSans" panose="00000500000000000000" charset="-122"/>
                <a:ea typeface="MiSans" panose="00000500000000000000" charset="-122"/>
                <a:cs typeface="MiSans" panose="00000500000000000000" charset="-122"/>
                <a:sym typeface="+mn-ea"/>
              </a:rPr>
              <a:t>等在原料、烧成温度、物理特性</a:t>
            </a:r>
            <a:r>
              <a:rPr lang="en-US" altLang="zh-CN" sz="1200" dirty="0">
                <a:latin typeface="MiSans" panose="00000500000000000000" charset="-122"/>
                <a:ea typeface="MiSans" panose="00000500000000000000" charset="-122"/>
                <a:cs typeface="MiSans" panose="00000500000000000000" charset="-122"/>
                <a:sym typeface="+mn-ea"/>
              </a:rPr>
              <a:t> </a:t>
            </a:r>
            <a:r>
              <a:rPr lang="zh-CN" altLang="en-US" sz="1200" dirty="0">
                <a:latin typeface="MiSans" panose="00000500000000000000" charset="-122"/>
                <a:ea typeface="MiSans" panose="00000500000000000000" charset="-122"/>
                <a:cs typeface="MiSans" panose="00000500000000000000" charset="-122"/>
                <a:sym typeface="+mn-ea"/>
              </a:rPr>
              <a:t>上的对比来呈现差异。</a:t>
            </a:r>
            <a:endParaRPr lang="zh-CN" altLang="en-US" sz="1200" dirty="0">
              <a:latin typeface="MiSans" panose="00000500000000000000" charset="-122"/>
              <a:ea typeface="MiSans" panose="00000500000000000000" charset="-122"/>
              <a:cs typeface="MiSans" panose="00000500000000000000" charset="-122"/>
              <a:sym typeface="+mn-ea"/>
            </a:endParaRPr>
          </a:p>
          <a:p>
            <a:pPr indent="304800" fontAlgn="auto">
              <a:lnSpc>
                <a:spcPct val="150000"/>
              </a:lnSpc>
              <a:spcBef>
                <a:spcPts val="0"/>
              </a:spcBef>
              <a:buFont typeface="黑体" panose="02010609060101010101" charset="-122"/>
              <a:buNone/>
              <a:extLst>
                <a:ext uri="{35155182-B16C-46BC-9424-99874614C6A1}">
                  <wpsdc:indentchars xmlns:wpsdc="http://www.wps.cn/officeDocument/2017/drawingmlCustomData" val="200" checksum="1077528236"/>
                </a:ext>
              </a:extLst>
            </a:pPr>
            <a:endParaRPr lang="zh-CN" altLang="en-US" sz="1200" dirty="0">
              <a:latin typeface="MiSans" panose="00000500000000000000" charset="-122"/>
              <a:ea typeface="MiSans" panose="00000500000000000000" charset="-122"/>
              <a:cs typeface="MiSans" panose="00000500000000000000" charset="-122"/>
              <a:sym typeface="+mn-ea"/>
            </a:endParaRPr>
          </a:p>
          <a:p>
            <a:pPr indent="0" fontAlgn="auto">
              <a:lnSpc>
                <a:spcPct val="150000"/>
              </a:lnSpc>
              <a:spcBef>
                <a:spcPts val="0"/>
              </a:spcBef>
              <a:buFont typeface="黑体" panose="02010609060101010101" charset="-122"/>
              <a:buNone/>
            </a:pPr>
            <a:r>
              <a:rPr lang="zh-CN" altLang="en-US" sz="1200" b="1" dirty="0">
                <a:latin typeface="MiSans" panose="00000500000000000000" charset="-122"/>
                <a:ea typeface="MiSans" panose="00000500000000000000" charset="-122"/>
                <a:cs typeface="MiSans" panose="00000500000000000000" charset="-122"/>
                <a:sym typeface="+mn-ea"/>
              </a:rPr>
              <a:t>展示目的：</a:t>
            </a:r>
            <a:r>
              <a:rPr lang="zh-CN" altLang="en-US" sz="1200" dirty="0">
                <a:latin typeface="MiSans" panose="00000500000000000000" charset="-122"/>
                <a:ea typeface="MiSans" panose="00000500000000000000" charset="-122"/>
                <a:cs typeface="MiSans" panose="00000500000000000000" charset="-122"/>
                <a:sym typeface="+mn-ea"/>
              </a:rPr>
              <a:t>旨在阐明青瓷作为中国早期成熟瓷器的典范，其釉色本质与工艺高度（胎釉精配、高温烧成） 是区别于其他陶瓷类别的独特标志，彰显其在世界陶瓷史中的开创性意义。</a:t>
            </a:r>
            <a:endParaRPr lang="zh-CN" altLang="en-US" sz="1200" dirty="0">
              <a:solidFill>
                <a:srgbClr val="FF0000"/>
              </a:solidFill>
              <a:latin typeface="MiSans" panose="00000500000000000000" charset="-122"/>
              <a:ea typeface="MiSans" panose="00000500000000000000" charset="-122"/>
              <a:cs typeface="MiSans" panose="00000500000000000000" charset="-122"/>
              <a:sym typeface="+mn-ea"/>
            </a:endParaRPr>
          </a:p>
          <a:p>
            <a:pPr indent="0" fontAlgn="auto">
              <a:lnSpc>
                <a:spcPct val="150000"/>
              </a:lnSpc>
              <a:spcBef>
                <a:spcPts val="0"/>
              </a:spcBef>
              <a:buFont typeface="黑体" panose="02010609060101010101" charset="-122"/>
              <a:buNone/>
            </a:pPr>
            <a:endParaRPr lang="zh-CN" altLang="en-US" sz="1200" b="1" dirty="0">
              <a:latin typeface="MiSans" panose="00000500000000000000" charset="-122"/>
              <a:ea typeface="MiSans" panose="00000500000000000000" charset="-122"/>
              <a:cs typeface="MiSans" panose="00000500000000000000" charset="-122"/>
              <a:sym typeface="黑体" panose="02010609060101010101" charset="-122"/>
            </a:endParaRPr>
          </a:p>
          <a:p>
            <a:pPr>
              <a:lnSpc>
                <a:spcPct val="150000"/>
              </a:lnSpc>
            </a:pPr>
            <a:r>
              <a:rPr lang="zh-CN" altLang="en-US" sz="1200" b="1" dirty="0">
                <a:latin typeface="MiSans" panose="00000500000000000000" charset="-122"/>
                <a:ea typeface="MiSans" panose="00000500000000000000" charset="-122"/>
                <a:cs typeface="MiSans" panose="00000500000000000000" charset="-122"/>
                <a:sym typeface="黑体" panose="02010609060101010101" charset="-122"/>
              </a:rPr>
              <a:t>操作说明：</a:t>
            </a:r>
            <a:endParaRPr lang="zh-CN" altLang="en-US" sz="1200" b="1" dirty="0">
              <a:latin typeface="MiSans" panose="00000500000000000000" charset="-122"/>
              <a:ea typeface="MiSans" panose="00000500000000000000" charset="-122"/>
              <a:cs typeface="MiSans" panose="00000500000000000000" charset="-122"/>
              <a:sym typeface="黑体" panose="02010609060101010101" charset="-122"/>
            </a:endParaRPr>
          </a:p>
          <a:p>
            <a:pPr>
              <a:lnSpc>
                <a:spcPct val="150000"/>
              </a:lnSpc>
            </a:pPr>
            <a:r>
              <a:rPr lang="en-US" altLang="zh-CN" sz="1200" dirty="0">
                <a:latin typeface="MiSans" panose="00000500000000000000" charset="-122"/>
                <a:ea typeface="MiSans" panose="00000500000000000000" charset="-122"/>
                <a:cs typeface="MiSans" panose="00000500000000000000" charset="-122"/>
                <a:sym typeface="+mn-ea"/>
              </a:rPr>
              <a:t>1</a:t>
            </a:r>
            <a:r>
              <a:rPr lang="zh-CN" altLang="en-US" sz="1200" dirty="0">
                <a:latin typeface="MiSans" panose="00000500000000000000" charset="-122"/>
                <a:ea typeface="MiSans" panose="00000500000000000000" charset="-122"/>
                <a:cs typeface="MiSans" panose="00000500000000000000" charset="-122"/>
                <a:sym typeface="+mn-ea"/>
              </a:rPr>
              <a:t>、观众进入展区；</a:t>
            </a:r>
            <a:endParaRPr lang="zh-CN" altLang="en-US" sz="1200" dirty="0">
              <a:latin typeface="MiSans" panose="00000500000000000000" charset="-122"/>
              <a:ea typeface="MiSans" panose="00000500000000000000" charset="-122"/>
              <a:cs typeface="MiSans" panose="00000500000000000000" charset="-122"/>
            </a:endParaRPr>
          </a:p>
          <a:p>
            <a:pPr>
              <a:lnSpc>
                <a:spcPct val="150000"/>
              </a:lnSpc>
            </a:pPr>
            <a:r>
              <a:rPr lang="en-US" altLang="zh-CN" sz="1200" dirty="0">
                <a:latin typeface="MiSans" panose="00000500000000000000" charset="-122"/>
                <a:ea typeface="MiSans" panose="00000500000000000000" charset="-122"/>
                <a:cs typeface="MiSans" panose="00000500000000000000" charset="-122"/>
                <a:sym typeface="+mn-ea"/>
              </a:rPr>
              <a:t>2</a:t>
            </a:r>
            <a:r>
              <a:rPr lang="zh-CN" altLang="en-US" sz="1200" dirty="0">
                <a:latin typeface="MiSans" panose="00000500000000000000" charset="-122"/>
                <a:ea typeface="MiSans" panose="00000500000000000000" charset="-122"/>
                <a:cs typeface="MiSans" panose="00000500000000000000" charset="-122"/>
                <a:sym typeface="+mn-ea"/>
              </a:rPr>
              <a:t>、阅读图文展板；</a:t>
            </a:r>
            <a:endParaRPr lang="zh-CN" altLang="en-US" sz="1200" dirty="0">
              <a:latin typeface="MiSans" panose="00000500000000000000" charset="-122"/>
              <a:ea typeface="MiSans" panose="00000500000000000000" charset="-122"/>
              <a:cs typeface="MiSans" panose="00000500000000000000" charset="-122"/>
            </a:endParaRPr>
          </a:p>
        </p:txBody>
      </p:sp>
      <p:sp>
        <p:nvSpPr>
          <p:cNvPr id="2" name="文本框 1"/>
          <p:cNvSpPr txBox="1"/>
          <p:nvPr/>
        </p:nvSpPr>
        <p:spPr>
          <a:xfrm>
            <a:off x="8251825" y="346710"/>
            <a:ext cx="3532505" cy="398780"/>
          </a:xfrm>
          <a:prstGeom prst="rect">
            <a:avLst/>
          </a:prstGeom>
          <a:noFill/>
        </p:spPr>
        <p:txBody>
          <a:bodyPr wrap="square" rtlCol="0">
            <a:spAutoFit/>
          </a:bodyPr>
          <a:lstStyle/>
          <a:p>
            <a:pPr algn="r"/>
            <a:r>
              <a:rPr lang="zh-CN" altLang="en-US" sz="2000">
                <a:solidFill>
                  <a:srgbClr val="58654B"/>
                </a:solidFill>
                <a:latin typeface="京華老宋体_KingHwa_OldSong" panose="02000500000000000000" charset="-122"/>
                <a:ea typeface="京華老宋体_KingHwa_OldSong" panose="02000500000000000000" charset="-122"/>
                <a:cs typeface="仿宋" panose="02010609060101010101" charset="-122"/>
                <a:sym typeface="+mn-ea"/>
              </a:rPr>
              <a:t>绍兴文化里的科学基因</a:t>
            </a:r>
            <a:endParaRPr lang="zh-CN" altLang="en-US" sz="2000">
              <a:solidFill>
                <a:srgbClr val="58654B"/>
              </a:solidFill>
              <a:latin typeface="京華老宋体_KingHwa_OldSong" panose="02000500000000000000" charset="-122"/>
              <a:ea typeface="京華老宋体_KingHwa_OldSong" panose="02000500000000000000" charset="-122"/>
              <a:cs typeface="仿宋" panose="02010609060101010101" charset="-122"/>
              <a:sym typeface="+mn-ea"/>
            </a:endParaRPr>
          </a:p>
        </p:txBody>
      </p:sp>
      <p:grpSp>
        <p:nvGrpSpPr>
          <p:cNvPr id="4" name="组合 3"/>
          <p:cNvGrpSpPr/>
          <p:nvPr/>
        </p:nvGrpSpPr>
        <p:grpSpPr>
          <a:xfrm>
            <a:off x="0" y="6189345"/>
            <a:ext cx="12192000" cy="668655"/>
            <a:chOff x="0" y="9747"/>
            <a:chExt cx="19200" cy="1053"/>
          </a:xfrm>
        </p:grpSpPr>
        <p:sp>
          <p:nvSpPr>
            <p:cNvPr id="6" name="矩形 5"/>
            <p:cNvSpPr/>
            <p:nvPr>
              <p:custDataLst>
                <p:tags r:id="rId4"/>
              </p:custDataLst>
            </p:nvPr>
          </p:nvSpPr>
          <p:spPr>
            <a:xfrm>
              <a:off x="0" y="9747"/>
              <a:ext cx="19200" cy="1053"/>
            </a:xfrm>
            <a:prstGeom prst="rect">
              <a:avLst/>
            </a:prstGeom>
            <a:solidFill>
              <a:srgbClr val="B0B47F"/>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cs typeface="仿宋" panose="02010609060101010101" charset="-122"/>
              </a:endParaRPr>
            </a:p>
          </p:txBody>
        </p:sp>
        <p:pic>
          <p:nvPicPr>
            <p:cNvPr id="9" name="图片 8" descr="2"/>
            <p:cNvPicPr>
              <a:picLocks noChangeAspect="1"/>
            </p:cNvPicPr>
            <p:nvPr/>
          </p:nvPicPr>
          <p:blipFill>
            <a:blip r:embed="rId5">
              <a:alphaModFix amt="48000"/>
            </a:blip>
            <a:srcRect t="2036" b="82201"/>
            <a:stretch>
              <a:fillRect/>
            </a:stretch>
          </p:blipFill>
          <p:spPr>
            <a:xfrm>
              <a:off x="0" y="9747"/>
              <a:ext cx="19158" cy="1053"/>
            </a:xfrm>
            <a:prstGeom prst="rect">
              <a:avLst/>
            </a:prstGeom>
          </p:spPr>
        </p:pic>
      </p:grpSp>
      <p:cxnSp>
        <p:nvCxnSpPr>
          <p:cNvPr id="3" name="直接连接符 2"/>
          <p:cNvCxnSpPr/>
          <p:nvPr>
            <p:custDataLst>
              <p:tags r:id="rId6"/>
            </p:custDataLst>
          </p:nvPr>
        </p:nvCxnSpPr>
        <p:spPr>
          <a:xfrm>
            <a:off x="5648960" y="1812608"/>
            <a:ext cx="0" cy="4008120"/>
          </a:xfrm>
          <a:prstGeom prst="line">
            <a:avLst/>
          </a:prstGeom>
          <a:ln w="31750" cap="rnd">
            <a:solidFill>
              <a:srgbClr val="58654B"/>
            </a:solidFill>
            <a:prstDash val="sysDot"/>
            <a:round/>
          </a:ln>
        </p:spPr>
        <p:style>
          <a:lnRef idx="0">
            <a:srgbClr val="FFFFFF"/>
          </a:lnRef>
          <a:fillRef idx="0">
            <a:srgbClr val="FFFFFF"/>
          </a:fillRef>
          <a:effectRef idx="0">
            <a:srgbClr val="FFFFFF"/>
          </a:effectRef>
          <a:fontRef idx="minor">
            <a:schemeClr val="tx1"/>
          </a:fontRef>
        </p:style>
      </p:cxnSp>
      <p:grpSp>
        <p:nvGrpSpPr>
          <p:cNvPr id="14" name="组合 13"/>
          <p:cNvGrpSpPr/>
          <p:nvPr/>
        </p:nvGrpSpPr>
        <p:grpSpPr>
          <a:xfrm>
            <a:off x="6790690" y="2017395"/>
            <a:ext cx="4083310" cy="3545324"/>
            <a:chOff x="11239" y="3567"/>
            <a:chExt cx="5693" cy="4943"/>
          </a:xfrm>
        </p:grpSpPr>
        <p:pic>
          <p:nvPicPr>
            <p:cNvPr id="7" name="图片 1"/>
            <p:cNvPicPr>
              <a:picLocks noChangeAspect="1"/>
            </p:cNvPicPr>
            <p:nvPr/>
          </p:nvPicPr>
          <p:blipFill>
            <a:blip r:embed="rId7"/>
            <a:stretch>
              <a:fillRect/>
            </a:stretch>
          </p:blipFill>
          <p:spPr>
            <a:xfrm>
              <a:off x="11239" y="3567"/>
              <a:ext cx="2293" cy="2058"/>
            </a:xfrm>
            <a:prstGeom prst="rect">
              <a:avLst/>
            </a:prstGeom>
            <a:noFill/>
            <a:ln>
              <a:noFill/>
            </a:ln>
          </p:spPr>
        </p:pic>
        <p:pic>
          <p:nvPicPr>
            <p:cNvPr id="11" name="图片 2"/>
            <p:cNvPicPr>
              <a:picLocks noChangeAspect="1"/>
            </p:cNvPicPr>
            <p:nvPr/>
          </p:nvPicPr>
          <p:blipFill>
            <a:blip r:embed="rId8"/>
            <a:stretch>
              <a:fillRect/>
            </a:stretch>
          </p:blipFill>
          <p:spPr>
            <a:xfrm>
              <a:off x="13891" y="3572"/>
              <a:ext cx="3041" cy="2057"/>
            </a:xfrm>
            <a:prstGeom prst="rect">
              <a:avLst/>
            </a:prstGeom>
            <a:noFill/>
            <a:ln>
              <a:noFill/>
            </a:ln>
          </p:spPr>
        </p:pic>
        <p:pic>
          <p:nvPicPr>
            <p:cNvPr id="12" name="图片 3"/>
            <p:cNvPicPr>
              <a:picLocks noChangeAspect="1"/>
            </p:cNvPicPr>
            <p:nvPr/>
          </p:nvPicPr>
          <p:blipFill>
            <a:blip r:embed="rId9"/>
            <a:stretch>
              <a:fillRect/>
            </a:stretch>
          </p:blipFill>
          <p:spPr>
            <a:xfrm>
              <a:off x="11239" y="5626"/>
              <a:ext cx="2293" cy="2884"/>
            </a:xfrm>
            <a:prstGeom prst="rect">
              <a:avLst/>
            </a:prstGeom>
            <a:noFill/>
            <a:ln>
              <a:noFill/>
            </a:ln>
          </p:spPr>
        </p:pic>
        <p:pic>
          <p:nvPicPr>
            <p:cNvPr id="13" name="图片 4"/>
            <p:cNvPicPr>
              <a:picLocks noChangeAspect="1"/>
            </p:cNvPicPr>
            <p:nvPr/>
          </p:nvPicPr>
          <p:blipFill>
            <a:blip r:embed="rId10"/>
            <a:stretch>
              <a:fillRect/>
            </a:stretch>
          </p:blipFill>
          <p:spPr>
            <a:xfrm>
              <a:off x="13891" y="6368"/>
              <a:ext cx="3019" cy="2132"/>
            </a:xfrm>
            <a:prstGeom prst="rect">
              <a:avLst/>
            </a:prstGeom>
            <a:noFill/>
            <a:ln>
              <a:noFill/>
            </a:ln>
          </p:spPr>
        </p:pic>
      </p:grpSp>
    </p:spTree>
    <p:custDataLst>
      <p:tags r:id="rId11"/>
    </p:custData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bg>
      <p:bgPr>
        <a:solidFill>
          <a:srgbClr val="F0E7DD">
            <a:alpha val="27000"/>
          </a:srgbClr>
        </a:solidFill>
        <a:effectLst/>
      </p:bgPr>
    </p:bg>
    <p:spTree>
      <p:nvGrpSpPr>
        <p:cNvPr id="1" name=""/>
        <p:cNvGrpSpPr/>
        <p:nvPr/>
      </p:nvGrpSpPr>
      <p:grpSpPr>
        <a:xfrm>
          <a:off x="0" y="0"/>
          <a:ext cx="0" cy="0"/>
          <a:chOff x="0" y="0"/>
          <a:chExt cx="0" cy="0"/>
        </a:xfrm>
      </p:grpSpPr>
      <p:cxnSp>
        <p:nvCxnSpPr>
          <p:cNvPr id="21" name="直接连接符 20"/>
          <p:cNvCxnSpPr/>
          <p:nvPr>
            <p:custDataLst>
              <p:tags r:id="rId1"/>
            </p:custDataLst>
          </p:nvPr>
        </p:nvCxnSpPr>
        <p:spPr>
          <a:xfrm>
            <a:off x="400685" y="738505"/>
            <a:ext cx="11383645" cy="6985"/>
          </a:xfrm>
          <a:prstGeom prst="line">
            <a:avLst/>
          </a:prstGeom>
          <a:ln w="28575" cmpd="sng">
            <a:solidFill>
              <a:srgbClr val="58654B"/>
            </a:solidFill>
            <a:prstDash val="solid"/>
          </a:ln>
        </p:spPr>
        <p:style>
          <a:lnRef idx="2">
            <a:schemeClr val="accent1"/>
          </a:lnRef>
          <a:fillRef idx="0">
            <a:srgbClr val="FFFFFF"/>
          </a:fillRef>
          <a:effectRef idx="0">
            <a:srgbClr val="FFFFFF"/>
          </a:effectRef>
          <a:fontRef idx="minor">
            <a:schemeClr val="tx1"/>
          </a:fontRef>
        </p:style>
      </p:cxnSp>
      <p:graphicFrame>
        <p:nvGraphicFramePr>
          <p:cNvPr id="8" name="表格 7"/>
          <p:cNvGraphicFramePr/>
          <p:nvPr>
            <p:custDataLst>
              <p:tags r:id="rId2"/>
            </p:custDataLst>
          </p:nvPr>
        </p:nvGraphicFramePr>
        <p:xfrm>
          <a:off x="400685" y="1163955"/>
          <a:ext cx="11383645" cy="434975"/>
        </p:xfrm>
        <a:graphic>
          <a:graphicData uri="http://schemas.openxmlformats.org/drawingml/2006/table">
            <a:tbl>
              <a:tblPr firstCol="1" bandCol="1">
                <a:tableStyleId>{B2A5736F-0B23-42C7-9033-99ABC36045BD}</a:tableStyleId>
              </a:tblPr>
              <a:tblGrid>
                <a:gridCol w="1452880"/>
                <a:gridCol w="1915795"/>
                <a:gridCol w="1897380"/>
                <a:gridCol w="2447925"/>
                <a:gridCol w="1772285"/>
                <a:gridCol w="1897380"/>
              </a:tblGrid>
              <a:tr h="381000">
                <a:tc>
                  <a:txBody>
                    <a:bodyPr/>
                    <a:lstStyle/>
                    <a:p>
                      <a:pPr algn="ctr">
                        <a:lnSpc>
                          <a:spcPct val="100000"/>
                        </a:lnSpc>
                        <a:spcBef>
                          <a:spcPts val="0"/>
                        </a:spcBef>
                        <a:buClrTx/>
                        <a:buSzTx/>
                        <a:buFontTx/>
                        <a:buNone/>
                      </a:pPr>
                      <a:r>
                        <a:rPr lang="zh-CN" altLang="en-US" sz="1200" b="0">
                          <a:latin typeface="MiSans" panose="00000500000000000000" charset="-122"/>
                          <a:ea typeface="MiSans" panose="00000500000000000000" charset="-122"/>
                          <a:sym typeface="+mn-ea"/>
                        </a:rPr>
                        <a:t>展区名称</a:t>
                      </a:r>
                      <a:endParaRPr lang="zh-CN" altLang="en-US" sz="1200" b="0">
                        <a:latin typeface="MiSans" panose="00000500000000000000" charset="-122"/>
                        <a:ea typeface="MiSans" panose="00000500000000000000" charset="-122"/>
                      </a:endParaRPr>
                    </a:p>
                  </a:txBody>
                  <a:tcPr anchor="ctr">
                    <a:solidFill>
                      <a:srgbClr val="B0B47F"/>
                    </a:solidFill>
                  </a:tcPr>
                </a:tc>
                <a:tc>
                  <a:txBody>
                    <a:bodyPr/>
                    <a:lstStyle/>
                    <a:p>
                      <a:pPr algn="l">
                        <a:lnSpc>
                          <a:spcPct val="120000"/>
                        </a:lnSpc>
                        <a:spcBef>
                          <a:spcPts val="0"/>
                        </a:spcBef>
                        <a:spcAft>
                          <a:spcPts val="0"/>
                        </a:spcAft>
                        <a:buClrTx/>
                        <a:buSzTx/>
                        <a:buFontTx/>
                        <a:buNone/>
                      </a:pPr>
                      <a:r>
                        <a:rPr lang="zh-CN" altLang="en-US" sz="1200" spc="120">
                          <a:latin typeface="MiSans" panose="00000500000000000000" charset="-122"/>
                          <a:ea typeface="MiSans" panose="00000500000000000000" charset="-122"/>
                        </a:rPr>
                        <a:t>越窑青瓷</a:t>
                      </a:r>
                      <a:endParaRPr lang="zh-CN" altLang="en-US" sz="1200" spc="120">
                        <a:latin typeface="MiSans" panose="00000500000000000000" charset="-122"/>
                        <a:ea typeface="MiSans" panose="00000500000000000000" charset="-122"/>
                      </a:endParaRPr>
                    </a:p>
                  </a:txBody>
                  <a:tcPr anchor="ctr"/>
                </a:tc>
                <a:tc>
                  <a:txBody>
                    <a:bodyPr/>
                    <a:lstStyle/>
                    <a:p>
                      <a:pPr algn="ctr">
                        <a:buNone/>
                      </a:pPr>
                      <a:r>
                        <a:rPr lang="zh-CN" altLang="en-US" sz="1200">
                          <a:solidFill>
                            <a:schemeClr val="bg1"/>
                          </a:solidFill>
                          <a:latin typeface="MiSans" panose="00000500000000000000" charset="-122"/>
                          <a:ea typeface="MiSans" panose="00000500000000000000" charset="-122"/>
                        </a:rPr>
                        <a:t>展品名称</a:t>
                      </a:r>
                      <a:endParaRPr lang="zh-CN" altLang="en-US" sz="1200">
                        <a:solidFill>
                          <a:schemeClr val="bg1"/>
                        </a:solidFill>
                        <a:latin typeface="MiSans" panose="00000500000000000000" charset="-122"/>
                        <a:ea typeface="MiSans" panose="00000500000000000000" charset="-122"/>
                      </a:endParaRPr>
                    </a:p>
                  </a:txBody>
                  <a:tcPr anchor="ctr">
                    <a:solidFill>
                      <a:srgbClr val="B0B47F"/>
                    </a:solidFill>
                  </a:tcPr>
                </a:tc>
                <a:tc>
                  <a:txBody>
                    <a:bodyPr/>
                    <a:lstStyle/>
                    <a:p>
                      <a:pPr algn="l">
                        <a:lnSpc>
                          <a:spcPct val="120000"/>
                        </a:lnSpc>
                        <a:spcBef>
                          <a:spcPts val="0"/>
                        </a:spcBef>
                        <a:spcAft>
                          <a:spcPts val="0"/>
                        </a:spcAft>
                        <a:buClrTx/>
                        <a:buSzTx/>
                        <a:buFontTx/>
                        <a:buNone/>
                      </a:pPr>
                      <a:r>
                        <a:rPr lang="zh-CN" altLang="en-US" sz="1200" b="0" spc="120">
                          <a:latin typeface="MiSans" panose="00000500000000000000" charset="-122"/>
                          <a:ea typeface="MiSans" panose="00000500000000000000" charset="-122"/>
                          <a:sym typeface="+mn-ea"/>
                        </a:rPr>
                        <a:t>科学操作探索区</a:t>
                      </a:r>
                      <a:r>
                        <a:rPr lang="en-US" altLang="zh-CN" sz="1200" b="0" spc="120">
                          <a:latin typeface="MiSans" panose="00000500000000000000" charset="-122"/>
                          <a:ea typeface="MiSans" panose="00000500000000000000" charset="-122"/>
                          <a:sym typeface="+mn-ea"/>
                        </a:rPr>
                        <a:t>-</a:t>
                      </a:r>
                      <a:r>
                        <a:rPr lang="zh-CN" altLang="en-US" sz="1200" b="0" spc="120">
                          <a:latin typeface="MiSans" panose="00000500000000000000" charset="-122"/>
                          <a:ea typeface="MiSans" panose="00000500000000000000" charset="-122"/>
                          <a:sym typeface="+mn-ea"/>
                        </a:rPr>
                        <a:t>青瓷工坊</a:t>
                      </a:r>
                      <a:endParaRPr lang="en-US" altLang="zh-CN" sz="1200" b="0" spc="120">
                        <a:latin typeface="MiSans" panose="00000500000000000000" charset="-122"/>
                        <a:ea typeface="MiSans" panose="00000500000000000000" charset="-122"/>
                        <a:sym typeface="+mn-ea"/>
                      </a:endParaRPr>
                    </a:p>
                  </a:txBody>
                  <a:tcPr marL="177800" marR="177800" marT="107950" marB="107950" anchor="ctr"/>
                </a:tc>
                <a:tc>
                  <a:txBody>
                    <a:bodyPr/>
                    <a:lstStyle/>
                    <a:p>
                      <a:pPr algn="ctr">
                        <a:buNone/>
                      </a:pPr>
                      <a:r>
                        <a:rPr lang="zh-CN" altLang="en-US" sz="1200">
                          <a:solidFill>
                            <a:schemeClr val="bg1"/>
                          </a:solidFill>
                          <a:latin typeface="MiSans" panose="00000500000000000000" charset="-122"/>
                          <a:ea typeface="MiSans" panose="00000500000000000000" charset="-122"/>
                        </a:rPr>
                        <a:t>展示形式</a:t>
                      </a:r>
                      <a:endParaRPr lang="zh-CN" altLang="en-US" sz="1200">
                        <a:solidFill>
                          <a:schemeClr val="bg1"/>
                        </a:solidFill>
                        <a:latin typeface="MiSans" panose="00000500000000000000" charset="-122"/>
                        <a:ea typeface="MiSans" panose="00000500000000000000" charset="-122"/>
                      </a:endParaRPr>
                    </a:p>
                  </a:txBody>
                  <a:tcPr anchor="ctr">
                    <a:solidFill>
                      <a:srgbClr val="B0B47F"/>
                    </a:solidFill>
                  </a:tcPr>
                </a:tc>
                <a:tc>
                  <a:txBody>
                    <a:bodyPr/>
                    <a:lstStyle/>
                    <a:p>
                      <a:pPr algn="ctr">
                        <a:buNone/>
                      </a:pPr>
                      <a:r>
                        <a:rPr lang="zh-CN" altLang="en-US" sz="1200">
                          <a:latin typeface="MiSans" panose="00000500000000000000" charset="-122"/>
                          <a:ea typeface="MiSans" panose="00000500000000000000" charset="-122"/>
                        </a:rPr>
                        <a:t>互动体验</a:t>
                      </a:r>
                      <a:endParaRPr lang="zh-CN" altLang="en-US" sz="1200">
                        <a:latin typeface="MiSans" panose="00000500000000000000" charset="-122"/>
                        <a:ea typeface="MiSans" panose="00000500000000000000" charset="-122"/>
                      </a:endParaRPr>
                    </a:p>
                  </a:txBody>
                  <a:tcPr anchor="ctr"/>
                </a:tc>
              </a:tr>
            </a:tbl>
          </a:graphicData>
        </a:graphic>
      </p:graphicFrame>
      <p:cxnSp>
        <p:nvCxnSpPr>
          <p:cNvPr id="25" name="直接连接符 24"/>
          <p:cNvCxnSpPr/>
          <p:nvPr>
            <p:custDataLst>
              <p:tags r:id="rId3"/>
            </p:custDataLst>
          </p:nvPr>
        </p:nvCxnSpPr>
        <p:spPr>
          <a:xfrm>
            <a:off x="5648960" y="1812608"/>
            <a:ext cx="0" cy="4008120"/>
          </a:xfrm>
          <a:prstGeom prst="line">
            <a:avLst/>
          </a:prstGeom>
          <a:ln w="31750" cap="rnd">
            <a:solidFill>
              <a:srgbClr val="58654B"/>
            </a:solidFill>
            <a:prstDash val="sysDot"/>
            <a:round/>
          </a:ln>
        </p:spPr>
        <p:style>
          <a:lnRef idx="0">
            <a:srgbClr val="FFFFFF"/>
          </a:lnRef>
          <a:fillRef idx="0">
            <a:srgbClr val="FFFFFF"/>
          </a:fillRef>
          <a:effectRef idx="0">
            <a:srgbClr val="FFFFFF"/>
          </a:effectRef>
          <a:fontRef idx="minor">
            <a:schemeClr val="tx1"/>
          </a:fontRef>
        </p:style>
      </p:cxnSp>
      <p:sp>
        <p:nvSpPr>
          <p:cNvPr id="3" name="文本框 2"/>
          <p:cNvSpPr txBox="1"/>
          <p:nvPr/>
        </p:nvSpPr>
        <p:spPr>
          <a:xfrm>
            <a:off x="8251825" y="346710"/>
            <a:ext cx="3532505" cy="398780"/>
          </a:xfrm>
          <a:prstGeom prst="rect">
            <a:avLst/>
          </a:prstGeom>
          <a:noFill/>
        </p:spPr>
        <p:txBody>
          <a:bodyPr wrap="square" rtlCol="0">
            <a:spAutoFit/>
          </a:bodyPr>
          <a:lstStyle/>
          <a:p>
            <a:pPr algn="r"/>
            <a:r>
              <a:rPr lang="zh-CN" altLang="en-US" sz="2000">
                <a:solidFill>
                  <a:srgbClr val="58654B"/>
                </a:solidFill>
                <a:latin typeface="京華老宋体_KingHwa_OldSong" panose="02000500000000000000" charset="-122"/>
                <a:ea typeface="京華老宋体_KingHwa_OldSong" panose="02000500000000000000" charset="-122"/>
                <a:cs typeface="仿宋" panose="02010609060101010101" charset="-122"/>
                <a:sym typeface="+mn-ea"/>
              </a:rPr>
              <a:t>绍兴文化里的科学基因</a:t>
            </a:r>
            <a:endParaRPr lang="zh-CN" altLang="en-US" sz="2000">
              <a:solidFill>
                <a:srgbClr val="58654B"/>
              </a:solidFill>
              <a:latin typeface="京華老宋体_KingHwa_OldSong" panose="02000500000000000000" charset="-122"/>
              <a:ea typeface="京華老宋体_KingHwa_OldSong" panose="02000500000000000000" charset="-122"/>
              <a:cs typeface="仿宋" panose="02010609060101010101" charset="-122"/>
              <a:sym typeface="+mn-ea"/>
            </a:endParaRPr>
          </a:p>
        </p:txBody>
      </p:sp>
      <p:grpSp>
        <p:nvGrpSpPr>
          <p:cNvPr id="2" name="组合 1"/>
          <p:cNvGrpSpPr/>
          <p:nvPr/>
        </p:nvGrpSpPr>
        <p:grpSpPr>
          <a:xfrm>
            <a:off x="0" y="6189345"/>
            <a:ext cx="12192000" cy="668655"/>
            <a:chOff x="0" y="9747"/>
            <a:chExt cx="19200" cy="1053"/>
          </a:xfrm>
        </p:grpSpPr>
        <p:sp>
          <p:nvSpPr>
            <p:cNvPr id="4" name="矩形 3"/>
            <p:cNvSpPr/>
            <p:nvPr>
              <p:custDataLst>
                <p:tags r:id="rId4"/>
              </p:custDataLst>
            </p:nvPr>
          </p:nvSpPr>
          <p:spPr>
            <a:xfrm>
              <a:off x="0" y="9747"/>
              <a:ext cx="19200" cy="1053"/>
            </a:xfrm>
            <a:prstGeom prst="rect">
              <a:avLst/>
            </a:prstGeom>
            <a:solidFill>
              <a:srgbClr val="B0B47F"/>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cs typeface="仿宋" panose="02010609060101010101" charset="-122"/>
              </a:endParaRPr>
            </a:p>
          </p:txBody>
        </p:sp>
        <p:pic>
          <p:nvPicPr>
            <p:cNvPr id="10" name="图片 9" descr="2"/>
            <p:cNvPicPr>
              <a:picLocks noChangeAspect="1"/>
            </p:cNvPicPr>
            <p:nvPr/>
          </p:nvPicPr>
          <p:blipFill>
            <a:blip r:embed="rId5">
              <a:alphaModFix amt="48000"/>
            </a:blip>
            <a:srcRect t="2036" b="82201"/>
            <a:stretch>
              <a:fillRect/>
            </a:stretch>
          </p:blipFill>
          <p:spPr>
            <a:xfrm>
              <a:off x="0" y="9747"/>
              <a:ext cx="19158" cy="1053"/>
            </a:xfrm>
            <a:prstGeom prst="rect">
              <a:avLst/>
            </a:prstGeom>
          </p:spPr>
        </p:pic>
      </p:grpSp>
      <p:sp>
        <p:nvSpPr>
          <p:cNvPr id="7" name="文本框 6"/>
          <p:cNvSpPr txBox="1"/>
          <p:nvPr>
            <p:custDataLst>
              <p:tags r:id="rId6"/>
            </p:custDataLst>
          </p:nvPr>
        </p:nvSpPr>
        <p:spPr>
          <a:xfrm>
            <a:off x="400685" y="216535"/>
            <a:ext cx="8108315" cy="509270"/>
          </a:xfrm>
          <a:prstGeom prst="rect">
            <a:avLst/>
          </a:prstGeom>
          <a:noFill/>
        </p:spPr>
        <p:txBody>
          <a:bodyPr wrap="square" rtlCol="0">
            <a:noAutofit/>
          </a:bodyPr>
          <a:p>
            <a:r>
              <a:rPr lang="zh-CN" altLang="en-US" sz="3600">
                <a:solidFill>
                  <a:srgbClr val="58654B"/>
                </a:solidFill>
                <a:latin typeface="京華老宋体_KingHwa_OldSong" panose="02000500000000000000" charset="-122"/>
                <a:ea typeface="京華老宋体_KingHwa_OldSong" panose="02000500000000000000" charset="-122"/>
                <a:cs typeface="仿宋" panose="02010609060101010101" charset="-122"/>
                <a:sym typeface="+mn-ea"/>
              </a:rPr>
              <a:t>科学操作探索区</a:t>
            </a:r>
            <a:r>
              <a:rPr lang="en-US" altLang="zh-CN" sz="3600">
                <a:solidFill>
                  <a:srgbClr val="58654B"/>
                </a:solidFill>
                <a:latin typeface="京華老宋体_KingHwa_OldSong" panose="02000500000000000000" charset="-122"/>
                <a:ea typeface="京華老宋体_KingHwa_OldSong" panose="02000500000000000000" charset="-122"/>
                <a:cs typeface="仿宋" panose="02010609060101010101" charset="-122"/>
                <a:sym typeface="+mn-ea"/>
              </a:rPr>
              <a:t>-</a:t>
            </a:r>
            <a:r>
              <a:rPr lang="zh-CN" altLang="en-US" sz="3600">
                <a:solidFill>
                  <a:srgbClr val="58654B"/>
                </a:solidFill>
                <a:latin typeface="京華老宋体_KingHwa_OldSong" panose="02000500000000000000" charset="-122"/>
                <a:ea typeface="京華老宋体_KingHwa_OldSong" panose="02000500000000000000" charset="-122"/>
                <a:cs typeface="仿宋" panose="02010609060101010101" charset="-122"/>
                <a:sym typeface="+mn-ea"/>
              </a:rPr>
              <a:t>青瓷工坊</a:t>
            </a:r>
            <a:endParaRPr lang="en-US" altLang="zh-CN" sz="3600">
              <a:solidFill>
                <a:srgbClr val="58654B"/>
              </a:solidFill>
              <a:latin typeface="京華老宋体_KingHwa_OldSong" panose="02000500000000000000" charset="-122"/>
              <a:ea typeface="京華老宋体_KingHwa_OldSong" panose="02000500000000000000" charset="-122"/>
              <a:cs typeface="仿宋" panose="02010609060101010101" charset="-122"/>
              <a:sym typeface="+mn-ea"/>
            </a:endParaRPr>
          </a:p>
        </p:txBody>
      </p:sp>
      <p:sp>
        <p:nvSpPr>
          <p:cNvPr id="11" name="文本框 10"/>
          <p:cNvSpPr txBox="1"/>
          <p:nvPr/>
        </p:nvSpPr>
        <p:spPr>
          <a:xfrm>
            <a:off x="400050" y="1812925"/>
            <a:ext cx="4988560" cy="4267835"/>
          </a:xfrm>
          <a:prstGeom prst="rect">
            <a:avLst/>
          </a:prstGeom>
          <a:noFill/>
        </p:spPr>
        <p:txBody>
          <a:bodyPr wrap="square" rtlCol="0">
            <a:noAutofit/>
          </a:bodyPr>
          <a:p>
            <a:pPr indent="304800" fontAlgn="auto">
              <a:lnSpc>
                <a:spcPct val="150000"/>
              </a:lnSpc>
              <a:spcBef>
                <a:spcPts val="0"/>
              </a:spcBef>
              <a:buFont typeface="黑体" panose="02010609060101010101" charset="-122"/>
              <a:buNone/>
              <a:extLst>
                <a:ext uri="{35155182-B16C-46BC-9424-99874614C6A1}">
                  <wpsdc:indentchars xmlns:wpsdc="http://www.wps.cn/officeDocument/2017/drawingmlCustomData" val="200" checksum="1077528236"/>
                </a:ext>
              </a:extLst>
            </a:pPr>
            <a:r>
              <a:rPr lang="zh-CN" altLang="en-US" sz="1200" dirty="0">
                <a:latin typeface="MiSans" panose="00000500000000000000" charset="-122"/>
                <a:ea typeface="MiSans" panose="00000500000000000000" charset="-122"/>
                <a:cs typeface="MiSans" panose="00000500000000000000" charset="-122"/>
                <a:sym typeface="+mn-ea"/>
              </a:rPr>
              <a:t>展项主要由</a:t>
            </a:r>
            <a:r>
              <a:rPr lang="zh-CN" altLang="en-US" sz="1200">
                <a:latin typeface="MiSans" panose="00000500000000000000" charset="-122"/>
                <a:ea typeface="MiSans" panose="00000500000000000000" charset="-122"/>
                <a:sym typeface="+mn-ea"/>
              </a:rPr>
              <a:t>展教具、耗材包</a:t>
            </a:r>
            <a:r>
              <a:rPr lang="zh-CN" altLang="en-US" sz="1200">
                <a:latin typeface="MiSans" panose="00000500000000000000" charset="-122"/>
                <a:ea typeface="MiSans" panose="00000500000000000000" charset="-122"/>
                <a:sym typeface="+mn-ea"/>
              </a:rPr>
              <a:t>等组织</a:t>
            </a:r>
            <a:r>
              <a:rPr lang="zh-CN" altLang="en-US" sz="1200" dirty="0">
                <a:latin typeface="MiSans" panose="00000500000000000000" charset="-122"/>
                <a:ea typeface="MiSans" panose="00000500000000000000" charset="-122"/>
                <a:cs typeface="MiSans" panose="00000500000000000000" charset="-122"/>
                <a:sym typeface="+mn-ea"/>
              </a:rPr>
              <a:t>。</a:t>
            </a:r>
            <a:endParaRPr lang="zh-CN" altLang="en-US" sz="1200" dirty="0">
              <a:latin typeface="MiSans" panose="00000500000000000000" charset="-122"/>
              <a:ea typeface="MiSans" panose="00000500000000000000" charset="-122"/>
              <a:cs typeface="MiSans" panose="00000500000000000000" charset="-122"/>
              <a:sym typeface="+mn-ea"/>
            </a:endParaRPr>
          </a:p>
          <a:p>
            <a:pPr indent="304800" fontAlgn="auto">
              <a:lnSpc>
                <a:spcPct val="150000"/>
              </a:lnSpc>
              <a:spcBef>
                <a:spcPts val="0"/>
              </a:spcBef>
              <a:buFont typeface="黑体" panose="02010609060101010101" charset="-122"/>
              <a:buNone/>
              <a:extLst>
                <a:ext uri="{35155182-B16C-46BC-9424-99874614C6A1}">
                  <wpsdc:indentchars xmlns:wpsdc="http://www.wps.cn/officeDocument/2017/drawingmlCustomData" val="200" checksum="1077528236"/>
                </a:ext>
              </a:extLst>
            </a:pPr>
            <a:r>
              <a:rPr lang="zh-CN" altLang="en-US" sz="1200" dirty="0">
                <a:latin typeface="MiSans" panose="00000500000000000000" charset="-122"/>
                <a:ea typeface="MiSans" panose="00000500000000000000" charset="-122"/>
                <a:cs typeface="MiSans" panose="00000500000000000000" charset="-122"/>
                <a:sym typeface="+mn-ea"/>
              </a:rPr>
              <a:t>观众可尝试通过自由创作</a:t>
            </a:r>
            <a:r>
              <a:rPr lang="zh-CN" altLang="en-US" sz="1200" dirty="0">
                <a:latin typeface="MiSans" panose="00000500000000000000" charset="-122"/>
                <a:ea typeface="MiSans" panose="00000500000000000000" charset="-122"/>
                <a:cs typeface="MiSans" panose="00000500000000000000" charset="-122"/>
                <a:sym typeface="+mn-ea"/>
              </a:rPr>
              <a:t>陶土，</a:t>
            </a:r>
            <a:r>
              <a:rPr lang="zh-CN" altLang="en-US" sz="1200" dirty="0">
                <a:solidFill>
                  <a:schemeClr val="tx1"/>
                </a:solidFill>
                <a:latin typeface="MiSans" panose="00000500000000000000" charset="-122"/>
                <a:ea typeface="MiSans" panose="00000500000000000000" charset="-122"/>
                <a:cs typeface="MiSans" panose="00000500000000000000" charset="-122"/>
                <a:sym typeface="+mn-ea"/>
              </a:rPr>
              <a:t>亲自动手</a:t>
            </a:r>
            <a:r>
              <a:rPr lang="zh-CN" altLang="en-US" sz="1200" dirty="0">
                <a:solidFill>
                  <a:schemeClr val="tx1"/>
                </a:solidFill>
                <a:latin typeface="MiSans" panose="00000500000000000000" charset="-122"/>
                <a:ea typeface="MiSans" panose="00000500000000000000" charset="-122"/>
                <a:cs typeface="MiSans" panose="00000500000000000000" charset="-122"/>
                <a:sym typeface="+mn-ea"/>
              </a:rPr>
              <a:t>绘画，来深刻的了解青瓷的构造</a:t>
            </a:r>
            <a:r>
              <a:rPr lang="zh-CN" altLang="en-US" sz="1200" dirty="0">
                <a:latin typeface="MiSans" panose="00000500000000000000" charset="-122"/>
                <a:ea typeface="MiSans" panose="00000500000000000000" charset="-122"/>
                <a:cs typeface="MiSans" panose="00000500000000000000" charset="-122"/>
                <a:sym typeface="+mn-ea"/>
              </a:rPr>
              <a:t>、制作过程、以及其他科学原理及过程。</a:t>
            </a:r>
            <a:endParaRPr lang="zh-CN" altLang="en-US" sz="1200" dirty="0">
              <a:latin typeface="MiSans" panose="00000500000000000000" charset="-122"/>
              <a:ea typeface="MiSans" panose="00000500000000000000" charset="-122"/>
              <a:cs typeface="MiSans" panose="00000500000000000000" charset="-122"/>
              <a:sym typeface="+mn-ea"/>
            </a:endParaRPr>
          </a:p>
          <a:p>
            <a:pPr indent="304800" fontAlgn="auto">
              <a:lnSpc>
                <a:spcPct val="150000"/>
              </a:lnSpc>
              <a:spcBef>
                <a:spcPts val="0"/>
              </a:spcBef>
              <a:buFont typeface="黑体" panose="02010609060101010101" charset="-122"/>
              <a:buNone/>
              <a:extLst>
                <a:ext uri="{35155182-B16C-46BC-9424-99874614C6A1}">
                  <wpsdc:indentchars xmlns:wpsdc="http://www.wps.cn/officeDocument/2017/drawingmlCustomData" val="200" checksum="1077528236"/>
                </a:ext>
              </a:extLst>
            </a:pPr>
            <a:endParaRPr lang="zh-CN" altLang="en-US" sz="1200" dirty="0">
              <a:solidFill>
                <a:schemeClr val="tx1"/>
              </a:solidFill>
              <a:latin typeface="MiSans" panose="00000500000000000000" charset="-122"/>
              <a:ea typeface="MiSans" panose="00000500000000000000" charset="-122"/>
              <a:cs typeface="MiSans" panose="00000500000000000000" charset="-122"/>
              <a:sym typeface="黑体" panose="02010609060101010101" charset="-122"/>
            </a:endParaRPr>
          </a:p>
          <a:p>
            <a:pPr>
              <a:lnSpc>
                <a:spcPct val="150000"/>
              </a:lnSpc>
            </a:pPr>
            <a:r>
              <a:rPr lang="zh-CN" altLang="en-US" sz="1200" b="1" dirty="0">
                <a:latin typeface="MiSans" panose="00000500000000000000" charset="-122"/>
                <a:ea typeface="MiSans" panose="00000500000000000000" charset="-122"/>
                <a:cs typeface="MiSans" panose="00000500000000000000" charset="-122"/>
                <a:sym typeface="黑体" panose="02010609060101010101" charset="-122"/>
              </a:rPr>
              <a:t>操作说明：</a:t>
            </a:r>
            <a:endParaRPr lang="zh-CN" altLang="en-US" sz="1200" b="1" dirty="0">
              <a:latin typeface="MiSans" panose="00000500000000000000" charset="-122"/>
              <a:ea typeface="MiSans" panose="00000500000000000000" charset="-122"/>
              <a:cs typeface="MiSans" panose="00000500000000000000" charset="-122"/>
              <a:sym typeface="黑体" panose="02010609060101010101" charset="-122"/>
            </a:endParaRPr>
          </a:p>
          <a:p>
            <a:pPr>
              <a:lnSpc>
                <a:spcPct val="150000"/>
              </a:lnSpc>
            </a:pPr>
            <a:r>
              <a:rPr lang="en-US" altLang="zh-CN" sz="1200" dirty="0">
                <a:latin typeface="MiSans" panose="00000500000000000000" charset="-122"/>
                <a:ea typeface="MiSans" panose="00000500000000000000" charset="-122"/>
                <a:cs typeface="MiSans" panose="00000500000000000000" charset="-122"/>
              </a:rPr>
              <a:t>1</a:t>
            </a:r>
            <a:r>
              <a:rPr lang="zh-CN" altLang="en-US" sz="1200" dirty="0">
                <a:latin typeface="MiSans" panose="00000500000000000000" charset="-122"/>
                <a:ea typeface="MiSans" panose="00000500000000000000" charset="-122"/>
                <a:cs typeface="MiSans" panose="00000500000000000000" charset="-122"/>
              </a:rPr>
              <a:t>、观众进入展区；</a:t>
            </a:r>
            <a:endParaRPr lang="zh-CN" altLang="en-US" sz="1200" dirty="0">
              <a:latin typeface="MiSans" panose="00000500000000000000" charset="-122"/>
              <a:ea typeface="MiSans" panose="00000500000000000000" charset="-122"/>
              <a:cs typeface="MiSans" panose="00000500000000000000" charset="-122"/>
            </a:endParaRPr>
          </a:p>
          <a:p>
            <a:pPr>
              <a:lnSpc>
                <a:spcPct val="150000"/>
              </a:lnSpc>
            </a:pPr>
            <a:r>
              <a:rPr lang="en-US" altLang="zh-CN" sz="1200" dirty="0">
                <a:latin typeface="MiSans" panose="00000500000000000000" charset="-122"/>
                <a:ea typeface="MiSans" panose="00000500000000000000" charset="-122"/>
                <a:cs typeface="MiSans" panose="00000500000000000000" charset="-122"/>
              </a:rPr>
              <a:t>2</a:t>
            </a:r>
            <a:r>
              <a:rPr lang="zh-CN" altLang="en-US" sz="1200" dirty="0">
                <a:latin typeface="MiSans" panose="00000500000000000000" charset="-122"/>
                <a:ea typeface="MiSans" panose="00000500000000000000" charset="-122"/>
                <a:cs typeface="MiSans" panose="00000500000000000000" charset="-122"/>
              </a:rPr>
              <a:t>、</a:t>
            </a:r>
            <a:r>
              <a:rPr lang="zh-CN" altLang="en-US" sz="1200" dirty="0">
                <a:latin typeface="MiSans" panose="00000500000000000000" charset="-122"/>
                <a:ea typeface="MiSans" panose="00000500000000000000" charset="-122"/>
                <a:cs typeface="MiSans" panose="00000500000000000000" charset="-122"/>
              </a:rPr>
              <a:t>听从展教人员</a:t>
            </a:r>
            <a:r>
              <a:rPr lang="zh-CN" altLang="en-US" sz="1200" dirty="0">
                <a:latin typeface="MiSans" panose="00000500000000000000" charset="-122"/>
                <a:ea typeface="MiSans" panose="00000500000000000000" charset="-122"/>
                <a:cs typeface="MiSans" panose="00000500000000000000" charset="-122"/>
              </a:rPr>
              <a:t>组织；</a:t>
            </a:r>
            <a:endParaRPr lang="zh-CN" altLang="en-US" sz="1200" dirty="0">
              <a:latin typeface="MiSans" panose="00000500000000000000" charset="-122"/>
              <a:ea typeface="MiSans" panose="00000500000000000000" charset="-122"/>
              <a:cs typeface="MiSans" panose="00000500000000000000" charset="-122"/>
            </a:endParaRPr>
          </a:p>
          <a:p>
            <a:pPr>
              <a:lnSpc>
                <a:spcPct val="150000"/>
              </a:lnSpc>
            </a:pPr>
            <a:r>
              <a:rPr lang="en-US" altLang="zh-CN" sz="1200" dirty="0">
                <a:latin typeface="MiSans" panose="00000500000000000000" charset="-122"/>
                <a:ea typeface="MiSans" panose="00000500000000000000" charset="-122"/>
                <a:cs typeface="MiSans" panose="00000500000000000000" charset="-122"/>
              </a:rPr>
              <a:t>3</a:t>
            </a:r>
            <a:r>
              <a:rPr lang="zh-CN" altLang="en-US" sz="1200" dirty="0">
                <a:latin typeface="MiSans" panose="00000500000000000000" charset="-122"/>
                <a:ea typeface="MiSans" panose="00000500000000000000" charset="-122"/>
                <a:cs typeface="MiSans" panose="00000500000000000000" charset="-122"/>
              </a:rPr>
              <a:t>、动手操作相关</a:t>
            </a:r>
            <a:r>
              <a:rPr lang="zh-CN" altLang="en-US" sz="1200" dirty="0">
                <a:latin typeface="MiSans" panose="00000500000000000000" charset="-122"/>
                <a:ea typeface="MiSans" panose="00000500000000000000" charset="-122"/>
                <a:cs typeface="MiSans" panose="00000500000000000000" charset="-122"/>
              </a:rPr>
              <a:t>器具；</a:t>
            </a:r>
            <a:endParaRPr lang="zh-CN" altLang="en-US" sz="1200" dirty="0">
              <a:latin typeface="MiSans" panose="00000500000000000000" charset="-122"/>
              <a:ea typeface="MiSans" panose="00000500000000000000" charset="-122"/>
              <a:cs typeface="MiSans" panose="00000500000000000000" charset="-122"/>
            </a:endParaRPr>
          </a:p>
          <a:p>
            <a:pPr>
              <a:lnSpc>
                <a:spcPct val="150000"/>
              </a:lnSpc>
            </a:pPr>
            <a:endParaRPr lang="zh-CN" altLang="en-US" sz="1200" dirty="0">
              <a:latin typeface="MiSans" panose="00000500000000000000" charset="-122"/>
              <a:ea typeface="MiSans" panose="00000500000000000000" charset="-122"/>
              <a:cs typeface="MiSans" panose="00000500000000000000" charset="-122"/>
            </a:endParaRPr>
          </a:p>
        </p:txBody>
      </p:sp>
      <p:pic>
        <p:nvPicPr>
          <p:cNvPr id="12" name="图片 11"/>
          <p:cNvPicPr>
            <a:picLocks noChangeAspect="1"/>
          </p:cNvPicPr>
          <p:nvPr/>
        </p:nvPicPr>
        <p:blipFill>
          <a:blip r:embed="rId7"/>
          <a:stretch>
            <a:fillRect/>
          </a:stretch>
        </p:blipFill>
        <p:spPr>
          <a:xfrm>
            <a:off x="5909310" y="1927860"/>
            <a:ext cx="5238115" cy="3441065"/>
          </a:xfrm>
          <a:prstGeom prst="rect">
            <a:avLst/>
          </a:prstGeom>
        </p:spPr>
      </p:pic>
    </p:spTree>
    <p:custDataLst>
      <p:tags r:id="rId8"/>
    </p:custData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bg>
      <p:bgPr>
        <a:solidFill>
          <a:srgbClr val="B0B47F">
            <a:alpha val="50000"/>
          </a:srgbClr>
        </a:solidFill>
        <a:effectLst/>
      </p:bgPr>
    </p:bg>
    <p:spTree>
      <p:nvGrpSpPr>
        <p:cNvPr id="1" name=""/>
        <p:cNvGrpSpPr/>
        <p:nvPr/>
      </p:nvGrpSpPr>
      <p:grpSpPr/>
      <p:sp>
        <p:nvSpPr>
          <p:cNvPr id="6" name="文本框 5"/>
          <p:cNvSpPr txBox="1"/>
          <p:nvPr/>
        </p:nvSpPr>
        <p:spPr>
          <a:xfrm>
            <a:off x="1629410" y="2571115"/>
            <a:ext cx="8933815" cy="1445260"/>
          </a:xfrm>
          <a:prstGeom prst="rect">
            <a:avLst/>
          </a:prstGeom>
          <a:noFill/>
          <a:effectLst>
            <a:outerShdw blurRad="50800" dist="101600" dir="13500000" algn="br" rotWithShape="0">
              <a:prstClr val="black">
                <a:alpha val="9000"/>
              </a:prstClr>
            </a:outerShdw>
            <a:reflection blurRad="6350" stA="15000" endA="300" endPos="87000" dir="5400000" sy="-100000" algn="bl" rotWithShape="0"/>
          </a:effectLst>
        </p:spPr>
        <p:txBody>
          <a:bodyPr wrap="square" rtlCol="0" anchor="t">
            <a:spAutoFit/>
          </a:bodyPr>
          <a:p>
            <a:pPr algn="ctr">
              <a:buClrTx/>
              <a:buSzTx/>
              <a:buFontTx/>
            </a:pPr>
            <a:r>
              <a:rPr lang="zh-CN" altLang="en-US" sz="8800">
                <a:solidFill>
                  <a:schemeClr val="tx1">
                    <a:lumMod val="85000"/>
                    <a:lumOff val="15000"/>
                  </a:schemeClr>
                </a:solidFill>
                <a:latin typeface="汉仪尚巍手书W" panose="00020600040101010101" charset="-122"/>
                <a:ea typeface="汉仪尚巍手书W" panose="00020600040101010101" charset="-122"/>
                <a:sym typeface="+mn-ea"/>
              </a:rPr>
              <a:t>越窑青瓷</a:t>
            </a:r>
            <a:r>
              <a:rPr lang="en-US" altLang="zh-CN" sz="8800">
                <a:solidFill>
                  <a:schemeClr val="tx1">
                    <a:lumMod val="85000"/>
                    <a:lumOff val="15000"/>
                  </a:schemeClr>
                </a:solidFill>
                <a:latin typeface="汉仪尚巍手书W" panose="00020600040101010101" charset="-122"/>
                <a:ea typeface="汉仪尚巍手书W" panose="00020600040101010101" charset="-122"/>
                <a:sym typeface="+mn-ea"/>
              </a:rPr>
              <a:t>:</a:t>
            </a:r>
            <a:r>
              <a:rPr lang="zh-CN" altLang="en-US" sz="8800">
                <a:solidFill>
                  <a:schemeClr val="tx1">
                    <a:lumMod val="85000"/>
                    <a:lumOff val="15000"/>
                  </a:schemeClr>
                </a:solidFill>
                <a:latin typeface="汉仪尚巍手书W" panose="00020600040101010101" charset="-122"/>
                <a:ea typeface="汉仪尚巍手书W" panose="00020600040101010101" charset="-122"/>
                <a:sym typeface="+mn-ea"/>
              </a:rPr>
              <a:t>怎么干？</a:t>
            </a:r>
            <a:endParaRPr lang="zh-CN" altLang="en-US" sz="8800">
              <a:solidFill>
                <a:schemeClr val="tx1">
                  <a:lumMod val="85000"/>
                  <a:lumOff val="15000"/>
                </a:schemeClr>
              </a:solidFill>
              <a:latin typeface="汉仪尚巍手书W" panose="00020600040101010101" charset="-122"/>
              <a:ea typeface="汉仪尚巍手书W" panose="00020600040101010101" charset="-122"/>
              <a:sym typeface="+mn-ea"/>
            </a:endParaRPr>
          </a:p>
        </p:txBody>
      </p:sp>
    </p:spTree>
    <p:custDataLst>
      <p:tags r:id="rId1"/>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0E7DD">
            <a:alpha val="27000"/>
          </a:srgbClr>
        </a:solidFill>
        <a:effectLst/>
      </p:bgPr>
    </p:bg>
    <p:spTree>
      <p:nvGrpSpPr>
        <p:cNvPr id="1" name=""/>
        <p:cNvGrpSpPr/>
        <p:nvPr/>
      </p:nvGrpSpPr>
      <p:grpSpPr>
        <a:xfrm>
          <a:off x="0" y="0"/>
          <a:ext cx="0" cy="0"/>
          <a:chOff x="0" y="0"/>
          <a:chExt cx="0" cy="0"/>
        </a:xfrm>
      </p:grpSpPr>
      <p:cxnSp>
        <p:nvCxnSpPr>
          <p:cNvPr id="21" name="直接连接符 20"/>
          <p:cNvCxnSpPr/>
          <p:nvPr>
            <p:custDataLst>
              <p:tags r:id="rId1"/>
            </p:custDataLst>
          </p:nvPr>
        </p:nvCxnSpPr>
        <p:spPr>
          <a:xfrm>
            <a:off x="400685" y="738505"/>
            <a:ext cx="11383645" cy="6985"/>
          </a:xfrm>
          <a:prstGeom prst="line">
            <a:avLst/>
          </a:prstGeom>
          <a:ln w="28575" cmpd="sng">
            <a:solidFill>
              <a:srgbClr val="58654B"/>
            </a:solidFill>
            <a:prstDash val="solid"/>
          </a:ln>
        </p:spPr>
        <p:style>
          <a:lnRef idx="2">
            <a:schemeClr val="accent1"/>
          </a:lnRef>
          <a:fillRef idx="0">
            <a:srgbClr val="FFFFFF"/>
          </a:fillRef>
          <a:effectRef idx="0">
            <a:srgbClr val="FFFFFF"/>
          </a:effectRef>
          <a:fontRef idx="minor">
            <a:schemeClr val="tx1"/>
          </a:fontRef>
        </p:style>
      </p:cxnSp>
      <p:sp>
        <p:nvSpPr>
          <p:cNvPr id="5" name="文本框 4"/>
          <p:cNvSpPr txBox="1"/>
          <p:nvPr>
            <p:custDataLst>
              <p:tags r:id="rId2"/>
            </p:custDataLst>
          </p:nvPr>
        </p:nvSpPr>
        <p:spPr>
          <a:xfrm>
            <a:off x="400685" y="216535"/>
            <a:ext cx="2120265" cy="509270"/>
          </a:xfrm>
          <a:prstGeom prst="rect">
            <a:avLst/>
          </a:prstGeom>
          <a:noFill/>
        </p:spPr>
        <p:txBody>
          <a:bodyPr wrap="square" rtlCol="0">
            <a:noAutofit/>
          </a:bodyPr>
          <a:lstStyle/>
          <a:p>
            <a:r>
              <a:rPr lang="zh-CN" altLang="en-US" sz="3600">
                <a:solidFill>
                  <a:srgbClr val="58654B"/>
                </a:solidFill>
                <a:latin typeface="京華老宋体_KingHwa_OldSong" panose="02000500000000000000" charset="-122"/>
                <a:ea typeface="京華老宋体_KingHwa_OldSong" panose="02000500000000000000" charset="-122"/>
                <a:cs typeface="仿宋" panose="02010609060101010101" charset="-122"/>
                <a:sym typeface="+mn-ea"/>
              </a:rPr>
              <a:t>受众分析</a:t>
            </a:r>
            <a:endParaRPr lang="zh-CN" altLang="en-US" sz="3600">
              <a:solidFill>
                <a:srgbClr val="58654B"/>
              </a:solidFill>
              <a:latin typeface="京華老宋体_KingHwa_OldSong" panose="02000500000000000000" charset="-122"/>
              <a:ea typeface="京華老宋体_KingHwa_OldSong" panose="02000500000000000000" charset="-122"/>
              <a:cs typeface="仿宋" panose="02010609060101010101" charset="-122"/>
            </a:endParaRPr>
          </a:p>
        </p:txBody>
      </p:sp>
      <p:sp>
        <p:nvSpPr>
          <p:cNvPr id="7" name="矩形 6"/>
          <p:cNvSpPr/>
          <p:nvPr>
            <p:custDataLst>
              <p:tags r:id="rId3"/>
            </p:custDataLst>
          </p:nvPr>
        </p:nvSpPr>
        <p:spPr>
          <a:xfrm>
            <a:off x="0" y="6189345"/>
            <a:ext cx="12192000" cy="668655"/>
          </a:xfrm>
          <a:prstGeom prst="rect">
            <a:avLst/>
          </a:prstGeom>
          <a:solidFill>
            <a:srgbClr val="58654B"/>
          </a:soli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cs typeface="仿宋" panose="02010609060101010101" charset="-122"/>
            </a:endParaRPr>
          </a:p>
        </p:txBody>
      </p:sp>
      <p:pic>
        <p:nvPicPr>
          <p:cNvPr id="15" name="图片 14" descr="2"/>
          <p:cNvPicPr>
            <a:picLocks noChangeAspect="1"/>
          </p:cNvPicPr>
          <p:nvPr/>
        </p:nvPicPr>
        <p:blipFill>
          <a:blip r:embed="rId4">
            <a:alphaModFix amt="48000"/>
          </a:blip>
          <a:srcRect t="2036" b="82201"/>
          <a:stretch>
            <a:fillRect/>
          </a:stretch>
        </p:blipFill>
        <p:spPr>
          <a:xfrm>
            <a:off x="0" y="6189345"/>
            <a:ext cx="12165330" cy="668655"/>
          </a:xfrm>
          <a:prstGeom prst="rect">
            <a:avLst/>
          </a:prstGeom>
        </p:spPr>
      </p:pic>
      <p:sp>
        <p:nvSpPr>
          <p:cNvPr id="2" name="文本框 1"/>
          <p:cNvSpPr txBox="1"/>
          <p:nvPr/>
        </p:nvSpPr>
        <p:spPr>
          <a:xfrm>
            <a:off x="8251825" y="346710"/>
            <a:ext cx="3532505" cy="398780"/>
          </a:xfrm>
          <a:prstGeom prst="rect">
            <a:avLst/>
          </a:prstGeom>
          <a:noFill/>
        </p:spPr>
        <p:txBody>
          <a:bodyPr wrap="square" rtlCol="0">
            <a:spAutoFit/>
          </a:bodyPr>
          <a:lstStyle/>
          <a:p>
            <a:pPr algn="r"/>
            <a:r>
              <a:rPr lang="zh-CN" altLang="en-US" sz="2000">
                <a:solidFill>
                  <a:srgbClr val="58654B"/>
                </a:solidFill>
                <a:latin typeface="京華老宋体_KingHwa_OldSong" panose="02000500000000000000" charset="-122"/>
                <a:ea typeface="京華老宋体_KingHwa_OldSong" panose="02000500000000000000" charset="-122"/>
                <a:cs typeface="仿宋" panose="02010609060101010101" charset="-122"/>
                <a:sym typeface="+mn-ea"/>
              </a:rPr>
              <a:t>绍兴文化里的科学基因</a:t>
            </a:r>
            <a:endParaRPr lang="zh-CN" altLang="en-US" sz="2000">
              <a:solidFill>
                <a:srgbClr val="58654B"/>
              </a:solidFill>
              <a:latin typeface="京華老宋体_KingHwa_OldSong" panose="02000500000000000000" charset="-122"/>
              <a:ea typeface="京華老宋体_KingHwa_OldSong" panose="02000500000000000000" charset="-122"/>
              <a:cs typeface="仿宋" panose="02010609060101010101" charset="-122"/>
              <a:sym typeface="+mn-ea"/>
            </a:endParaRPr>
          </a:p>
        </p:txBody>
      </p:sp>
      <p:grpSp>
        <p:nvGrpSpPr>
          <p:cNvPr id="37" name="52cf9bbc-971e-4973-b067-cf1b0e382157.source.4.zh-Hans.pptx" descr="e306a86b-63b8-4b84-b73e-15e33cdc320a"/>
          <p:cNvGrpSpPr/>
          <p:nvPr>
            <p:custDataLst>
              <p:tags r:id="rId5"/>
            </p:custDataLst>
          </p:nvPr>
        </p:nvGrpSpPr>
        <p:grpSpPr>
          <a:xfrm>
            <a:off x="842519" y="1743651"/>
            <a:ext cx="10717786" cy="3447428"/>
            <a:chOff x="1629560" y="2619923"/>
            <a:chExt cx="9143700" cy="2941117"/>
          </a:xfrm>
        </p:grpSpPr>
        <p:sp>
          <p:nvSpPr>
            <p:cNvPr id="40" name="图形 5" descr="5c2409c1-ddfe-4bf3-874b-44c0471475f2"/>
            <p:cNvSpPr/>
            <p:nvPr>
              <p:custDataLst>
                <p:tags r:id="rId6"/>
              </p:custDataLst>
            </p:nvPr>
          </p:nvSpPr>
          <p:spPr>
            <a:xfrm>
              <a:off x="1629560" y="2921153"/>
              <a:ext cx="2241701" cy="2639887"/>
            </a:xfrm>
            <a:custGeom>
              <a:avLst/>
              <a:gdLst>
                <a:gd name="connsiteX0" fmla="*/ 4721249 w 9082714"/>
                <a:gd name="connsiteY0" fmla="*/ 10304 h 6856112"/>
                <a:gd name="connsiteX1" fmla="*/ 8136702 w 9082714"/>
                <a:gd name="connsiteY1" fmla="*/ 145848 h 6856112"/>
                <a:gd name="connsiteX2" fmla="*/ 8729214 w 9082714"/>
                <a:gd name="connsiteY2" fmla="*/ 422939 h 6856112"/>
                <a:gd name="connsiteX3" fmla="*/ 9002842 w 9082714"/>
                <a:gd name="connsiteY3" fmla="*/ 1192251 h 6856112"/>
                <a:gd name="connsiteX4" fmla="*/ 9077348 w 9082714"/>
                <a:gd name="connsiteY4" fmla="*/ 5214534 h 6856112"/>
                <a:gd name="connsiteX5" fmla="*/ 9031629 w 9082714"/>
                <a:gd name="connsiteY5" fmla="*/ 6002011 h 6856112"/>
                <a:gd name="connsiteX6" fmla="*/ 8626075 w 9082714"/>
                <a:gd name="connsiteY6" fmla="*/ 6658639 h 6856112"/>
                <a:gd name="connsiteX7" fmla="*/ 7743079 w 9082714"/>
                <a:gd name="connsiteY7" fmla="*/ 6837671 h 6856112"/>
                <a:gd name="connsiteX8" fmla="*/ 3200712 w 9082714"/>
                <a:gd name="connsiteY8" fmla="*/ 6855066 h 6856112"/>
                <a:gd name="connsiteX9" fmla="*/ 1505378 w 9082714"/>
                <a:gd name="connsiteY9" fmla="*/ 6824971 h 6856112"/>
                <a:gd name="connsiteX10" fmla="*/ 528555 w 9082714"/>
                <a:gd name="connsiteY10" fmla="*/ 6647864 h 6856112"/>
                <a:gd name="connsiteX11" fmla="*/ 94677 w 9082714"/>
                <a:gd name="connsiteY11" fmla="*/ 6310275 h 6856112"/>
                <a:gd name="connsiteX12" fmla="*/ 4 w 9082714"/>
                <a:gd name="connsiteY12" fmla="*/ 5920038 h 6856112"/>
                <a:gd name="connsiteX13" fmla="*/ 76974 w 9082714"/>
                <a:gd name="connsiteY13" fmla="*/ 1347576 h 6856112"/>
                <a:gd name="connsiteX14" fmla="*/ 274555 w 9082714"/>
                <a:gd name="connsiteY14" fmla="*/ 716732 h 6856112"/>
                <a:gd name="connsiteX15" fmla="*/ 709434 w 9082714"/>
                <a:gd name="connsiteY15" fmla="*/ 308485 h 6856112"/>
                <a:gd name="connsiteX16" fmla="*/ 4721249 w 9082714"/>
                <a:gd name="connsiteY16" fmla="*/ 10304 h 6856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082714" h="6856112">
                  <a:moveTo>
                    <a:pt x="4721249" y="10304"/>
                  </a:moveTo>
                  <a:cubicBezTo>
                    <a:pt x="4721249" y="10304"/>
                    <a:pt x="6848691" y="-55582"/>
                    <a:pt x="8136702" y="145848"/>
                  </a:cubicBezTo>
                  <a:cubicBezTo>
                    <a:pt x="8250232" y="163628"/>
                    <a:pt x="8522474" y="210657"/>
                    <a:pt x="8729214" y="422939"/>
                  </a:cubicBezTo>
                  <a:cubicBezTo>
                    <a:pt x="8972901" y="673168"/>
                    <a:pt x="8985524" y="1019069"/>
                    <a:pt x="9002842" y="1192251"/>
                  </a:cubicBezTo>
                  <a:cubicBezTo>
                    <a:pt x="9136384" y="2527214"/>
                    <a:pt x="9057413" y="3873106"/>
                    <a:pt x="9077348" y="5214534"/>
                  </a:cubicBezTo>
                  <a:cubicBezTo>
                    <a:pt x="9081274" y="5478078"/>
                    <a:pt x="9088740" y="5744701"/>
                    <a:pt x="9031629" y="6002011"/>
                  </a:cubicBezTo>
                  <a:cubicBezTo>
                    <a:pt x="8974517" y="6259320"/>
                    <a:pt x="8844438" y="6511011"/>
                    <a:pt x="8626075" y="6658639"/>
                  </a:cubicBezTo>
                  <a:cubicBezTo>
                    <a:pt x="8373384" y="6829435"/>
                    <a:pt x="8048110" y="6836516"/>
                    <a:pt x="7743079" y="6837671"/>
                  </a:cubicBezTo>
                  <a:cubicBezTo>
                    <a:pt x="6228931" y="6843443"/>
                    <a:pt x="4714860" y="6849293"/>
                    <a:pt x="3200712" y="6855066"/>
                  </a:cubicBezTo>
                  <a:cubicBezTo>
                    <a:pt x="2635370" y="6857221"/>
                    <a:pt x="2069643" y="6859376"/>
                    <a:pt x="1505378" y="6824971"/>
                  </a:cubicBezTo>
                  <a:cubicBezTo>
                    <a:pt x="1173638" y="6804728"/>
                    <a:pt x="837435" y="6770707"/>
                    <a:pt x="528555" y="6647864"/>
                  </a:cubicBezTo>
                  <a:cubicBezTo>
                    <a:pt x="354758" y="6578744"/>
                    <a:pt x="184347" y="6474451"/>
                    <a:pt x="94677" y="6310275"/>
                  </a:cubicBezTo>
                  <a:cubicBezTo>
                    <a:pt x="3160" y="6142942"/>
                    <a:pt x="-149" y="5979997"/>
                    <a:pt x="4" y="5920038"/>
                  </a:cubicBezTo>
                  <a:cubicBezTo>
                    <a:pt x="9549" y="2159375"/>
                    <a:pt x="32024" y="1888827"/>
                    <a:pt x="76974" y="1347576"/>
                  </a:cubicBezTo>
                  <a:cubicBezTo>
                    <a:pt x="86134" y="1237278"/>
                    <a:pt x="107146" y="976736"/>
                    <a:pt x="274555" y="716732"/>
                  </a:cubicBezTo>
                  <a:cubicBezTo>
                    <a:pt x="274555" y="716732"/>
                    <a:pt x="429572" y="476125"/>
                    <a:pt x="709434" y="308485"/>
                  </a:cubicBezTo>
                  <a:cubicBezTo>
                    <a:pt x="1376915" y="-91296"/>
                    <a:pt x="3369892" y="52176"/>
                    <a:pt x="4721249" y="10304"/>
                  </a:cubicBezTo>
                  <a:close/>
                </a:path>
              </a:pathLst>
            </a:custGeom>
            <a:solidFill>
              <a:schemeClr val="accent4">
                <a:lumMod val="75000"/>
              </a:schemeClr>
            </a:solidFill>
            <a:ln w="0" cap="flat">
              <a:noFill/>
              <a:prstDash val="solid"/>
              <a:miter/>
            </a:ln>
          </p:spPr>
          <p:txBody>
            <a:bodyPr rtlCol="0" anchor="ctr"/>
            <a:lstStyle/>
            <a:p>
              <a:pPr algn="l"/>
            </a:p>
          </p:txBody>
        </p:sp>
        <p:sp>
          <p:nvSpPr>
            <p:cNvPr id="42" name="图形 5" descr="b0cfafd1-2160-4add-b81b-25aa4ed93ef8"/>
            <p:cNvSpPr/>
            <p:nvPr>
              <p:custDataLst>
                <p:tags r:id="rId7"/>
              </p:custDataLst>
            </p:nvPr>
          </p:nvSpPr>
          <p:spPr>
            <a:xfrm>
              <a:off x="1651143" y="2940834"/>
              <a:ext cx="2171961" cy="2557759"/>
            </a:xfrm>
            <a:custGeom>
              <a:avLst/>
              <a:gdLst>
                <a:gd name="connsiteX0" fmla="*/ 4721249 w 9082714"/>
                <a:gd name="connsiteY0" fmla="*/ 10304 h 6856112"/>
                <a:gd name="connsiteX1" fmla="*/ 8136702 w 9082714"/>
                <a:gd name="connsiteY1" fmla="*/ 145848 h 6856112"/>
                <a:gd name="connsiteX2" fmla="*/ 8729214 w 9082714"/>
                <a:gd name="connsiteY2" fmla="*/ 422939 h 6856112"/>
                <a:gd name="connsiteX3" fmla="*/ 9002842 w 9082714"/>
                <a:gd name="connsiteY3" fmla="*/ 1192251 h 6856112"/>
                <a:gd name="connsiteX4" fmla="*/ 9077348 w 9082714"/>
                <a:gd name="connsiteY4" fmla="*/ 5214534 h 6856112"/>
                <a:gd name="connsiteX5" fmla="*/ 9031629 w 9082714"/>
                <a:gd name="connsiteY5" fmla="*/ 6002011 h 6856112"/>
                <a:gd name="connsiteX6" fmla="*/ 8626075 w 9082714"/>
                <a:gd name="connsiteY6" fmla="*/ 6658639 h 6856112"/>
                <a:gd name="connsiteX7" fmla="*/ 7743079 w 9082714"/>
                <a:gd name="connsiteY7" fmla="*/ 6837671 h 6856112"/>
                <a:gd name="connsiteX8" fmla="*/ 3200712 w 9082714"/>
                <a:gd name="connsiteY8" fmla="*/ 6855066 h 6856112"/>
                <a:gd name="connsiteX9" fmla="*/ 1505378 w 9082714"/>
                <a:gd name="connsiteY9" fmla="*/ 6824971 h 6856112"/>
                <a:gd name="connsiteX10" fmla="*/ 528555 w 9082714"/>
                <a:gd name="connsiteY10" fmla="*/ 6647864 h 6856112"/>
                <a:gd name="connsiteX11" fmla="*/ 94677 w 9082714"/>
                <a:gd name="connsiteY11" fmla="*/ 6310275 h 6856112"/>
                <a:gd name="connsiteX12" fmla="*/ 4 w 9082714"/>
                <a:gd name="connsiteY12" fmla="*/ 5920038 h 6856112"/>
                <a:gd name="connsiteX13" fmla="*/ 76974 w 9082714"/>
                <a:gd name="connsiteY13" fmla="*/ 1347576 h 6856112"/>
                <a:gd name="connsiteX14" fmla="*/ 274555 w 9082714"/>
                <a:gd name="connsiteY14" fmla="*/ 716732 h 6856112"/>
                <a:gd name="connsiteX15" fmla="*/ 709434 w 9082714"/>
                <a:gd name="connsiteY15" fmla="*/ 308485 h 6856112"/>
                <a:gd name="connsiteX16" fmla="*/ 4721249 w 9082714"/>
                <a:gd name="connsiteY16" fmla="*/ 10304 h 6856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082714" h="6856112">
                  <a:moveTo>
                    <a:pt x="4721249" y="10304"/>
                  </a:moveTo>
                  <a:cubicBezTo>
                    <a:pt x="4721249" y="10304"/>
                    <a:pt x="6848691" y="-55582"/>
                    <a:pt x="8136702" y="145848"/>
                  </a:cubicBezTo>
                  <a:cubicBezTo>
                    <a:pt x="8250232" y="163628"/>
                    <a:pt x="8522474" y="210657"/>
                    <a:pt x="8729214" y="422939"/>
                  </a:cubicBezTo>
                  <a:cubicBezTo>
                    <a:pt x="8972901" y="673168"/>
                    <a:pt x="8985524" y="1019069"/>
                    <a:pt x="9002842" y="1192251"/>
                  </a:cubicBezTo>
                  <a:cubicBezTo>
                    <a:pt x="9136384" y="2527214"/>
                    <a:pt x="9057413" y="3873106"/>
                    <a:pt x="9077348" y="5214534"/>
                  </a:cubicBezTo>
                  <a:cubicBezTo>
                    <a:pt x="9081274" y="5478078"/>
                    <a:pt x="9088740" y="5744701"/>
                    <a:pt x="9031629" y="6002011"/>
                  </a:cubicBezTo>
                  <a:cubicBezTo>
                    <a:pt x="8974517" y="6259320"/>
                    <a:pt x="8844438" y="6511011"/>
                    <a:pt x="8626075" y="6658639"/>
                  </a:cubicBezTo>
                  <a:cubicBezTo>
                    <a:pt x="8373384" y="6829435"/>
                    <a:pt x="8048110" y="6836516"/>
                    <a:pt x="7743079" y="6837671"/>
                  </a:cubicBezTo>
                  <a:cubicBezTo>
                    <a:pt x="6228931" y="6843443"/>
                    <a:pt x="4714860" y="6849293"/>
                    <a:pt x="3200712" y="6855066"/>
                  </a:cubicBezTo>
                  <a:cubicBezTo>
                    <a:pt x="2635370" y="6857221"/>
                    <a:pt x="2069643" y="6859376"/>
                    <a:pt x="1505378" y="6824971"/>
                  </a:cubicBezTo>
                  <a:cubicBezTo>
                    <a:pt x="1173638" y="6804728"/>
                    <a:pt x="837435" y="6770707"/>
                    <a:pt x="528555" y="6647864"/>
                  </a:cubicBezTo>
                  <a:cubicBezTo>
                    <a:pt x="354758" y="6578744"/>
                    <a:pt x="184347" y="6474451"/>
                    <a:pt x="94677" y="6310275"/>
                  </a:cubicBezTo>
                  <a:cubicBezTo>
                    <a:pt x="3160" y="6142942"/>
                    <a:pt x="-149" y="5979997"/>
                    <a:pt x="4" y="5920038"/>
                  </a:cubicBezTo>
                  <a:cubicBezTo>
                    <a:pt x="9549" y="2159375"/>
                    <a:pt x="32024" y="1888827"/>
                    <a:pt x="76974" y="1347576"/>
                  </a:cubicBezTo>
                  <a:cubicBezTo>
                    <a:pt x="86134" y="1237278"/>
                    <a:pt x="107146" y="976736"/>
                    <a:pt x="274555" y="716732"/>
                  </a:cubicBezTo>
                  <a:cubicBezTo>
                    <a:pt x="274555" y="716732"/>
                    <a:pt x="429572" y="476125"/>
                    <a:pt x="709434" y="308485"/>
                  </a:cubicBezTo>
                  <a:cubicBezTo>
                    <a:pt x="1376915" y="-91296"/>
                    <a:pt x="3369892" y="52176"/>
                    <a:pt x="4721249" y="10304"/>
                  </a:cubicBezTo>
                  <a:close/>
                </a:path>
              </a:pathLst>
            </a:custGeom>
            <a:solidFill>
              <a:schemeClr val="bg1"/>
            </a:solidFill>
            <a:ln w="0" cap="flat">
              <a:noFill/>
              <a:prstDash val="solid"/>
              <a:miter/>
            </a:ln>
          </p:spPr>
          <p:txBody>
            <a:bodyPr rtlCol="0" anchor="ctr"/>
            <a:lstStyle/>
            <a:p>
              <a:pPr algn="l"/>
            </a:p>
          </p:txBody>
        </p:sp>
        <p:sp>
          <p:nvSpPr>
            <p:cNvPr id="47" name="图形 5" descr="f1ff91cd-77e4-48fc-a806-5e47a5f61c65"/>
            <p:cNvSpPr/>
            <p:nvPr>
              <p:custDataLst>
                <p:tags r:id="rId8"/>
              </p:custDataLst>
            </p:nvPr>
          </p:nvSpPr>
          <p:spPr>
            <a:xfrm>
              <a:off x="5024979" y="2921153"/>
              <a:ext cx="2241702" cy="2639887"/>
            </a:xfrm>
            <a:custGeom>
              <a:avLst/>
              <a:gdLst>
                <a:gd name="connsiteX0" fmla="*/ 4721249 w 9082714"/>
                <a:gd name="connsiteY0" fmla="*/ 10304 h 6856112"/>
                <a:gd name="connsiteX1" fmla="*/ 8136702 w 9082714"/>
                <a:gd name="connsiteY1" fmla="*/ 145848 h 6856112"/>
                <a:gd name="connsiteX2" fmla="*/ 8729214 w 9082714"/>
                <a:gd name="connsiteY2" fmla="*/ 422939 h 6856112"/>
                <a:gd name="connsiteX3" fmla="*/ 9002842 w 9082714"/>
                <a:gd name="connsiteY3" fmla="*/ 1192251 h 6856112"/>
                <a:gd name="connsiteX4" fmla="*/ 9077348 w 9082714"/>
                <a:gd name="connsiteY4" fmla="*/ 5214534 h 6856112"/>
                <a:gd name="connsiteX5" fmla="*/ 9031629 w 9082714"/>
                <a:gd name="connsiteY5" fmla="*/ 6002011 h 6856112"/>
                <a:gd name="connsiteX6" fmla="*/ 8626075 w 9082714"/>
                <a:gd name="connsiteY6" fmla="*/ 6658639 h 6856112"/>
                <a:gd name="connsiteX7" fmla="*/ 7743079 w 9082714"/>
                <a:gd name="connsiteY7" fmla="*/ 6837671 h 6856112"/>
                <a:gd name="connsiteX8" fmla="*/ 3200712 w 9082714"/>
                <a:gd name="connsiteY8" fmla="*/ 6855066 h 6856112"/>
                <a:gd name="connsiteX9" fmla="*/ 1505378 w 9082714"/>
                <a:gd name="connsiteY9" fmla="*/ 6824971 h 6856112"/>
                <a:gd name="connsiteX10" fmla="*/ 528555 w 9082714"/>
                <a:gd name="connsiteY10" fmla="*/ 6647864 h 6856112"/>
                <a:gd name="connsiteX11" fmla="*/ 94677 w 9082714"/>
                <a:gd name="connsiteY11" fmla="*/ 6310275 h 6856112"/>
                <a:gd name="connsiteX12" fmla="*/ 4 w 9082714"/>
                <a:gd name="connsiteY12" fmla="*/ 5920038 h 6856112"/>
                <a:gd name="connsiteX13" fmla="*/ 76974 w 9082714"/>
                <a:gd name="connsiteY13" fmla="*/ 1347576 h 6856112"/>
                <a:gd name="connsiteX14" fmla="*/ 274555 w 9082714"/>
                <a:gd name="connsiteY14" fmla="*/ 716732 h 6856112"/>
                <a:gd name="connsiteX15" fmla="*/ 709434 w 9082714"/>
                <a:gd name="connsiteY15" fmla="*/ 308485 h 6856112"/>
                <a:gd name="connsiteX16" fmla="*/ 4721249 w 9082714"/>
                <a:gd name="connsiteY16" fmla="*/ 10304 h 6856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082714" h="6856112">
                  <a:moveTo>
                    <a:pt x="4721249" y="10304"/>
                  </a:moveTo>
                  <a:cubicBezTo>
                    <a:pt x="4721249" y="10304"/>
                    <a:pt x="6848691" y="-55582"/>
                    <a:pt x="8136702" y="145848"/>
                  </a:cubicBezTo>
                  <a:cubicBezTo>
                    <a:pt x="8250232" y="163628"/>
                    <a:pt x="8522474" y="210657"/>
                    <a:pt x="8729214" y="422939"/>
                  </a:cubicBezTo>
                  <a:cubicBezTo>
                    <a:pt x="8972901" y="673168"/>
                    <a:pt x="8985524" y="1019069"/>
                    <a:pt x="9002842" y="1192251"/>
                  </a:cubicBezTo>
                  <a:cubicBezTo>
                    <a:pt x="9136384" y="2527214"/>
                    <a:pt x="9057413" y="3873106"/>
                    <a:pt x="9077348" y="5214534"/>
                  </a:cubicBezTo>
                  <a:cubicBezTo>
                    <a:pt x="9081274" y="5478078"/>
                    <a:pt x="9088740" y="5744701"/>
                    <a:pt x="9031629" y="6002011"/>
                  </a:cubicBezTo>
                  <a:cubicBezTo>
                    <a:pt x="8974517" y="6259320"/>
                    <a:pt x="8844438" y="6511011"/>
                    <a:pt x="8626075" y="6658639"/>
                  </a:cubicBezTo>
                  <a:cubicBezTo>
                    <a:pt x="8373384" y="6829435"/>
                    <a:pt x="8048110" y="6836516"/>
                    <a:pt x="7743079" y="6837671"/>
                  </a:cubicBezTo>
                  <a:cubicBezTo>
                    <a:pt x="6228931" y="6843443"/>
                    <a:pt x="4714860" y="6849293"/>
                    <a:pt x="3200712" y="6855066"/>
                  </a:cubicBezTo>
                  <a:cubicBezTo>
                    <a:pt x="2635370" y="6857221"/>
                    <a:pt x="2069643" y="6859376"/>
                    <a:pt x="1505378" y="6824971"/>
                  </a:cubicBezTo>
                  <a:cubicBezTo>
                    <a:pt x="1173638" y="6804728"/>
                    <a:pt x="837435" y="6770707"/>
                    <a:pt x="528555" y="6647864"/>
                  </a:cubicBezTo>
                  <a:cubicBezTo>
                    <a:pt x="354758" y="6578744"/>
                    <a:pt x="184347" y="6474451"/>
                    <a:pt x="94677" y="6310275"/>
                  </a:cubicBezTo>
                  <a:cubicBezTo>
                    <a:pt x="3160" y="6142942"/>
                    <a:pt x="-149" y="5979997"/>
                    <a:pt x="4" y="5920038"/>
                  </a:cubicBezTo>
                  <a:cubicBezTo>
                    <a:pt x="9549" y="2159375"/>
                    <a:pt x="32024" y="1888827"/>
                    <a:pt x="76974" y="1347576"/>
                  </a:cubicBezTo>
                  <a:cubicBezTo>
                    <a:pt x="86134" y="1237278"/>
                    <a:pt x="107146" y="976736"/>
                    <a:pt x="274555" y="716732"/>
                  </a:cubicBezTo>
                  <a:cubicBezTo>
                    <a:pt x="274555" y="716732"/>
                    <a:pt x="429572" y="476125"/>
                    <a:pt x="709434" y="308485"/>
                  </a:cubicBezTo>
                  <a:cubicBezTo>
                    <a:pt x="1376915" y="-91296"/>
                    <a:pt x="3369892" y="52176"/>
                    <a:pt x="4721249" y="10304"/>
                  </a:cubicBezTo>
                  <a:close/>
                </a:path>
              </a:pathLst>
            </a:custGeom>
            <a:solidFill>
              <a:schemeClr val="accent4">
                <a:lumMod val="60000"/>
                <a:lumOff val="40000"/>
              </a:schemeClr>
            </a:solidFill>
            <a:ln w="0" cap="flat">
              <a:noFill/>
              <a:prstDash val="solid"/>
              <a:miter/>
            </a:ln>
          </p:spPr>
          <p:txBody>
            <a:bodyPr rtlCol="0" anchor="ctr"/>
            <a:lstStyle/>
            <a:p>
              <a:pPr algn="l"/>
            </a:p>
          </p:txBody>
        </p:sp>
        <p:sp>
          <p:nvSpPr>
            <p:cNvPr id="48" name="图形 5" descr="8bb7805c-87c1-458f-9f68-0b5583fc382b"/>
            <p:cNvSpPr/>
            <p:nvPr>
              <p:custDataLst>
                <p:tags r:id="rId9"/>
              </p:custDataLst>
            </p:nvPr>
          </p:nvSpPr>
          <p:spPr>
            <a:xfrm>
              <a:off x="5046563" y="2940834"/>
              <a:ext cx="2171962" cy="2557759"/>
            </a:xfrm>
            <a:custGeom>
              <a:avLst/>
              <a:gdLst>
                <a:gd name="connsiteX0" fmla="*/ 4721249 w 9082714"/>
                <a:gd name="connsiteY0" fmla="*/ 10304 h 6856112"/>
                <a:gd name="connsiteX1" fmla="*/ 8136702 w 9082714"/>
                <a:gd name="connsiteY1" fmla="*/ 145848 h 6856112"/>
                <a:gd name="connsiteX2" fmla="*/ 8729214 w 9082714"/>
                <a:gd name="connsiteY2" fmla="*/ 422939 h 6856112"/>
                <a:gd name="connsiteX3" fmla="*/ 9002842 w 9082714"/>
                <a:gd name="connsiteY3" fmla="*/ 1192251 h 6856112"/>
                <a:gd name="connsiteX4" fmla="*/ 9077348 w 9082714"/>
                <a:gd name="connsiteY4" fmla="*/ 5214534 h 6856112"/>
                <a:gd name="connsiteX5" fmla="*/ 9031629 w 9082714"/>
                <a:gd name="connsiteY5" fmla="*/ 6002011 h 6856112"/>
                <a:gd name="connsiteX6" fmla="*/ 8626075 w 9082714"/>
                <a:gd name="connsiteY6" fmla="*/ 6658639 h 6856112"/>
                <a:gd name="connsiteX7" fmla="*/ 7743079 w 9082714"/>
                <a:gd name="connsiteY7" fmla="*/ 6837671 h 6856112"/>
                <a:gd name="connsiteX8" fmla="*/ 3200712 w 9082714"/>
                <a:gd name="connsiteY8" fmla="*/ 6855066 h 6856112"/>
                <a:gd name="connsiteX9" fmla="*/ 1505378 w 9082714"/>
                <a:gd name="connsiteY9" fmla="*/ 6824971 h 6856112"/>
                <a:gd name="connsiteX10" fmla="*/ 528555 w 9082714"/>
                <a:gd name="connsiteY10" fmla="*/ 6647864 h 6856112"/>
                <a:gd name="connsiteX11" fmla="*/ 94677 w 9082714"/>
                <a:gd name="connsiteY11" fmla="*/ 6310275 h 6856112"/>
                <a:gd name="connsiteX12" fmla="*/ 4 w 9082714"/>
                <a:gd name="connsiteY12" fmla="*/ 5920038 h 6856112"/>
                <a:gd name="connsiteX13" fmla="*/ 76974 w 9082714"/>
                <a:gd name="connsiteY13" fmla="*/ 1347576 h 6856112"/>
                <a:gd name="connsiteX14" fmla="*/ 274555 w 9082714"/>
                <a:gd name="connsiteY14" fmla="*/ 716732 h 6856112"/>
                <a:gd name="connsiteX15" fmla="*/ 709434 w 9082714"/>
                <a:gd name="connsiteY15" fmla="*/ 308485 h 6856112"/>
                <a:gd name="connsiteX16" fmla="*/ 4721249 w 9082714"/>
                <a:gd name="connsiteY16" fmla="*/ 10304 h 6856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082714" h="6856112">
                  <a:moveTo>
                    <a:pt x="4721249" y="10304"/>
                  </a:moveTo>
                  <a:cubicBezTo>
                    <a:pt x="4721249" y="10304"/>
                    <a:pt x="6848691" y="-55582"/>
                    <a:pt x="8136702" y="145848"/>
                  </a:cubicBezTo>
                  <a:cubicBezTo>
                    <a:pt x="8250232" y="163628"/>
                    <a:pt x="8522474" y="210657"/>
                    <a:pt x="8729214" y="422939"/>
                  </a:cubicBezTo>
                  <a:cubicBezTo>
                    <a:pt x="8972901" y="673168"/>
                    <a:pt x="8985524" y="1019069"/>
                    <a:pt x="9002842" y="1192251"/>
                  </a:cubicBezTo>
                  <a:cubicBezTo>
                    <a:pt x="9136384" y="2527214"/>
                    <a:pt x="9057413" y="3873106"/>
                    <a:pt x="9077348" y="5214534"/>
                  </a:cubicBezTo>
                  <a:cubicBezTo>
                    <a:pt x="9081274" y="5478078"/>
                    <a:pt x="9088740" y="5744701"/>
                    <a:pt x="9031629" y="6002011"/>
                  </a:cubicBezTo>
                  <a:cubicBezTo>
                    <a:pt x="8974517" y="6259320"/>
                    <a:pt x="8844438" y="6511011"/>
                    <a:pt x="8626075" y="6658639"/>
                  </a:cubicBezTo>
                  <a:cubicBezTo>
                    <a:pt x="8373384" y="6829435"/>
                    <a:pt x="8048110" y="6836516"/>
                    <a:pt x="7743079" y="6837671"/>
                  </a:cubicBezTo>
                  <a:cubicBezTo>
                    <a:pt x="6228931" y="6843443"/>
                    <a:pt x="4714860" y="6849293"/>
                    <a:pt x="3200712" y="6855066"/>
                  </a:cubicBezTo>
                  <a:cubicBezTo>
                    <a:pt x="2635370" y="6857221"/>
                    <a:pt x="2069643" y="6859376"/>
                    <a:pt x="1505378" y="6824971"/>
                  </a:cubicBezTo>
                  <a:cubicBezTo>
                    <a:pt x="1173638" y="6804728"/>
                    <a:pt x="837435" y="6770707"/>
                    <a:pt x="528555" y="6647864"/>
                  </a:cubicBezTo>
                  <a:cubicBezTo>
                    <a:pt x="354758" y="6578744"/>
                    <a:pt x="184347" y="6474451"/>
                    <a:pt x="94677" y="6310275"/>
                  </a:cubicBezTo>
                  <a:cubicBezTo>
                    <a:pt x="3160" y="6142942"/>
                    <a:pt x="-149" y="5979997"/>
                    <a:pt x="4" y="5920038"/>
                  </a:cubicBezTo>
                  <a:cubicBezTo>
                    <a:pt x="9549" y="2159375"/>
                    <a:pt x="32024" y="1888827"/>
                    <a:pt x="76974" y="1347576"/>
                  </a:cubicBezTo>
                  <a:cubicBezTo>
                    <a:pt x="86134" y="1237278"/>
                    <a:pt x="107146" y="976736"/>
                    <a:pt x="274555" y="716732"/>
                  </a:cubicBezTo>
                  <a:cubicBezTo>
                    <a:pt x="274555" y="716732"/>
                    <a:pt x="429572" y="476125"/>
                    <a:pt x="709434" y="308485"/>
                  </a:cubicBezTo>
                  <a:cubicBezTo>
                    <a:pt x="1376915" y="-91296"/>
                    <a:pt x="3369892" y="52176"/>
                    <a:pt x="4721249" y="10304"/>
                  </a:cubicBezTo>
                  <a:close/>
                </a:path>
              </a:pathLst>
            </a:custGeom>
            <a:solidFill>
              <a:schemeClr val="bg1"/>
            </a:solidFill>
            <a:ln w="0" cap="flat">
              <a:noFill/>
              <a:prstDash val="solid"/>
              <a:miter/>
            </a:ln>
          </p:spPr>
          <p:txBody>
            <a:bodyPr rtlCol="0" anchor="ctr"/>
            <a:lstStyle/>
            <a:p>
              <a:pPr algn="l"/>
            </a:p>
          </p:txBody>
        </p:sp>
        <p:sp>
          <p:nvSpPr>
            <p:cNvPr id="50" name="图形 5" descr="4af95d5b-d572-45eb-9108-f21c742cb5bf"/>
            <p:cNvSpPr/>
            <p:nvPr>
              <p:custDataLst>
                <p:tags r:id="rId10"/>
              </p:custDataLst>
            </p:nvPr>
          </p:nvSpPr>
          <p:spPr>
            <a:xfrm>
              <a:off x="8531559" y="2921153"/>
              <a:ext cx="2241701" cy="2639887"/>
            </a:xfrm>
            <a:custGeom>
              <a:avLst/>
              <a:gdLst>
                <a:gd name="connsiteX0" fmla="*/ 4721249 w 9082714"/>
                <a:gd name="connsiteY0" fmla="*/ 10304 h 6856112"/>
                <a:gd name="connsiteX1" fmla="*/ 8136702 w 9082714"/>
                <a:gd name="connsiteY1" fmla="*/ 145848 h 6856112"/>
                <a:gd name="connsiteX2" fmla="*/ 8729214 w 9082714"/>
                <a:gd name="connsiteY2" fmla="*/ 422939 h 6856112"/>
                <a:gd name="connsiteX3" fmla="*/ 9002842 w 9082714"/>
                <a:gd name="connsiteY3" fmla="*/ 1192251 h 6856112"/>
                <a:gd name="connsiteX4" fmla="*/ 9077348 w 9082714"/>
                <a:gd name="connsiteY4" fmla="*/ 5214534 h 6856112"/>
                <a:gd name="connsiteX5" fmla="*/ 9031629 w 9082714"/>
                <a:gd name="connsiteY5" fmla="*/ 6002011 h 6856112"/>
                <a:gd name="connsiteX6" fmla="*/ 8626075 w 9082714"/>
                <a:gd name="connsiteY6" fmla="*/ 6658639 h 6856112"/>
                <a:gd name="connsiteX7" fmla="*/ 7743079 w 9082714"/>
                <a:gd name="connsiteY7" fmla="*/ 6837671 h 6856112"/>
                <a:gd name="connsiteX8" fmla="*/ 3200712 w 9082714"/>
                <a:gd name="connsiteY8" fmla="*/ 6855066 h 6856112"/>
                <a:gd name="connsiteX9" fmla="*/ 1505378 w 9082714"/>
                <a:gd name="connsiteY9" fmla="*/ 6824971 h 6856112"/>
                <a:gd name="connsiteX10" fmla="*/ 528555 w 9082714"/>
                <a:gd name="connsiteY10" fmla="*/ 6647864 h 6856112"/>
                <a:gd name="connsiteX11" fmla="*/ 94677 w 9082714"/>
                <a:gd name="connsiteY11" fmla="*/ 6310275 h 6856112"/>
                <a:gd name="connsiteX12" fmla="*/ 4 w 9082714"/>
                <a:gd name="connsiteY12" fmla="*/ 5920038 h 6856112"/>
                <a:gd name="connsiteX13" fmla="*/ 76974 w 9082714"/>
                <a:gd name="connsiteY13" fmla="*/ 1347576 h 6856112"/>
                <a:gd name="connsiteX14" fmla="*/ 274555 w 9082714"/>
                <a:gd name="connsiteY14" fmla="*/ 716732 h 6856112"/>
                <a:gd name="connsiteX15" fmla="*/ 709434 w 9082714"/>
                <a:gd name="connsiteY15" fmla="*/ 308485 h 6856112"/>
                <a:gd name="connsiteX16" fmla="*/ 4721249 w 9082714"/>
                <a:gd name="connsiteY16" fmla="*/ 10304 h 6856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082714" h="6856112">
                  <a:moveTo>
                    <a:pt x="4721249" y="10304"/>
                  </a:moveTo>
                  <a:cubicBezTo>
                    <a:pt x="4721249" y="10304"/>
                    <a:pt x="6848691" y="-55582"/>
                    <a:pt x="8136702" y="145848"/>
                  </a:cubicBezTo>
                  <a:cubicBezTo>
                    <a:pt x="8250232" y="163628"/>
                    <a:pt x="8522474" y="210657"/>
                    <a:pt x="8729214" y="422939"/>
                  </a:cubicBezTo>
                  <a:cubicBezTo>
                    <a:pt x="8972901" y="673168"/>
                    <a:pt x="8985524" y="1019069"/>
                    <a:pt x="9002842" y="1192251"/>
                  </a:cubicBezTo>
                  <a:cubicBezTo>
                    <a:pt x="9136384" y="2527214"/>
                    <a:pt x="9057413" y="3873106"/>
                    <a:pt x="9077348" y="5214534"/>
                  </a:cubicBezTo>
                  <a:cubicBezTo>
                    <a:pt x="9081274" y="5478078"/>
                    <a:pt x="9088740" y="5744701"/>
                    <a:pt x="9031629" y="6002011"/>
                  </a:cubicBezTo>
                  <a:cubicBezTo>
                    <a:pt x="8974517" y="6259320"/>
                    <a:pt x="8844438" y="6511011"/>
                    <a:pt x="8626075" y="6658639"/>
                  </a:cubicBezTo>
                  <a:cubicBezTo>
                    <a:pt x="8373384" y="6829435"/>
                    <a:pt x="8048110" y="6836516"/>
                    <a:pt x="7743079" y="6837671"/>
                  </a:cubicBezTo>
                  <a:cubicBezTo>
                    <a:pt x="6228931" y="6843443"/>
                    <a:pt x="4714860" y="6849293"/>
                    <a:pt x="3200712" y="6855066"/>
                  </a:cubicBezTo>
                  <a:cubicBezTo>
                    <a:pt x="2635370" y="6857221"/>
                    <a:pt x="2069643" y="6859376"/>
                    <a:pt x="1505378" y="6824971"/>
                  </a:cubicBezTo>
                  <a:cubicBezTo>
                    <a:pt x="1173638" y="6804728"/>
                    <a:pt x="837435" y="6770707"/>
                    <a:pt x="528555" y="6647864"/>
                  </a:cubicBezTo>
                  <a:cubicBezTo>
                    <a:pt x="354758" y="6578744"/>
                    <a:pt x="184347" y="6474451"/>
                    <a:pt x="94677" y="6310275"/>
                  </a:cubicBezTo>
                  <a:cubicBezTo>
                    <a:pt x="3160" y="6142942"/>
                    <a:pt x="-149" y="5979997"/>
                    <a:pt x="4" y="5920038"/>
                  </a:cubicBezTo>
                  <a:cubicBezTo>
                    <a:pt x="9549" y="2159375"/>
                    <a:pt x="32024" y="1888827"/>
                    <a:pt x="76974" y="1347576"/>
                  </a:cubicBezTo>
                  <a:cubicBezTo>
                    <a:pt x="86134" y="1237278"/>
                    <a:pt x="107146" y="976736"/>
                    <a:pt x="274555" y="716732"/>
                  </a:cubicBezTo>
                  <a:cubicBezTo>
                    <a:pt x="274555" y="716732"/>
                    <a:pt x="429572" y="476125"/>
                    <a:pt x="709434" y="308485"/>
                  </a:cubicBezTo>
                  <a:cubicBezTo>
                    <a:pt x="1376915" y="-91296"/>
                    <a:pt x="3369892" y="52176"/>
                    <a:pt x="4721249" y="10304"/>
                  </a:cubicBezTo>
                  <a:close/>
                </a:path>
              </a:pathLst>
            </a:custGeom>
            <a:solidFill>
              <a:schemeClr val="accent4"/>
            </a:solidFill>
            <a:ln w="0" cap="flat">
              <a:noFill/>
              <a:prstDash val="solid"/>
              <a:miter/>
            </a:ln>
          </p:spPr>
          <p:txBody>
            <a:bodyPr rtlCol="0" anchor="ctr"/>
            <a:lstStyle/>
            <a:p>
              <a:pPr algn="l"/>
            </a:p>
          </p:txBody>
        </p:sp>
        <p:sp>
          <p:nvSpPr>
            <p:cNvPr id="51" name="图形 5" descr="bbc97bd6-887e-47ec-b840-cc0e7953b11c"/>
            <p:cNvSpPr/>
            <p:nvPr>
              <p:custDataLst>
                <p:tags r:id="rId11"/>
              </p:custDataLst>
            </p:nvPr>
          </p:nvSpPr>
          <p:spPr>
            <a:xfrm>
              <a:off x="8553144" y="2940834"/>
              <a:ext cx="2171961" cy="2557758"/>
            </a:xfrm>
            <a:custGeom>
              <a:avLst/>
              <a:gdLst>
                <a:gd name="connsiteX0" fmla="*/ 4721249 w 9082714"/>
                <a:gd name="connsiteY0" fmla="*/ 10304 h 6856112"/>
                <a:gd name="connsiteX1" fmla="*/ 8136702 w 9082714"/>
                <a:gd name="connsiteY1" fmla="*/ 145848 h 6856112"/>
                <a:gd name="connsiteX2" fmla="*/ 8729214 w 9082714"/>
                <a:gd name="connsiteY2" fmla="*/ 422939 h 6856112"/>
                <a:gd name="connsiteX3" fmla="*/ 9002842 w 9082714"/>
                <a:gd name="connsiteY3" fmla="*/ 1192251 h 6856112"/>
                <a:gd name="connsiteX4" fmla="*/ 9077348 w 9082714"/>
                <a:gd name="connsiteY4" fmla="*/ 5214534 h 6856112"/>
                <a:gd name="connsiteX5" fmla="*/ 9031629 w 9082714"/>
                <a:gd name="connsiteY5" fmla="*/ 6002011 h 6856112"/>
                <a:gd name="connsiteX6" fmla="*/ 8626075 w 9082714"/>
                <a:gd name="connsiteY6" fmla="*/ 6658639 h 6856112"/>
                <a:gd name="connsiteX7" fmla="*/ 7743079 w 9082714"/>
                <a:gd name="connsiteY7" fmla="*/ 6837671 h 6856112"/>
                <a:gd name="connsiteX8" fmla="*/ 3200712 w 9082714"/>
                <a:gd name="connsiteY8" fmla="*/ 6855066 h 6856112"/>
                <a:gd name="connsiteX9" fmla="*/ 1505378 w 9082714"/>
                <a:gd name="connsiteY9" fmla="*/ 6824971 h 6856112"/>
                <a:gd name="connsiteX10" fmla="*/ 528555 w 9082714"/>
                <a:gd name="connsiteY10" fmla="*/ 6647864 h 6856112"/>
                <a:gd name="connsiteX11" fmla="*/ 94677 w 9082714"/>
                <a:gd name="connsiteY11" fmla="*/ 6310275 h 6856112"/>
                <a:gd name="connsiteX12" fmla="*/ 4 w 9082714"/>
                <a:gd name="connsiteY12" fmla="*/ 5920038 h 6856112"/>
                <a:gd name="connsiteX13" fmla="*/ 76974 w 9082714"/>
                <a:gd name="connsiteY13" fmla="*/ 1347576 h 6856112"/>
                <a:gd name="connsiteX14" fmla="*/ 274555 w 9082714"/>
                <a:gd name="connsiteY14" fmla="*/ 716732 h 6856112"/>
                <a:gd name="connsiteX15" fmla="*/ 709434 w 9082714"/>
                <a:gd name="connsiteY15" fmla="*/ 308485 h 6856112"/>
                <a:gd name="connsiteX16" fmla="*/ 4721249 w 9082714"/>
                <a:gd name="connsiteY16" fmla="*/ 10304 h 6856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082714" h="6856112">
                  <a:moveTo>
                    <a:pt x="4721249" y="10304"/>
                  </a:moveTo>
                  <a:cubicBezTo>
                    <a:pt x="4721249" y="10304"/>
                    <a:pt x="6848691" y="-55582"/>
                    <a:pt x="8136702" y="145848"/>
                  </a:cubicBezTo>
                  <a:cubicBezTo>
                    <a:pt x="8250232" y="163628"/>
                    <a:pt x="8522474" y="210657"/>
                    <a:pt x="8729214" y="422939"/>
                  </a:cubicBezTo>
                  <a:cubicBezTo>
                    <a:pt x="8972901" y="673168"/>
                    <a:pt x="8985524" y="1019069"/>
                    <a:pt x="9002842" y="1192251"/>
                  </a:cubicBezTo>
                  <a:cubicBezTo>
                    <a:pt x="9136384" y="2527214"/>
                    <a:pt x="9057413" y="3873106"/>
                    <a:pt x="9077348" y="5214534"/>
                  </a:cubicBezTo>
                  <a:cubicBezTo>
                    <a:pt x="9081274" y="5478078"/>
                    <a:pt x="9088740" y="5744701"/>
                    <a:pt x="9031629" y="6002011"/>
                  </a:cubicBezTo>
                  <a:cubicBezTo>
                    <a:pt x="8974517" y="6259320"/>
                    <a:pt x="8844438" y="6511011"/>
                    <a:pt x="8626075" y="6658639"/>
                  </a:cubicBezTo>
                  <a:cubicBezTo>
                    <a:pt x="8373384" y="6829435"/>
                    <a:pt x="8048110" y="6836516"/>
                    <a:pt x="7743079" y="6837671"/>
                  </a:cubicBezTo>
                  <a:cubicBezTo>
                    <a:pt x="6228931" y="6843443"/>
                    <a:pt x="4714860" y="6849293"/>
                    <a:pt x="3200712" y="6855066"/>
                  </a:cubicBezTo>
                  <a:cubicBezTo>
                    <a:pt x="2635370" y="6857221"/>
                    <a:pt x="2069643" y="6859376"/>
                    <a:pt x="1505378" y="6824971"/>
                  </a:cubicBezTo>
                  <a:cubicBezTo>
                    <a:pt x="1173638" y="6804728"/>
                    <a:pt x="837435" y="6770707"/>
                    <a:pt x="528555" y="6647864"/>
                  </a:cubicBezTo>
                  <a:cubicBezTo>
                    <a:pt x="354758" y="6578744"/>
                    <a:pt x="184347" y="6474451"/>
                    <a:pt x="94677" y="6310275"/>
                  </a:cubicBezTo>
                  <a:cubicBezTo>
                    <a:pt x="3160" y="6142942"/>
                    <a:pt x="-149" y="5979997"/>
                    <a:pt x="4" y="5920038"/>
                  </a:cubicBezTo>
                  <a:cubicBezTo>
                    <a:pt x="9549" y="2159375"/>
                    <a:pt x="32024" y="1888827"/>
                    <a:pt x="76974" y="1347576"/>
                  </a:cubicBezTo>
                  <a:cubicBezTo>
                    <a:pt x="86134" y="1237278"/>
                    <a:pt x="107146" y="976736"/>
                    <a:pt x="274555" y="716732"/>
                  </a:cubicBezTo>
                  <a:cubicBezTo>
                    <a:pt x="274555" y="716732"/>
                    <a:pt x="429572" y="476125"/>
                    <a:pt x="709434" y="308485"/>
                  </a:cubicBezTo>
                  <a:cubicBezTo>
                    <a:pt x="1376915" y="-91296"/>
                    <a:pt x="3369892" y="52176"/>
                    <a:pt x="4721249" y="10304"/>
                  </a:cubicBezTo>
                  <a:close/>
                </a:path>
              </a:pathLst>
            </a:custGeom>
            <a:solidFill>
              <a:schemeClr val="bg1"/>
            </a:solidFill>
            <a:ln w="0" cap="flat">
              <a:noFill/>
              <a:prstDash val="solid"/>
              <a:miter/>
            </a:ln>
          </p:spPr>
          <p:txBody>
            <a:bodyPr rtlCol="0" anchor="ctr"/>
            <a:lstStyle/>
            <a:p>
              <a:pPr algn="l"/>
            </a:p>
          </p:txBody>
        </p:sp>
        <p:grpSp>
          <p:nvGrpSpPr>
            <p:cNvPr id="52" name="组合 51" descr="3f6aa169-3eb3-4333-9b2c-8ca96ac852c5"/>
            <p:cNvGrpSpPr/>
            <p:nvPr/>
          </p:nvGrpSpPr>
          <p:grpSpPr>
            <a:xfrm>
              <a:off x="1670734" y="2619923"/>
              <a:ext cx="2088828" cy="2545049"/>
              <a:chOff x="1670735" y="2619923"/>
              <a:chExt cx="2088828" cy="2545049"/>
            </a:xfrm>
          </p:grpSpPr>
          <p:sp>
            <p:nvSpPr>
              <p:cNvPr id="53" name="Text1" descr="a45aa532-3d4a-4806-852a-dc288c225dc9"/>
              <p:cNvSpPr txBox="1"/>
              <p:nvPr>
                <p:custDataLst>
                  <p:tags r:id="rId12"/>
                </p:custDataLst>
              </p:nvPr>
            </p:nvSpPr>
            <p:spPr>
              <a:xfrm>
                <a:off x="1670736" y="4018320"/>
                <a:ext cx="2088827" cy="1146652"/>
              </a:xfrm>
              <a:prstGeom prst="rect">
                <a:avLst/>
              </a:prstGeom>
              <a:noFill/>
            </p:spPr>
            <p:txBody>
              <a:bodyPr wrap="square" rtlCol="0" anchor="t" anchorCtr="0">
                <a:noAutofit/>
              </a:bodyPr>
              <a:lstStyle>
                <a:defPPr>
                  <a:defRPr lang="zh-CN"/>
                </a:defPPr>
                <a:lvl1pPr marL="0" algn="ctr" defTabSz="914400" rtl="0" eaLnBrk="1" latinLnBrk="0" hangingPunct="1">
                  <a:lnSpc>
                    <a:spcPct val="150000"/>
                  </a:lnSpc>
                  <a:defRPr sz="12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279400" algn="l" fontAlgn="auto">
                  <a:lnSpc>
                    <a:spcPct val="200000"/>
                  </a:lnSpc>
                  <a:buClrTx/>
                  <a:buSzTx/>
                  <a:buFontTx/>
                </a:pPr>
                <a:r>
                  <a:rPr lang="zh-CN" altLang="en-US" dirty="0">
                    <a:solidFill>
                      <a:srgbClr val="58654B"/>
                    </a:solidFill>
                    <a:latin typeface="微软雅黑" panose="020B0503020204020204" charset="-122"/>
                    <a:ea typeface="微软雅黑" panose="020B0503020204020204" charset="-122"/>
                    <a:cs typeface="MiSans" panose="00000500000000000000" charset="-122"/>
                    <a:sym typeface="+mn-ea"/>
                  </a:rPr>
                  <a:t>以兴趣爱好为出发点，丰富在校学生课外活动，激发创新意识，提供多元化的文化知识拓展学习平台。</a:t>
                </a:r>
                <a:endParaRPr lang="zh-CN" altLang="en-US" i="0" u="none" dirty="0">
                  <a:solidFill>
                    <a:srgbClr val="58654B"/>
                  </a:solidFill>
                  <a:latin typeface="微软雅黑" panose="020B0503020204020204" charset="-122"/>
                  <a:ea typeface="微软雅黑" panose="020B0503020204020204" charset="-122"/>
                  <a:cs typeface="MiSans" panose="00000500000000000000" charset="-122"/>
                  <a:sym typeface="+mn-ea"/>
                </a:endParaRPr>
              </a:p>
            </p:txBody>
          </p:sp>
          <p:sp>
            <p:nvSpPr>
              <p:cNvPr id="54" name="Bullet1" descr="bb5eca62-7ea5-4792-b5be-1e89cb55e5b1"/>
              <p:cNvSpPr txBox="1"/>
              <p:nvPr>
                <p:custDataLst>
                  <p:tags r:id="rId13"/>
                </p:custDataLst>
              </p:nvPr>
            </p:nvSpPr>
            <p:spPr>
              <a:xfrm>
                <a:off x="1670735" y="3033900"/>
                <a:ext cx="2088825" cy="892453"/>
              </a:xfrm>
              <a:prstGeom prst="rect">
                <a:avLst/>
              </a:prstGeom>
              <a:noFill/>
            </p:spPr>
            <p:txBody>
              <a:bodyPr wrap="square" rtlCol="0" anchor="b" anchorCtr="0">
                <a:normAutofit/>
              </a:bodyPr>
              <a:lstStyle>
                <a:defPPr>
                  <a:defRPr lang="zh-CN"/>
                </a:defPPr>
                <a:lvl1pPr marL="0" algn="ctr" defTabSz="914400" rtl="0" eaLnBrk="1" latinLnBrk="0" hangingPunct="1">
                  <a:lnSpc>
                    <a:spcPct val="150000"/>
                  </a:lnSpc>
                  <a:defRPr sz="12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ct val="100000"/>
                  </a:lnSpc>
                </a:pPr>
                <a:r>
                  <a:rPr lang="zh-CN" altLang="en-US" sz="2000" b="1" i="0" u="none">
                    <a:solidFill>
                      <a:srgbClr val="000000"/>
                    </a:solidFill>
                    <a:ea typeface="微软雅黑" panose="020B0503020204020204" charset="-122"/>
                  </a:rPr>
                  <a:t>学生群体</a:t>
                </a:r>
                <a:endParaRPr lang="en-US" altLang="zh-CN" sz="2000" b="1" i="0" u="none">
                  <a:solidFill>
                    <a:srgbClr val="000000"/>
                  </a:solidFill>
                  <a:ea typeface="微软雅黑" panose="020B0503020204020204" charset="-122"/>
                </a:endParaRPr>
              </a:p>
            </p:txBody>
          </p:sp>
          <p:sp>
            <p:nvSpPr>
              <p:cNvPr id="55" name="IconBackground1" descr="1dacec01-9e8b-4b65-bead-4ccc52ad3286"/>
              <p:cNvSpPr/>
              <p:nvPr>
                <p:custDataLst>
                  <p:tags r:id="rId14"/>
                </p:custDataLst>
              </p:nvPr>
            </p:nvSpPr>
            <p:spPr>
              <a:xfrm flipH="1">
                <a:off x="2924354" y="2619923"/>
                <a:ext cx="660400" cy="602458"/>
              </a:xfrm>
              <a:custGeom>
                <a:avLst/>
                <a:gdLst>
                  <a:gd name="connsiteX0" fmla="*/ 1224244 w 3459897"/>
                  <a:gd name="connsiteY0" fmla="*/ 3350918 h 3352124"/>
                  <a:gd name="connsiteX1" fmla="*/ 824735 w 3459897"/>
                  <a:gd name="connsiteY1" fmla="*/ 3322228 h 3352124"/>
                  <a:gd name="connsiteX2" fmla="*/ 247955 w 3459897"/>
                  <a:gd name="connsiteY2" fmla="*/ 2870089 h 3352124"/>
                  <a:gd name="connsiteX3" fmla="*/ 106405 w 3459897"/>
                  <a:gd name="connsiteY3" fmla="*/ 2315603 h 3352124"/>
                  <a:gd name="connsiteX4" fmla="*/ 99121 w 3459897"/>
                  <a:gd name="connsiteY4" fmla="*/ 1844147 h 3352124"/>
                  <a:gd name="connsiteX5" fmla="*/ 72964 w 3459897"/>
                  <a:gd name="connsiteY5" fmla="*/ 1551355 h 3352124"/>
                  <a:gd name="connsiteX6" fmla="*/ 12544 w 3459897"/>
                  <a:gd name="connsiteY6" fmla="*/ 1362938 h 3352124"/>
                  <a:gd name="connsiteX7" fmla="*/ 105898 w 3459897"/>
                  <a:gd name="connsiteY7" fmla="*/ 857788 h 3352124"/>
                  <a:gd name="connsiteX8" fmla="*/ 269679 w 3459897"/>
                  <a:gd name="connsiteY8" fmla="*/ 574117 h 3352124"/>
                  <a:gd name="connsiteX9" fmla="*/ 714914 w 3459897"/>
                  <a:gd name="connsiteY9" fmla="*/ 325089 h 3352124"/>
                  <a:gd name="connsiteX10" fmla="*/ 1090673 w 3459897"/>
                  <a:gd name="connsiteY10" fmla="*/ 226542 h 3352124"/>
                  <a:gd name="connsiteX11" fmla="*/ 1587209 w 3459897"/>
                  <a:gd name="connsiteY11" fmla="*/ 67764 h 3352124"/>
                  <a:gd name="connsiteX12" fmla="*/ 1933644 w 3459897"/>
                  <a:gd name="connsiteY12" fmla="*/ 820 h 3352124"/>
                  <a:gd name="connsiteX13" fmla="*/ 2418400 w 3459897"/>
                  <a:gd name="connsiteY13" fmla="*/ 89994 h 3352124"/>
                  <a:gd name="connsiteX14" fmla="*/ 2983273 w 3459897"/>
                  <a:gd name="connsiteY14" fmla="*/ 413693 h 3352124"/>
                  <a:gd name="connsiteX15" fmla="*/ 3381262 w 3459897"/>
                  <a:gd name="connsiteY15" fmla="*/ 1066156 h 3352124"/>
                  <a:gd name="connsiteX16" fmla="*/ 3330911 w 3459897"/>
                  <a:gd name="connsiteY16" fmla="*/ 2246316 h 3352124"/>
                  <a:gd name="connsiteX17" fmla="*/ 2267476 w 3459897"/>
                  <a:gd name="connsiteY17" fmla="*/ 3211014 h 3352124"/>
                  <a:gd name="connsiteX18" fmla="*/ 1703806 w 3459897"/>
                  <a:gd name="connsiteY18" fmla="*/ 3319504 h 3352124"/>
                  <a:gd name="connsiteX19" fmla="*/ 1224244 w 3459897"/>
                  <a:gd name="connsiteY19" fmla="*/ 3350728 h 3352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59897" h="3352124">
                    <a:moveTo>
                      <a:pt x="1224244" y="3350918"/>
                    </a:moveTo>
                    <a:cubicBezTo>
                      <a:pt x="1090103" y="3354148"/>
                      <a:pt x="956342" y="3352818"/>
                      <a:pt x="824735" y="3322228"/>
                    </a:cubicBezTo>
                    <a:cubicBezTo>
                      <a:pt x="562280" y="3261238"/>
                      <a:pt x="377219" y="3100370"/>
                      <a:pt x="247955" y="2870089"/>
                    </a:cubicBezTo>
                    <a:cubicBezTo>
                      <a:pt x="151498" y="2698265"/>
                      <a:pt x="108495" y="2512000"/>
                      <a:pt x="106405" y="2315603"/>
                    </a:cubicBezTo>
                    <a:cubicBezTo>
                      <a:pt x="104694" y="2158408"/>
                      <a:pt x="105011" y="2001151"/>
                      <a:pt x="99121" y="1844147"/>
                    </a:cubicBezTo>
                    <a:cubicBezTo>
                      <a:pt x="96461" y="1773656"/>
                      <a:pt x="101338" y="1676629"/>
                      <a:pt x="72964" y="1551355"/>
                    </a:cubicBezTo>
                    <a:cubicBezTo>
                      <a:pt x="48264" y="1442105"/>
                      <a:pt x="29517" y="1438431"/>
                      <a:pt x="12544" y="1362938"/>
                    </a:cubicBezTo>
                    <a:cubicBezTo>
                      <a:pt x="-29700" y="1174900"/>
                      <a:pt x="43197" y="1004406"/>
                      <a:pt x="105898" y="857788"/>
                    </a:cubicBezTo>
                    <a:cubicBezTo>
                      <a:pt x="155615" y="741571"/>
                      <a:pt x="187345" y="657844"/>
                      <a:pt x="269679" y="574117"/>
                    </a:cubicBezTo>
                    <a:cubicBezTo>
                      <a:pt x="393813" y="447956"/>
                      <a:pt x="548917" y="376706"/>
                      <a:pt x="714914" y="325089"/>
                    </a:cubicBezTo>
                    <a:cubicBezTo>
                      <a:pt x="838668" y="286645"/>
                      <a:pt x="965336" y="258905"/>
                      <a:pt x="1090673" y="226542"/>
                    </a:cubicBezTo>
                    <a:cubicBezTo>
                      <a:pt x="1259267" y="183031"/>
                      <a:pt x="1421211" y="119191"/>
                      <a:pt x="1587209" y="67764"/>
                    </a:cubicBezTo>
                    <a:cubicBezTo>
                      <a:pt x="1700196" y="32804"/>
                      <a:pt x="1814640" y="5760"/>
                      <a:pt x="1933644" y="820"/>
                    </a:cubicBezTo>
                    <a:cubicBezTo>
                      <a:pt x="2102112" y="-6146"/>
                      <a:pt x="2262156" y="31917"/>
                      <a:pt x="2418400" y="89994"/>
                    </a:cubicBezTo>
                    <a:cubicBezTo>
                      <a:pt x="2624551" y="166565"/>
                      <a:pt x="2817085" y="267392"/>
                      <a:pt x="2983273" y="413693"/>
                    </a:cubicBezTo>
                    <a:cubicBezTo>
                      <a:pt x="3183471" y="589887"/>
                      <a:pt x="3308048" y="812885"/>
                      <a:pt x="3381262" y="1066156"/>
                    </a:cubicBezTo>
                    <a:cubicBezTo>
                      <a:pt x="3496592" y="1464841"/>
                      <a:pt x="3489372" y="1860867"/>
                      <a:pt x="3330911" y="2246316"/>
                    </a:cubicBezTo>
                    <a:cubicBezTo>
                      <a:pt x="3130207" y="2734555"/>
                      <a:pt x="2772055" y="3055087"/>
                      <a:pt x="2267476" y="3211014"/>
                    </a:cubicBezTo>
                    <a:cubicBezTo>
                      <a:pt x="2083618" y="3267824"/>
                      <a:pt x="1894947" y="3299618"/>
                      <a:pt x="1703806" y="3319504"/>
                    </a:cubicBezTo>
                    <a:cubicBezTo>
                      <a:pt x="1544269" y="3336098"/>
                      <a:pt x="1384351" y="3344775"/>
                      <a:pt x="1224244" y="3350728"/>
                    </a:cubicBezTo>
                    <a:close/>
                  </a:path>
                </a:pathLst>
              </a:custGeom>
              <a:solidFill>
                <a:schemeClr val="accent4">
                  <a:lumMod val="75000"/>
                </a:schemeClr>
              </a:solidFill>
              <a:ln w="0" cap="flat">
                <a:noFill/>
                <a:prstDash val="solid"/>
                <a:miter/>
              </a:ln>
            </p:spPr>
            <p:txBody>
              <a:bodyPr rtlCol="0" anchor="ctr"/>
              <a:lstStyle/>
              <a:p>
                <a:pPr algn="l"/>
              </a:p>
            </p:txBody>
          </p:sp>
        </p:grpSp>
        <p:sp>
          <p:nvSpPr>
            <p:cNvPr id="65" name="IconBackground3" descr="1964e76b-be71-453f-9d29-c86bb147b08f"/>
            <p:cNvSpPr/>
            <p:nvPr>
              <p:custDataLst>
                <p:tags r:id="rId15"/>
              </p:custDataLst>
            </p:nvPr>
          </p:nvSpPr>
          <p:spPr>
            <a:xfrm flipH="1">
              <a:off x="6319773" y="2619923"/>
              <a:ext cx="660400" cy="602458"/>
            </a:xfrm>
            <a:custGeom>
              <a:avLst/>
              <a:gdLst>
                <a:gd name="connsiteX0" fmla="*/ 1224244 w 3459897"/>
                <a:gd name="connsiteY0" fmla="*/ 3350918 h 3352124"/>
                <a:gd name="connsiteX1" fmla="*/ 824735 w 3459897"/>
                <a:gd name="connsiteY1" fmla="*/ 3322228 h 3352124"/>
                <a:gd name="connsiteX2" fmla="*/ 247955 w 3459897"/>
                <a:gd name="connsiteY2" fmla="*/ 2870089 h 3352124"/>
                <a:gd name="connsiteX3" fmla="*/ 106405 w 3459897"/>
                <a:gd name="connsiteY3" fmla="*/ 2315603 h 3352124"/>
                <a:gd name="connsiteX4" fmla="*/ 99121 w 3459897"/>
                <a:gd name="connsiteY4" fmla="*/ 1844147 h 3352124"/>
                <a:gd name="connsiteX5" fmla="*/ 72964 w 3459897"/>
                <a:gd name="connsiteY5" fmla="*/ 1551355 h 3352124"/>
                <a:gd name="connsiteX6" fmla="*/ 12544 w 3459897"/>
                <a:gd name="connsiteY6" fmla="*/ 1362938 h 3352124"/>
                <a:gd name="connsiteX7" fmla="*/ 105898 w 3459897"/>
                <a:gd name="connsiteY7" fmla="*/ 857788 h 3352124"/>
                <a:gd name="connsiteX8" fmla="*/ 269679 w 3459897"/>
                <a:gd name="connsiteY8" fmla="*/ 574117 h 3352124"/>
                <a:gd name="connsiteX9" fmla="*/ 714914 w 3459897"/>
                <a:gd name="connsiteY9" fmla="*/ 325089 h 3352124"/>
                <a:gd name="connsiteX10" fmla="*/ 1090673 w 3459897"/>
                <a:gd name="connsiteY10" fmla="*/ 226542 h 3352124"/>
                <a:gd name="connsiteX11" fmla="*/ 1587209 w 3459897"/>
                <a:gd name="connsiteY11" fmla="*/ 67764 h 3352124"/>
                <a:gd name="connsiteX12" fmla="*/ 1933644 w 3459897"/>
                <a:gd name="connsiteY12" fmla="*/ 820 h 3352124"/>
                <a:gd name="connsiteX13" fmla="*/ 2418400 w 3459897"/>
                <a:gd name="connsiteY13" fmla="*/ 89994 h 3352124"/>
                <a:gd name="connsiteX14" fmla="*/ 2983273 w 3459897"/>
                <a:gd name="connsiteY14" fmla="*/ 413693 h 3352124"/>
                <a:gd name="connsiteX15" fmla="*/ 3381262 w 3459897"/>
                <a:gd name="connsiteY15" fmla="*/ 1066156 h 3352124"/>
                <a:gd name="connsiteX16" fmla="*/ 3330911 w 3459897"/>
                <a:gd name="connsiteY16" fmla="*/ 2246316 h 3352124"/>
                <a:gd name="connsiteX17" fmla="*/ 2267476 w 3459897"/>
                <a:gd name="connsiteY17" fmla="*/ 3211014 h 3352124"/>
                <a:gd name="connsiteX18" fmla="*/ 1703806 w 3459897"/>
                <a:gd name="connsiteY18" fmla="*/ 3319504 h 3352124"/>
                <a:gd name="connsiteX19" fmla="*/ 1224244 w 3459897"/>
                <a:gd name="connsiteY19" fmla="*/ 3350728 h 3352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59897" h="3352124">
                  <a:moveTo>
                    <a:pt x="1224244" y="3350918"/>
                  </a:moveTo>
                  <a:cubicBezTo>
                    <a:pt x="1090103" y="3354148"/>
                    <a:pt x="956342" y="3352818"/>
                    <a:pt x="824735" y="3322228"/>
                  </a:cubicBezTo>
                  <a:cubicBezTo>
                    <a:pt x="562280" y="3261238"/>
                    <a:pt x="377219" y="3100370"/>
                    <a:pt x="247955" y="2870089"/>
                  </a:cubicBezTo>
                  <a:cubicBezTo>
                    <a:pt x="151498" y="2698265"/>
                    <a:pt x="108495" y="2512000"/>
                    <a:pt x="106405" y="2315603"/>
                  </a:cubicBezTo>
                  <a:cubicBezTo>
                    <a:pt x="104694" y="2158408"/>
                    <a:pt x="105011" y="2001151"/>
                    <a:pt x="99121" y="1844147"/>
                  </a:cubicBezTo>
                  <a:cubicBezTo>
                    <a:pt x="96461" y="1773656"/>
                    <a:pt x="101338" y="1676629"/>
                    <a:pt x="72964" y="1551355"/>
                  </a:cubicBezTo>
                  <a:cubicBezTo>
                    <a:pt x="48264" y="1442105"/>
                    <a:pt x="29517" y="1438431"/>
                    <a:pt x="12544" y="1362938"/>
                  </a:cubicBezTo>
                  <a:cubicBezTo>
                    <a:pt x="-29700" y="1174900"/>
                    <a:pt x="43197" y="1004406"/>
                    <a:pt x="105898" y="857788"/>
                  </a:cubicBezTo>
                  <a:cubicBezTo>
                    <a:pt x="155615" y="741571"/>
                    <a:pt x="187345" y="657844"/>
                    <a:pt x="269679" y="574117"/>
                  </a:cubicBezTo>
                  <a:cubicBezTo>
                    <a:pt x="393813" y="447956"/>
                    <a:pt x="548917" y="376706"/>
                    <a:pt x="714914" y="325089"/>
                  </a:cubicBezTo>
                  <a:cubicBezTo>
                    <a:pt x="838668" y="286645"/>
                    <a:pt x="965336" y="258905"/>
                    <a:pt x="1090673" y="226542"/>
                  </a:cubicBezTo>
                  <a:cubicBezTo>
                    <a:pt x="1259267" y="183031"/>
                    <a:pt x="1421211" y="119191"/>
                    <a:pt x="1587209" y="67764"/>
                  </a:cubicBezTo>
                  <a:cubicBezTo>
                    <a:pt x="1700196" y="32804"/>
                    <a:pt x="1814640" y="5760"/>
                    <a:pt x="1933644" y="820"/>
                  </a:cubicBezTo>
                  <a:cubicBezTo>
                    <a:pt x="2102112" y="-6146"/>
                    <a:pt x="2262156" y="31917"/>
                    <a:pt x="2418400" y="89994"/>
                  </a:cubicBezTo>
                  <a:cubicBezTo>
                    <a:pt x="2624551" y="166565"/>
                    <a:pt x="2817085" y="267392"/>
                    <a:pt x="2983273" y="413693"/>
                  </a:cubicBezTo>
                  <a:cubicBezTo>
                    <a:pt x="3183471" y="589887"/>
                    <a:pt x="3308048" y="812885"/>
                    <a:pt x="3381262" y="1066156"/>
                  </a:cubicBezTo>
                  <a:cubicBezTo>
                    <a:pt x="3496592" y="1464841"/>
                    <a:pt x="3489372" y="1860867"/>
                    <a:pt x="3330911" y="2246316"/>
                  </a:cubicBezTo>
                  <a:cubicBezTo>
                    <a:pt x="3130207" y="2734555"/>
                    <a:pt x="2772055" y="3055087"/>
                    <a:pt x="2267476" y="3211014"/>
                  </a:cubicBezTo>
                  <a:cubicBezTo>
                    <a:pt x="2083618" y="3267824"/>
                    <a:pt x="1894947" y="3299618"/>
                    <a:pt x="1703806" y="3319504"/>
                  </a:cubicBezTo>
                  <a:cubicBezTo>
                    <a:pt x="1544269" y="3336098"/>
                    <a:pt x="1384351" y="3344775"/>
                    <a:pt x="1224244" y="3350728"/>
                  </a:cubicBezTo>
                  <a:close/>
                </a:path>
              </a:pathLst>
            </a:custGeom>
            <a:solidFill>
              <a:schemeClr val="accent4">
                <a:lumMod val="60000"/>
                <a:lumOff val="40000"/>
              </a:schemeClr>
            </a:solidFill>
            <a:ln w="0" cap="flat">
              <a:noFill/>
              <a:prstDash val="solid"/>
              <a:miter/>
            </a:ln>
          </p:spPr>
          <p:txBody>
            <a:bodyPr rtlCol="0" anchor="ctr"/>
            <a:lstStyle/>
            <a:p>
              <a:pPr algn="l"/>
            </a:p>
          </p:txBody>
        </p:sp>
        <p:grpSp>
          <p:nvGrpSpPr>
            <p:cNvPr id="67" name="组合 66" descr="2a215eb2-bc22-463d-ae58-6b44240ee0e5"/>
            <p:cNvGrpSpPr/>
            <p:nvPr/>
          </p:nvGrpSpPr>
          <p:grpSpPr>
            <a:xfrm>
              <a:off x="8572735" y="2619923"/>
              <a:ext cx="2088948" cy="2720076"/>
              <a:chOff x="8572735" y="2619923"/>
              <a:chExt cx="2088948" cy="2720076"/>
            </a:xfrm>
          </p:grpSpPr>
          <p:sp>
            <p:nvSpPr>
              <p:cNvPr id="68" name="Text4" descr="b9ce5a95-32be-4787-99d7-facb5c609c9f"/>
              <p:cNvSpPr txBox="1"/>
              <p:nvPr>
                <p:custDataLst>
                  <p:tags r:id="rId16"/>
                </p:custDataLst>
              </p:nvPr>
            </p:nvSpPr>
            <p:spPr>
              <a:xfrm>
                <a:off x="8572735" y="3988358"/>
                <a:ext cx="2088948" cy="1351641"/>
              </a:xfrm>
              <a:prstGeom prst="rect">
                <a:avLst/>
              </a:prstGeom>
              <a:noFill/>
            </p:spPr>
            <p:txBody>
              <a:bodyPr wrap="square" rtlCol="0" anchor="t" anchorCtr="0"/>
              <a:lstStyle>
                <a:defPPr>
                  <a:defRPr lang="zh-CN"/>
                </a:defPPr>
                <a:lvl1pPr marL="0" algn="ctr" defTabSz="914400" rtl="0" eaLnBrk="1" latinLnBrk="0" hangingPunct="1">
                  <a:lnSpc>
                    <a:spcPct val="150000"/>
                  </a:lnSpc>
                  <a:defRPr sz="12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279400" algn="l" fontAlgn="auto">
                  <a:lnSpc>
                    <a:spcPct val="200000"/>
                  </a:lnSpc>
                  <a:buClrTx/>
                  <a:buSzTx/>
                  <a:buFontTx/>
                </a:pPr>
                <a:r>
                  <a:rPr lang="zh-CN" altLang="en-US" dirty="0">
                    <a:solidFill>
                      <a:srgbClr val="58654B"/>
                    </a:solidFill>
                    <a:latin typeface="微软雅黑" panose="020B0503020204020204" charset="-122"/>
                    <a:ea typeface="微软雅黑" panose="020B0503020204020204" charset="-122"/>
                    <a:cs typeface="MiSans" panose="00000500000000000000" charset="-122"/>
                    <a:sym typeface="+mn-ea"/>
                  </a:rPr>
                  <a:t>打造一场科学的、有趣的、易懂的科普之旅，吸引外地游客</a:t>
                </a:r>
                <a:r>
                  <a:rPr lang="zh-CN" altLang="en-US" b="0" i="0" u="none" dirty="0">
                    <a:solidFill>
                      <a:srgbClr val="58654B"/>
                    </a:solidFill>
                    <a:latin typeface="微软雅黑" panose="020B0503020204020204" charset="-122"/>
                    <a:ea typeface="微软雅黑" panose="020B0503020204020204" charset="-122"/>
                    <a:cs typeface="MiSans" panose="00000500000000000000" charset="-122"/>
                    <a:sym typeface="+mn-ea"/>
                  </a:rPr>
                  <a:t>体验当地的民俗文化，了解地方特色美食。</a:t>
                </a:r>
                <a:endParaRPr lang="zh-CN" altLang="en-US" b="0" i="0" u="none" dirty="0">
                  <a:solidFill>
                    <a:srgbClr val="58654B"/>
                  </a:solidFill>
                  <a:latin typeface="微软雅黑" panose="020B0503020204020204" charset="-122"/>
                  <a:ea typeface="微软雅黑" panose="020B0503020204020204" charset="-122"/>
                  <a:cs typeface="MiSans" panose="00000500000000000000" charset="-122"/>
                  <a:sym typeface="+mn-ea"/>
                </a:endParaRPr>
              </a:p>
            </p:txBody>
          </p:sp>
          <p:sp>
            <p:nvSpPr>
              <p:cNvPr id="69" name="Bullet4" descr="8479ae2f-4a7b-4a23-ab79-2d5ac8c8a03c"/>
              <p:cNvSpPr txBox="1"/>
              <p:nvPr>
                <p:custDataLst>
                  <p:tags r:id="rId17"/>
                </p:custDataLst>
              </p:nvPr>
            </p:nvSpPr>
            <p:spPr>
              <a:xfrm>
                <a:off x="8572735" y="3033624"/>
                <a:ext cx="2088825" cy="892453"/>
              </a:xfrm>
              <a:prstGeom prst="rect">
                <a:avLst/>
              </a:prstGeom>
              <a:noFill/>
            </p:spPr>
            <p:txBody>
              <a:bodyPr wrap="square" rtlCol="0" anchor="b" anchorCtr="0">
                <a:normAutofit/>
              </a:bodyPr>
              <a:lstStyle>
                <a:defPPr>
                  <a:defRPr lang="zh-CN"/>
                </a:defPPr>
                <a:lvl1pPr marL="0" algn="ctr" defTabSz="914400" rtl="0" eaLnBrk="1" latinLnBrk="0" hangingPunct="1">
                  <a:lnSpc>
                    <a:spcPct val="150000"/>
                  </a:lnSpc>
                  <a:defRPr sz="12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ct val="100000"/>
                  </a:lnSpc>
                </a:pPr>
                <a:r>
                  <a:rPr lang="zh-CN" altLang="en-US" sz="2000" b="1" i="0" u="none">
                    <a:solidFill>
                      <a:srgbClr val="000000"/>
                    </a:solidFill>
                    <a:ea typeface="微软雅黑" panose="020B0503020204020204" charset="-122"/>
                  </a:rPr>
                  <a:t>外地游客</a:t>
                </a:r>
                <a:endParaRPr lang="zh-CN" altLang="en-US" sz="2000" b="1" i="0" u="none">
                  <a:solidFill>
                    <a:srgbClr val="000000"/>
                  </a:solidFill>
                  <a:ea typeface="微软雅黑" panose="020B0503020204020204" charset="-122"/>
                </a:endParaRPr>
              </a:p>
            </p:txBody>
          </p:sp>
          <p:sp>
            <p:nvSpPr>
              <p:cNvPr id="70" name="IconBackground4" descr="d1eb5a02-493d-43f4-b108-a5b55ed52660"/>
              <p:cNvSpPr/>
              <p:nvPr>
                <p:custDataLst>
                  <p:tags r:id="rId18"/>
                </p:custDataLst>
              </p:nvPr>
            </p:nvSpPr>
            <p:spPr>
              <a:xfrm flipH="1">
                <a:off x="9826353" y="2619923"/>
                <a:ext cx="660400" cy="602458"/>
              </a:xfrm>
              <a:custGeom>
                <a:avLst/>
                <a:gdLst>
                  <a:gd name="connsiteX0" fmla="*/ 1224244 w 3459897"/>
                  <a:gd name="connsiteY0" fmla="*/ 3350918 h 3352124"/>
                  <a:gd name="connsiteX1" fmla="*/ 824735 w 3459897"/>
                  <a:gd name="connsiteY1" fmla="*/ 3322228 h 3352124"/>
                  <a:gd name="connsiteX2" fmla="*/ 247955 w 3459897"/>
                  <a:gd name="connsiteY2" fmla="*/ 2870089 h 3352124"/>
                  <a:gd name="connsiteX3" fmla="*/ 106405 w 3459897"/>
                  <a:gd name="connsiteY3" fmla="*/ 2315603 h 3352124"/>
                  <a:gd name="connsiteX4" fmla="*/ 99121 w 3459897"/>
                  <a:gd name="connsiteY4" fmla="*/ 1844147 h 3352124"/>
                  <a:gd name="connsiteX5" fmla="*/ 72964 w 3459897"/>
                  <a:gd name="connsiteY5" fmla="*/ 1551355 h 3352124"/>
                  <a:gd name="connsiteX6" fmla="*/ 12544 w 3459897"/>
                  <a:gd name="connsiteY6" fmla="*/ 1362938 h 3352124"/>
                  <a:gd name="connsiteX7" fmla="*/ 105898 w 3459897"/>
                  <a:gd name="connsiteY7" fmla="*/ 857788 h 3352124"/>
                  <a:gd name="connsiteX8" fmla="*/ 269679 w 3459897"/>
                  <a:gd name="connsiteY8" fmla="*/ 574117 h 3352124"/>
                  <a:gd name="connsiteX9" fmla="*/ 714914 w 3459897"/>
                  <a:gd name="connsiteY9" fmla="*/ 325089 h 3352124"/>
                  <a:gd name="connsiteX10" fmla="*/ 1090673 w 3459897"/>
                  <a:gd name="connsiteY10" fmla="*/ 226542 h 3352124"/>
                  <a:gd name="connsiteX11" fmla="*/ 1587209 w 3459897"/>
                  <a:gd name="connsiteY11" fmla="*/ 67764 h 3352124"/>
                  <a:gd name="connsiteX12" fmla="*/ 1933644 w 3459897"/>
                  <a:gd name="connsiteY12" fmla="*/ 820 h 3352124"/>
                  <a:gd name="connsiteX13" fmla="*/ 2418400 w 3459897"/>
                  <a:gd name="connsiteY13" fmla="*/ 89994 h 3352124"/>
                  <a:gd name="connsiteX14" fmla="*/ 2983273 w 3459897"/>
                  <a:gd name="connsiteY14" fmla="*/ 413693 h 3352124"/>
                  <a:gd name="connsiteX15" fmla="*/ 3381262 w 3459897"/>
                  <a:gd name="connsiteY15" fmla="*/ 1066156 h 3352124"/>
                  <a:gd name="connsiteX16" fmla="*/ 3330911 w 3459897"/>
                  <a:gd name="connsiteY16" fmla="*/ 2246316 h 3352124"/>
                  <a:gd name="connsiteX17" fmla="*/ 2267476 w 3459897"/>
                  <a:gd name="connsiteY17" fmla="*/ 3211014 h 3352124"/>
                  <a:gd name="connsiteX18" fmla="*/ 1703806 w 3459897"/>
                  <a:gd name="connsiteY18" fmla="*/ 3319504 h 3352124"/>
                  <a:gd name="connsiteX19" fmla="*/ 1224244 w 3459897"/>
                  <a:gd name="connsiteY19" fmla="*/ 3350728 h 3352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59897" h="3352124">
                    <a:moveTo>
                      <a:pt x="1224244" y="3350918"/>
                    </a:moveTo>
                    <a:cubicBezTo>
                      <a:pt x="1090103" y="3354148"/>
                      <a:pt x="956342" y="3352818"/>
                      <a:pt x="824735" y="3322228"/>
                    </a:cubicBezTo>
                    <a:cubicBezTo>
                      <a:pt x="562280" y="3261238"/>
                      <a:pt x="377219" y="3100370"/>
                      <a:pt x="247955" y="2870089"/>
                    </a:cubicBezTo>
                    <a:cubicBezTo>
                      <a:pt x="151498" y="2698265"/>
                      <a:pt x="108495" y="2512000"/>
                      <a:pt x="106405" y="2315603"/>
                    </a:cubicBezTo>
                    <a:cubicBezTo>
                      <a:pt x="104694" y="2158408"/>
                      <a:pt x="105011" y="2001151"/>
                      <a:pt x="99121" y="1844147"/>
                    </a:cubicBezTo>
                    <a:cubicBezTo>
                      <a:pt x="96461" y="1773656"/>
                      <a:pt x="101338" y="1676629"/>
                      <a:pt x="72964" y="1551355"/>
                    </a:cubicBezTo>
                    <a:cubicBezTo>
                      <a:pt x="48264" y="1442105"/>
                      <a:pt x="29517" y="1438431"/>
                      <a:pt x="12544" y="1362938"/>
                    </a:cubicBezTo>
                    <a:cubicBezTo>
                      <a:pt x="-29700" y="1174900"/>
                      <a:pt x="43197" y="1004406"/>
                      <a:pt x="105898" y="857788"/>
                    </a:cubicBezTo>
                    <a:cubicBezTo>
                      <a:pt x="155615" y="741571"/>
                      <a:pt x="187345" y="657844"/>
                      <a:pt x="269679" y="574117"/>
                    </a:cubicBezTo>
                    <a:cubicBezTo>
                      <a:pt x="393813" y="447956"/>
                      <a:pt x="548917" y="376706"/>
                      <a:pt x="714914" y="325089"/>
                    </a:cubicBezTo>
                    <a:cubicBezTo>
                      <a:pt x="838668" y="286645"/>
                      <a:pt x="965336" y="258905"/>
                      <a:pt x="1090673" y="226542"/>
                    </a:cubicBezTo>
                    <a:cubicBezTo>
                      <a:pt x="1259267" y="183031"/>
                      <a:pt x="1421211" y="119191"/>
                      <a:pt x="1587209" y="67764"/>
                    </a:cubicBezTo>
                    <a:cubicBezTo>
                      <a:pt x="1700196" y="32804"/>
                      <a:pt x="1814640" y="5760"/>
                      <a:pt x="1933644" y="820"/>
                    </a:cubicBezTo>
                    <a:cubicBezTo>
                      <a:pt x="2102112" y="-6146"/>
                      <a:pt x="2262156" y="31917"/>
                      <a:pt x="2418400" y="89994"/>
                    </a:cubicBezTo>
                    <a:cubicBezTo>
                      <a:pt x="2624551" y="166565"/>
                      <a:pt x="2817085" y="267392"/>
                      <a:pt x="2983273" y="413693"/>
                    </a:cubicBezTo>
                    <a:cubicBezTo>
                      <a:pt x="3183471" y="589887"/>
                      <a:pt x="3308048" y="812885"/>
                      <a:pt x="3381262" y="1066156"/>
                    </a:cubicBezTo>
                    <a:cubicBezTo>
                      <a:pt x="3496592" y="1464841"/>
                      <a:pt x="3489372" y="1860867"/>
                      <a:pt x="3330911" y="2246316"/>
                    </a:cubicBezTo>
                    <a:cubicBezTo>
                      <a:pt x="3130207" y="2734555"/>
                      <a:pt x="2772055" y="3055087"/>
                      <a:pt x="2267476" y="3211014"/>
                    </a:cubicBezTo>
                    <a:cubicBezTo>
                      <a:pt x="2083618" y="3267824"/>
                      <a:pt x="1894947" y="3299618"/>
                      <a:pt x="1703806" y="3319504"/>
                    </a:cubicBezTo>
                    <a:cubicBezTo>
                      <a:pt x="1544269" y="3336098"/>
                      <a:pt x="1384351" y="3344775"/>
                      <a:pt x="1224244" y="3350728"/>
                    </a:cubicBezTo>
                    <a:close/>
                  </a:path>
                </a:pathLst>
              </a:custGeom>
              <a:solidFill>
                <a:schemeClr val="accent4"/>
              </a:solidFill>
              <a:ln w="0" cap="flat">
                <a:noFill/>
                <a:prstDash val="solid"/>
                <a:miter/>
              </a:ln>
            </p:spPr>
            <p:txBody>
              <a:bodyPr rtlCol="0" anchor="ctr"/>
              <a:lstStyle/>
              <a:p>
                <a:pPr algn="l"/>
              </a:p>
            </p:txBody>
          </p:sp>
        </p:grpSp>
      </p:grpSp>
      <p:sp>
        <p:nvSpPr>
          <p:cNvPr id="72" name="Text4" descr="b9ce5a95-32be-4787-99d7-facb5c609c9f"/>
          <p:cNvSpPr txBox="1"/>
          <p:nvPr>
            <p:custDataLst>
              <p:tags r:id="rId19"/>
            </p:custDataLst>
          </p:nvPr>
        </p:nvSpPr>
        <p:spPr>
          <a:xfrm>
            <a:off x="4911881" y="3347856"/>
            <a:ext cx="2448418" cy="1344047"/>
          </a:xfrm>
          <a:prstGeom prst="rect">
            <a:avLst/>
          </a:prstGeom>
          <a:noFill/>
        </p:spPr>
        <p:txBody>
          <a:bodyPr wrap="square" rtlCol="0" anchor="t" anchorCtr="0"/>
          <a:lstStyle>
            <a:defPPr>
              <a:defRPr lang="zh-CN"/>
            </a:defPPr>
            <a:lvl1pPr marL="0" algn="ctr" defTabSz="914400" rtl="0" eaLnBrk="1" latinLnBrk="0" hangingPunct="1">
              <a:lnSpc>
                <a:spcPct val="150000"/>
              </a:lnSpc>
              <a:defRPr sz="12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279400" algn="l" fontAlgn="auto">
              <a:lnSpc>
                <a:spcPct val="200000"/>
              </a:lnSpc>
              <a:buClrTx/>
              <a:buSzTx/>
              <a:buFontTx/>
            </a:pPr>
            <a:r>
              <a:rPr lang="zh-CN" altLang="en-US" dirty="0">
                <a:solidFill>
                  <a:srgbClr val="58654B"/>
                </a:solidFill>
                <a:latin typeface="微软雅黑" panose="020B0503020204020204" charset="-122"/>
                <a:ea typeface="微软雅黑" panose="020B0503020204020204" charset="-122"/>
                <a:cs typeface="MiSans" panose="00000500000000000000" charset="-122"/>
                <a:sym typeface="+mn-ea"/>
              </a:rPr>
              <a:t>带领本地居民从科学的角度，了解绍兴文化背后的基因密码，激活绍兴人对家乡文化的深层认同与科技自豪感。</a:t>
            </a:r>
            <a:endParaRPr lang="zh-CN" altLang="en-US" i="0" u="none" dirty="0">
              <a:solidFill>
                <a:srgbClr val="58654B"/>
              </a:solidFill>
              <a:latin typeface="微软雅黑" panose="020B0503020204020204" charset="-122"/>
              <a:ea typeface="微软雅黑" panose="020B0503020204020204" charset="-122"/>
              <a:cs typeface="MiSans" panose="00000500000000000000" charset="-122"/>
              <a:sym typeface="+mn-ea"/>
            </a:endParaRPr>
          </a:p>
        </p:txBody>
      </p:sp>
      <p:sp>
        <p:nvSpPr>
          <p:cNvPr id="73" name="Bullet4" descr="8479ae2f-4a7b-4a23-ab79-2d5ac8c8a03c"/>
          <p:cNvSpPr txBox="1"/>
          <p:nvPr>
            <p:custDataLst>
              <p:tags r:id="rId20"/>
            </p:custDataLst>
          </p:nvPr>
        </p:nvSpPr>
        <p:spPr>
          <a:xfrm>
            <a:off x="4911880" y="2228571"/>
            <a:ext cx="2448416" cy="1046088"/>
          </a:xfrm>
          <a:prstGeom prst="rect">
            <a:avLst/>
          </a:prstGeom>
          <a:noFill/>
        </p:spPr>
        <p:txBody>
          <a:bodyPr wrap="square" rtlCol="0" anchor="b" anchorCtr="0">
            <a:normAutofit/>
          </a:bodyPr>
          <a:lstStyle>
            <a:defPPr>
              <a:defRPr lang="zh-CN"/>
            </a:defPPr>
            <a:lvl1pPr marL="0" algn="ctr" defTabSz="914400" rtl="0" eaLnBrk="1" latinLnBrk="0" hangingPunct="1">
              <a:lnSpc>
                <a:spcPct val="150000"/>
              </a:lnSpc>
              <a:defRPr sz="12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ct val="100000"/>
              </a:lnSpc>
            </a:pPr>
            <a:r>
              <a:rPr lang="zh-CN" altLang="en-US" sz="2000" b="1" i="0" u="none">
                <a:solidFill>
                  <a:srgbClr val="000000"/>
                </a:solidFill>
                <a:ea typeface="微软雅黑" panose="020B0503020204020204" charset="-122"/>
              </a:rPr>
              <a:t>本地居民</a:t>
            </a:r>
            <a:endParaRPr lang="zh-CN" altLang="en-US" sz="2000" b="1" i="0" u="none">
              <a:solidFill>
                <a:srgbClr val="000000"/>
              </a:solidFill>
              <a:ea typeface="微软雅黑" panose="020B0503020204020204" charset="-122"/>
            </a:endParaRPr>
          </a:p>
        </p:txBody>
      </p:sp>
    </p:spTree>
    <p:custDataLst>
      <p:tags r:id="rId21"/>
    </p:custData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bg>
      <p:bgPr>
        <a:solidFill>
          <a:srgbClr val="F0E7DD">
            <a:alpha val="27000"/>
          </a:srgbClr>
        </a:solidFill>
        <a:effectLst/>
      </p:bgPr>
    </p:bg>
    <p:spTree>
      <p:nvGrpSpPr>
        <p:cNvPr id="1" name=""/>
        <p:cNvGrpSpPr/>
        <p:nvPr/>
      </p:nvGrpSpPr>
      <p:grpSpPr>
        <a:xfrm>
          <a:off x="0" y="0"/>
          <a:ext cx="0" cy="0"/>
          <a:chOff x="0" y="0"/>
          <a:chExt cx="0" cy="0"/>
        </a:xfrm>
      </p:grpSpPr>
      <p:cxnSp>
        <p:nvCxnSpPr>
          <p:cNvPr id="21" name="直接连接符 20"/>
          <p:cNvCxnSpPr/>
          <p:nvPr>
            <p:custDataLst>
              <p:tags r:id="rId1"/>
            </p:custDataLst>
          </p:nvPr>
        </p:nvCxnSpPr>
        <p:spPr>
          <a:xfrm>
            <a:off x="400685" y="738505"/>
            <a:ext cx="11383645" cy="6985"/>
          </a:xfrm>
          <a:prstGeom prst="line">
            <a:avLst/>
          </a:prstGeom>
          <a:ln w="28575" cmpd="sng">
            <a:solidFill>
              <a:srgbClr val="58654B"/>
            </a:solidFill>
            <a:prstDash val="solid"/>
          </a:ln>
        </p:spPr>
        <p:style>
          <a:lnRef idx="2">
            <a:schemeClr val="accent1"/>
          </a:lnRef>
          <a:fillRef idx="0">
            <a:srgbClr val="FFFFFF"/>
          </a:fillRef>
          <a:effectRef idx="0">
            <a:srgbClr val="FFFFFF"/>
          </a:effectRef>
          <a:fontRef idx="minor">
            <a:schemeClr val="tx1"/>
          </a:fontRef>
        </p:style>
      </p:cxnSp>
      <p:sp>
        <p:nvSpPr>
          <p:cNvPr id="5" name="文本框 4"/>
          <p:cNvSpPr txBox="1"/>
          <p:nvPr>
            <p:custDataLst>
              <p:tags r:id="rId2"/>
            </p:custDataLst>
          </p:nvPr>
        </p:nvSpPr>
        <p:spPr>
          <a:xfrm>
            <a:off x="400685" y="216535"/>
            <a:ext cx="6653530" cy="509270"/>
          </a:xfrm>
          <a:prstGeom prst="rect">
            <a:avLst/>
          </a:prstGeom>
          <a:noFill/>
        </p:spPr>
        <p:txBody>
          <a:bodyPr wrap="square" rtlCol="0">
            <a:noAutofit/>
          </a:bodyPr>
          <a:lstStyle/>
          <a:p>
            <a:r>
              <a:rPr lang="zh-CN" altLang="en-US" sz="3600">
                <a:solidFill>
                  <a:srgbClr val="58654B"/>
                </a:solidFill>
                <a:latin typeface="京華老宋体_KingHwa_OldSong" panose="02000500000000000000" charset="-122"/>
                <a:ea typeface="京華老宋体_KingHwa_OldSong" panose="02000500000000000000" charset="-122"/>
                <a:cs typeface="仿宋" panose="02010609060101010101" charset="-122"/>
                <a:sym typeface="+mn-ea"/>
              </a:rPr>
              <a:t>越窑青瓷怎么创新？</a:t>
            </a:r>
            <a:endParaRPr lang="zh-CN" altLang="en-US" sz="2400" b="0">
              <a:solidFill>
                <a:srgbClr val="58654B"/>
              </a:solidFill>
              <a:latin typeface="京華老宋体_KingHwa_OldSong" panose="02000500000000000000" charset="-122"/>
              <a:ea typeface="京華老宋体_KingHwa_OldSong" panose="02000500000000000000" charset="-122"/>
              <a:cs typeface="仿宋" panose="02010609060101010101" charset="-122"/>
              <a:sym typeface="+mn-ea"/>
            </a:endParaRPr>
          </a:p>
          <a:p>
            <a:endParaRPr lang="zh-CN" altLang="en-US" sz="3600" spc="120">
              <a:latin typeface="MiSans" panose="00000500000000000000" charset="-122"/>
              <a:ea typeface="MiSans" panose="00000500000000000000" charset="-122"/>
              <a:sym typeface="+mn-ea"/>
            </a:endParaRPr>
          </a:p>
          <a:p>
            <a:endParaRPr lang="zh-CN" altLang="en-US" sz="3600" b="0">
              <a:solidFill>
                <a:srgbClr val="58654B"/>
              </a:solidFill>
              <a:latin typeface="京華老宋体_KingHwa_OldSong" panose="02000500000000000000" charset="-122"/>
              <a:ea typeface="京華老宋体_KingHwa_OldSong" panose="02000500000000000000" charset="-122"/>
              <a:cs typeface="仿宋" panose="02010609060101010101" charset="-122"/>
              <a:sym typeface="+mn-ea"/>
            </a:endParaRPr>
          </a:p>
          <a:p>
            <a:endParaRPr lang="zh-CN" altLang="en-US" sz="3600" b="0">
              <a:solidFill>
                <a:srgbClr val="58654B"/>
              </a:solidFill>
              <a:latin typeface="京華老宋体_KingHwa_OldSong" panose="02000500000000000000" charset="-122"/>
              <a:ea typeface="京華老宋体_KingHwa_OldSong" panose="02000500000000000000" charset="-122"/>
              <a:cs typeface="仿宋" panose="02010609060101010101" charset="-122"/>
              <a:sym typeface="+mn-ea"/>
            </a:endParaRPr>
          </a:p>
          <a:p>
            <a:endParaRPr lang="zh-CN" altLang="en-US" sz="3600">
              <a:solidFill>
                <a:srgbClr val="58654B"/>
              </a:solidFill>
              <a:latin typeface="京華老宋体_KingHwa_OldSong" panose="02000500000000000000" charset="-122"/>
              <a:ea typeface="京華老宋体_KingHwa_OldSong" panose="02000500000000000000" charset="-122"/>
              <a:cs typeface="仿宋" panose="02010609060101010101" charset="-122"/>
            </a:endParaRPr>
          </a:p>
          <a:p>
            <a:endParaRPr lang="zh-CN" altLang="en-US" sz="3600">
              <a:solidFill>
                <a:srgbClr val="58654B"/>
              </a:solidFill>
              <a:latin typeface="京華老宋体_KingHwa_OldSong" panose="02000500000000000000" charset="-122"/>
              <a:ea typeface="京華老宋体_KingHwa_OldSong" panose="02000500000000000000" charset="-122"/>
              <a:cs typeface="仿宋" panose="02010609060101010101" charset="-122"/>
            </a:endParaRPr>
          </a:p>
        </p:txBody>
      </p:sp>
      <p:graphicFrame>
        <p:nvGraphicFramePr>
          <p:cNvPr id="8" name="表格 7"/>
          <p:cNvGraphicFramePr/>
          <p:nvPr>
            <p:custDataLst>
              <p:tags r:id="rId3"/>
            </p:custDataLst>
          </p:nvPr>
        </p:nvGraphicFramePr>
        <p:xfrm>
          <a:off x="400685" y="1163955"/>
          <a:ext cx="11383645" cy="434975"/>
        </p:xfrm>
        <a:graphic>
          <a:graphicData uri="http://schemas.openxmlformats.org/drawingml/2006/table">
            <a:tbl>
              <a:tblPr firstCol="1" bandCol="1">
                <a:tableStyleId>{B2A5736F-0B23-42C7-9033-99ABC36045BD}</a:tableStyleId>
              </a:tblPr>
              <a:tblGrid>
                <a:gridCol w="1452880"/>
                <a:gridCol w="1915795"/>
                <a:gridCol w="1718310"/>
                <a:gridCol w="2360295"/>
                <a:gridCol w="2038985"/>
                <a:gridCol w="1897380"/>
              </a:tblGrid>
              <a:tr h="381000">
                <a:tc>
                  <a:txBody>
                    <a:bodyPr/>
                    <a:lstStyle/>
                    <a:p>
                      <a:pPr algn="ctr">
                        <a:lnSpc>
                          <a:spcPct val="100000"/>
                        </a:lnSpc>
                        <a:spcBef>
                          <a:spcPts val="0"/>
                        </a:spcBef>
                        <a:buClrTx/>
                        <a:buSzTx/>
                        <a:buFontTx/>
                        <a:buNone/>
                      </a:pPr>
                      <a:r>
                        <a:rPr lang="zh-CN" altLang="en-US" sz="1200" b="0">
                          <a:latin typeface="MiSans" panose="00000500000000000000" charset="-122"/>
                          <a:ea typeface="MiSans" panose="00000500000000000000" charset="-122"/>
                        </a:rPr>
                        <a:t>展区名称</a:t>
                      </a:r>
                      <a:endParaRPr lang="zh-CN" altLang="en-US" sz="1200" b="0">
                        <a:latin typeface="MiSans" panose="00000500000000000000" charset="-122"/>
                        <a:ea typeface="MiSans" panose="00000500000000000000" charset="-122"/>
                      </a:endParaRPr>
                    </a:p>
                  </a:txBody>
                  <a:tcPr anchor="ctr">
                    <a:solidFill>
                      <a:srgbClr val="B0B47F"/>
                    </a:solidFill>
                  </a:tcPr>
                </a:tc>
                <a:tc>
                  <a:txBody>
                    <a:bodyPr/>
                    <a:lstStyle/>
                    <a:p>
                      <a:pPr algn="l">
                        <a:lnSpc>
                          <a:spcPct val="120000"/>
                        </a:lnSpc>
                        <a:spcBef>
                          <a:spcPts val="0"/>
                        </a:spcBef>
                        <a:spcAft>
                          <a:spcPts val="0"/>
                        </a:spcAft>
                        <a:buClrTx/>
                        <a:buSzTx/>
                        <a:buFontTx/>
                        <a:buNone/>
                      </a:pPr>
                      <a:r>
                        <a:rPr lang="zh-CN" altLang="en-US" sz="1200" spc="120">
                          <a:latin typeface="MiSans" panose="00000500000000000000" charset="-122"/>
                          <a:ea typeface="MiSans" panose="00000500000000000000" charset="-122"/>
                        </a:rPr>
                        <a:t>越窑青瓷</a:t>
                      </a:r>
                      <a:endParaRPr lang="zh-CN" altLang="en-US" sz="1200" spc="120">
                        <a:latin typeface="MiSans" panose="00000500000000000000" charset="-122"/>
                        <a:ea typeface="MiSans" panose="00000500000000000000" charset="-122"/>
                      </a:endParaRPr>
                    </a:p>
                  </a:txBody>
                  <a:tcPr anchor="ctr"/>
                </a:tc>
                <a:tc>
                  <a:txBody>
                    <a:bodyPr/>
                    <a:lstStyle/>
                    <a:p>
                      <a:pPr algn="ctr">
                        <a:buNone/>
                      </a:pPr>
                      <a:r>
                        <a:rPr lang="zh-CN" altLang="en-US" sz="1200">
                          <a:solidFill>
                            <a:schemeClr val="bg1"/>
                          </a:solidFill>
                          <a:latin typeface="MiSans" panose="00000500000000000000" charset="-122"/>
                          <a:ea typeface="MiSans" panose="00000500000000000000" charset="-122"/>
                        </a:rPr>
                        <a:t>展品名称</a:t>
                      </a:r>
                      <a:endParaRPr lang="zh-CN" altLang="en-US" sz="1200">
                        <a:solidFill>
                          <a:schemeClr val="bg1"/>
                        </a:solidFill>
                        <a:latin typeface="MiSans" panose="00000500000000000000" charset="-122"/>
                        <a:ea typeface="MiSans" panose="00000500000000000000" charset="-122"/>
                      </a:endParaRPr>
                    </a:p>
                  </a:txBody>
                  <a:tcPr anchor="ctr">
                    <a:solidFill>
                      <a:srgbClr val="B0B47F"/>
                    </a:solidFill>
                  </a:tcPr>
                </a:tc>
                <a:tc>
                  <a:txBody>
                    <a:bodyPr/>
                    <a:lstStyle/>
                    <a:p>
                      <a:pPr algn="l">
                        <a:lnSpc>
                          <a:spcPct val="120000"/>
                        </a:lnSpc>
                        <a:spcBef>
                          <a:spcPts val="0"/>
                        </a:spcBef>
                        <a:spcAft>
                          <a:spcPts val="0"/>
                        </a:spcAft>
                        <a:buClrTx/>
                        <a:buSzTx/>
                        <a:buFontTx/>
                        <a:buNone/>
                      </a:pPr>
                      <a:r>
                        <a:rPr lang="zh-CN" altLang="en-US" sz="1200" spc="120">
                          <a:latin typeface="MiSans" panose="00000500000000000000" charset="-122"/>
                          <a:ea typeface="MiSans" panose="00000500000000000000" charset="-122"/>
                          <a:sym typeface="+mn-ea"/>
                        </a:rPr>
                        <a:t>越窑青瓷怎么创新？</a:t>
                      </a:r>
                      <a:endParaRPr lang="en-US" altLang="zh-CN" sz="1200" b="0" spc="120">
                        <a:latin typeface="MiSans" panose="00000500000000000000" charset="-122"/>
                        <a:ea typeface="MiSans" panose="00000500000000000000" charset="-122"/>
                        <a:sym typeface="+mn-ea"/>
                      </a:endParaRPr>
                    </a:p>
                  </a:txBody>
                  <a:tcPr marL="177800" marR="177800" marT="107950" marB="107950" anchor="ctr"/>
                </a:tc>
                <a:tc>
                  <a:txBody>
                    <a:bodyPr/>
                    <a:lstStyle/>
                    <a:p>
                      <a:pPr algn="ctr">
                        <a:buNone/>
                      </a:pPr>
                      <a:r>
                        <a:rPr lang="zh-CN" altLang="en-US" sz="1200">
                          <a:solidFill>
                            <a:schemeClr val="bg1"/>
                          </a:solidFill>
                          <a:latin typeface="MiSans" panose="00000500000000000000" charset="-122"/>
                          <a:ea typeface="MiSans" panose="00000500000000000000" charset="-122"/>
                        </a:rPr>
                        <a:t>展示形式</a:t>
                      </a:r>
                      <a:endParaRPr lang="zh-CN" altLang="en-US" sz="1200">
                        <a:solidFill>
                          <a:schemeClr val="bg1"/>
                        </a:solidFill>
                        <a:latin typeface="MiSans" panose="00000500000000000000" charset="-122"/>
                        <a:ea typeface="MiSans" panose="00000500000000000000" charset="-122"/>
                      </a:endParaRPr>
                    </a:p>
                  </a:txBody>
                  <a:tcPr anchor="ctr">
                    <a:solidFill>
                      <a:srgbClr val="B0B47F"/>
                    </a:solidFill>
                  </a:tcPr>
                </a:tc>
                <a:tc>
                  <a:txBody>
                    <a:bodyPr/>
                    <a:lstStyle/>
                    <a:p>
                      <a:pPr algn="ctr">
                        <a:buNone/>
                      </a:pPr>
                      <a:r>
                        <a:rPr lang="zh-CN" altLang="en-US" sz="1200">
                          <a:latin typeface="MiSans" panose="00000500000000000000" charset="-122"/>
                          <a:ea typeface="MiSans" panose="00000500000000000000" charset="-122"/>
                        </a:rPr>
                        <a:t>图文展板</a:t>
                      </a:r>
                      <a:endParaRPr lang="zh-CN" altLang="en-US" sz="1200">
                        <a:latin typeface="MiSans" panose="00000500000000000000" charset="-122"/>
                        <a:ea typeface="MiSans" panose="00000500000000000000" charset="-122"/>
                      </a:endParaRPr>
                    </a:p>
                  </a:txBody>
                  <a:tcPr anchor="ctr"/>
                </a:tc>
              </a:tr>
            </a:tbl>
          </a:graphicData>
        </a:graphic>
      </p:graphicFrame>
      <p:sp>
        <p:nvSpPr>
          <p:cNvPr id="22" name="文本框 21"/>
          <p:cNvSpPr txBox="1"/>
          <p:nvPr/>
        </p:nvSpPr>
        <p:spPr>
          <a:xfrm>
            <a:off x="400050" y="1812925"/>
            <a:ext cx="11383645" cy="2811780"/>
          </a:xfrm>
          <a:prstGeom prst="rect">
            <a:avLst/>
          </a:prstGeom>
          <a:noFill/>
        </p:spPr>
        <p:txBody>
          <a:bodyPr wrap="square" rtlCol="0">
            <a:noAutofit/>
          </a:bodyPr>
          <a:lstStyle/>
          <a:p>
            <a:pPr indent="0" fontAlgn="auto">
              <a:lnSpc>
                <a:spcPct val="150000"/>
              </a:lnSpc>
              <a:spcBef>
                <a:spcPts val="0"/>
              </a:spcBef>
              <a:buFont typeface="黑体" panose="02010609060101010101" charset="-122"/>
              <a:buNone/>
            </a:pPr>
            <a:r>
              <a:rPr lang="zh-CN" altLang="en-US" sz="1200" b="1" dirty="0">
                <a:latin typeface="MiSans" panose="00000500000000000000" charset="-122"/>
                <a:ea typeface="MiSans" panose="00000500000000000000" charset="-122"/>
                <a:cs typeface="MiSans" panose="00000500000000000000" charset="-122"/>
                <a:sym typeface="+mn-ea"/>
              </a:rPr>
              <a:t>展项描述：</a:t>
            </a:r>
            <a:endParaRPr lang="zh-CN" altLang="en-US" sz="1200" b="1" dirty="0">
              <a:latin typeface="MiSans" panose="00000500000000000000" charset="-122"/>
              <a:ea typeface="MiSans" panose="00000500000000000000" charset="-122"/>
              <a:cs typeface="MiSans" panose="00000500000000000000" charset="-122"/>
            </a:endParaRPr>
          </a:p>
          <a:p>
            <a:pPr indent="304800" fontAlgn="auto">
              <a:lnSpc>
                <a:spcPct val="150000"/>
              </a:lnSpc>
              <a:spcBef>
                <a:spcPts val="0"/>
              </a:spcBef>
              <a:buFont typeface="黑体" panose="02010609060101010101" charset="-122"/>
              <a:buNone/>
              <a:extLst>
                <a:ext uri="{35155182-B16C-46BC-9424-99874614C6A1}">
                  <wpsdc:indentchars xmlns:wpsdc="http://www.wps.cn/officeDocument/2017/drawingmlCustomData" val="200" checksum="1077528236"/>
                </a:ext>
              </a:extLst>
            </a:pPr>
            <a:r>
              <a:rPr lang="zh-CN" altLang="en-US" sz="1200" dirty="0">
                <a:latin typeface="MiSans" panose="00000500000000000000" charset="-122"/>
                <a:ea typeface="MiSans" panose="00000500000000000000" charset="-122"/>
                <a:cs typeface="MiSans" panose="00000500000000000000" charset="-122"/>
                <a:sym typeface="+mn-ea"/>
              </a:rPr>
              <a:t>展项主要由图文展板组成。</a:t>
            </a:r>
            <a:endParaRPr lang="zh-CN" altLang="en-US" sz="1200" dirty="0">
              <a:latin typeface="MiSans" panose="00000500000000000000" charset="-122"/>
              <a:ea typeface="MiSans" panose="00000500000000000000" charset="-122"/>
              <a:cs typeface="MiSans" panose="00000500000000000000" charset="-122"/>
              <a:sym typeface="+mn-ea"/>
            </a:endParaRPr>
          </a:p>
          <a:p>
            <a:pPr indent="304800" fontAlgn="auto">
              <a:lnSpc>
                <a:spcPct val="150000"/>
              </a:lnSpc>
              <a:spcBef>
                <a:spcPts val="0"/>
              </a:spcBef>
              <a:buFont typeface="黑体" panose="02010609060101010101" charset="-122"/>
              <a:buNone/>
              <a:extLst>
                <a:ext uri="{35155182-B16C-46BC-9424-99874614C6A1}">
                  <wpsdc:indentchars xmlns:wpsdc="http://www.wps.cn/officeDocument/2017/drawingmlCustomData" val="200" checksum="1077528236"/>
                </a:ext>
              </a:extLst>
            </a:pPr>
            <a:r>
              <a:rPr lang="zh-CN" altLang="en-US" sz="1200" dirty="0">
                <a:latin typeface="MiSans" panose="00000500000000000000" charset="-122"/>
                <a:ea typeface="MiSans" panose="00000500000000000000" charset="-122"/>
                <a:cs typeface="MiSans" panose="00000500000000000000" charset="-122"/>
                <a:sym typeface="+mn-ea"/>
              </a:rPr>
              <a:t>本展项呈现越窑青瓷的当代创新路径</a:t>
            </a:r>
            <a:r>
              <a:rPr lang="en-US" altLang="zh-CN" sz="1200" dirty="0">
                <a:latin typeface="MiSans" panose="00000500000000000000" charset="-122"/>
                <a:ea typeface="MiSans" panose="00000500000000000000" charset="-122"/>
                <a:cs typeface="MiSans" panose="00000500000000000000" charset="-122"/>
                <a:sym typeface="+mn-ea"/>
              </a:rPr>
              <a:t>——</a:t>
            </a:r>
            <a:r>
              <a:rPr lang="zh-CN" altLang="en-US" sz="1200" dirty="0">
                <a:latin typeface="MiSans" panose="00000500000000000000" charset="-122"/>
                <a:ea typeface="MiSans" panose="00000500000000000000" charset="-122"/>
                <a:cs typeface="MiSans" panose="00000500000000000000" charset="-122"/>
                <a:sym typeface="+mn-ea"/>
              </a:rPr>
              <a:t>涵盖嵇锡贵大师的泥刻划技艺革新、陈鹏飞传承人的古艺复原与基因挖掘，以及契合现代生活的实用化设计衍生产品，观众可欣赏图文内容，了解越窑青瓷在不同领域的创新成果。</a:t>
            </a:r>
            <a:endParaRPr lang="zh-CN" altLang="en-US" sz="1200" dirty="0">
              <a:latin typeface="MiSans" panose="00000500000000000000" charset="-122"/>
              <a:ea typeface="MiSans" panose="00000500000000000000" charset="-122"/>
              <a:cs typeface="MiSans" panose="00000500000000000000" charset="-122"/>
              <a:sym typeface="+mn-ea"/>
            </a:endParaRPr>
          </a:p>
          <a:p>
            <a:pPr indent="304800" fontAlgn="auto">
              <a:lnSpc>
                <a:spcPct val="150000"/>
              </a:lnSpc>
              <a:spcBef>
                <a:spcPts val="0"/>
              </a:spcBef>
              <a:buFont typeface="黑体" panose="02010609060101010101" charset="-122"/>
              <a:buNone/>
              <a:extLst>
                <a:ext uri="{35155182-B16C-46BC-9424-99874614C6A1}">
                  <wpsdc:indentchars xmlns:wpsdc="http://www.wps.cn/officeDocument/2017/drawingmlCustomData" val="200" checksum="1077528236"/>
                </a:ext>
              </a:extLst>
            </a:pPr>
            <a:endParaRPr lang="zh-CN" altLang="en-US" sz="1200" dirty="0">
              <a:latin typeface="MiSans" panose="00000500000000000000" charset="-122"/>
              <a:ea typeface="MiSans" panose="00000500000000000000" charset="-122"/>
              <a:cs typeface="MiSans" panose="00000500000000000000" charset="-122"/>
              <a:sym typeface="+mn-ea"/>
            </a:endParaRPr>
          </a:p>
          <a:p>
            <a:pPr indent="0" fontAlgn="auto">
              <a:lnSpc>
                <a:spcPct val="150000"/>
              </a:lnSpc>
              <a:spcBef>
                <a:spcPts val="0"/>
              </a:spcBef>
              <a:buFont typeface="黑体" panose="02010609060101010101" charset="-122"/>
              <a:buNone/>
            </a:pPr>
            <a:r>
              <a:rPr lang="zh-CN" altLang="en-US" sz="1200" b="1" dirty="0">
                <a:latin typeface="MiSans" panose="00000500000000000000" charset="-122"/>
                <a:ea typeface="MiSans" panose="00000500000000000000" charset="-122"/>
                <a:cs typeface="MiSans" panose="00000500000000000000" charset="-122"/>
                <a:sym typeface="+mn-ea"/>
              </a:rPr>
              <a:t>展示目的：</a:t>
            </a:r>
            <a:r>
              <a:rPr lang="en-US" altLang="zh-CN" sz="1200" dirty="0">
                <a:solidFill>
                  <a:srgbClr val="FF0000"/>
                </a:solidFill>
                <a:latin typeface="MiSans" panose="00000500000000000000" charset="-122"/>
                <a:ea typeface="MiSans" panose="00000500000000000000" charset="-122"/>
                <a:cs typeface="MiSans" panose="00000500000000000000" charset="-122"/>
                <a:sym typeface="+mn-ea"/>
              </a:rPr>
              <a:t> </a:t>
            </a:r>
            <a:r>
              <a:rPr lang="zh-CN" altLang="en-US" sz="1200" dirty="0">
                <a:latin typeface="MiSans" panose="00000500000000000000" charset="-122"/>
                <a:ea typeface="MiSans" panose="00000500000000000000" charset="-122"/>
                <a:cs typeface="MiSans" panose="00000500000000000000" charset="-122"/>
                <a:sym typeface="+mn-ea"/>
              </a:rPr>
              <a:t>旨在彰显越窑青瓷通过技艺突破、文化深研与生活融合，实现古老窑火的活态传承与时代焕新。</a:t>
            </a:r>
            <a:endParaRPr lang="zh-CN" altLang="en-US" sz="1200" dirty="0">
              <a:solidFill>
                <a:srgbClr val="FF0000"/>
              </a:solidFill>
              <a:latin typeface="MiSans" panose="00000500000000000000" charset="-122"/>
              <a:ea typeface="MiSans" panose="00000500000000000000" charset="-122"/>
              <a:cs typeface="MiSans" panose="00000500000000000000" charset="-122"/>
              <a:sym typeface="+mn-ea"/>
            </a:endParaRPr>
          </a:p>
          <a:p>
            <a:pPr indent="0" fontAlgn="auto">
              <a:lnSpc>
                <a:spcPct val="150000"/>
              </a:lnSpc>
              <a:spcBef>
                <a:spcPts val="0"/>
              </a:spcBef>
              <a:buFont typeface="黑体" panose="02010609060101010101" charset="-122"/>
              <a:buNone/>
            </a:pPr>
            <a:endParaRPr lang="zh-CN" altLang="en-US" sz="1200" b="1" dirty="0">
              <a:latin typeface="MiSans" panose="00000500000000000000" charset="-122"/>
              <a:ea typeface="MiSans" panose="00000500000000000000" charset="-122"/>
              <a:cs typeface="MiSans" panose="00000500000000000000" charset="-122"/>
              <a:sym typeface="黑体" panose="02010609060101010101" charset="-122"/>
            </a:endParaRPr>
          </a:p>
          <a:p>
            <a:pPr>
              <a:lnSpc>
                <a:spcPct val="150000"/>
              </a:lnSpc>
            </a:pPr>
            <a:r>
              <a:rPr lang="zh-CN" altLang="en-US" sz="1200" b="1" dirty="0">
                <a:latin typeface="MiSans" panose="00000500000000000000" charset="-122"/>
                <a:ea typeface="MiSans" panose="00000500000000000000" charset="-122"/>
                <a:cs typeface="MiSans" panose="00000500000000000000" charset="-122"/>
                <a:sym typeface="黑体" panose="02010609060101010101" charset="-122"/>
              </a:rPr>
              <a:t>操作说明：</a:t>
            </a:r>
            <a:endParaRPr lang="zh-CN" altLang="en-US" sz="1200" b="1" dirty="0">
              <a:latin typeface="MiSans" panose="00000500000000000000" charset="-122"/>
              <a:ea typeface="MiSans" panose="00000500000000000000" charset="-122"/>
              <a:cs typeface="MiSans" panose="00000500000000000000" charset="-122"/>
              <a:sym typeface="黑体" panose="02010609060101010101" charset="-122"/>
            </a:endParaRPr>
          </a:p>
          <a:p>
            <a:pPr>
              <a:lnSpc>
                <a:spcPct val="150000"/>
              </a:lnSpc>
            </a:pPr>
            <a:r>
              <a:rPr lang="en-US" altLang="zh-CN" sz="1200" dirty="0">
                <a:latin typeface="MiSans" panose="00000500000000000000" charset="-122"/>
                <a:ea typeface="MiSans" panose="00000500000000000000" charset="-122"/>
                <a:cs typeface="MiSans" panose="00000500000000000000" charset="-122"/>
                <a:sym typeface="+mn-ea"/>
              </a:rPr>
              <a:t>1</a:t>
            </a:r>
            <a:r>
              <a:rPr lang="zh-CN" altLang="en-US" sz="1200" dirty="0">
                <a:latin typeface="MiSans" panose="00000500000000000000" charset="-122"/>
                <a:ea typeface="MiSans" panose="00000500000000000000" charset="-122"/>
                <a:cs typeface="MiSans" panose="00000500000000000000" charset="-122"/>
                <a:sym typeface="+mn-ea"/>
              </a:rPr>
              <a:t>、观众进入展区；</a:t>
            </a:r>
            <a:endParaRPr lang="zh-CN" altLang="en-US" sz="1200" dirty="0">
              <a:latin typeface="MiSans" panose="00000500000000000000" charset="-122"/>
              <a:ea typeface="MiSans" panose="00000500000000000000" charset="-122"/>
              <a:cs typeface="MiSans" panose="00000500000000000000" charset="-122"/>
            </a:endParaRPr>
          </a:p>
          <a:p>
            <a:pPr>
              <a:lnSpc>
                <a:spcPct val="150000"/>
              </a:lnSpc>
            </a:pPr>
            <a:r>
              <a:rPr lang="en-US" altLang="zh-CN" sz="1200" dirty="0">
                <a:latin typeface="MiSans" panose="00000500000000000000" charset="-122"/>
                <a:ea typeface="MiSans" panose="00000500000000000000" charset="-122"/>
                <a:cs typeface="MiSans" panose="00000500000000000000" charset="-122"/>
                <a:sym typeface="+mn-ea"/>
              </a:rPr>
              <a:t>2</a:t>
            </a:r>
            <a:r>
              <a:rPr lang="zh-CN" altLang="en-US" sz="1200" dirty="0">
                <a:latin typeface="MiSans" panose="00000500000000000000" charset="-122"/>
                <a:ea typeface="MiSans" panose="00000500000000000000" charset="-122"/>
                <a:cs typeface="MiSans" panose="00000500000000000000" charset="-122"/>
                <a:sym typeface="+mn-ea"/>
              </a:rPr>
              <a:t>、阅读图文展板；</a:t>
            </a:r>
            <a:endParaRPr lang="zh-CN" altLang="en-US" sz="1200" dirty="0">
              <a:latin typeface="MiSans" panose="00000500000000000000" charset="-122"/>
              <a:ea typeface="MiSans" panose="00000500000000000000" charset="-122"/>
              <a:cs typeface="MiSans" panose="00000500000000000000" charset="-122"/>
            </a:endParaRPr>
          </a:p>
          <a:p>
            <a:pPr>
              <a:lnSpc>
                <a:spcPct val="150000"/>
              </a:lnSpc>
            </a:pPr>
            <a:endParaRPr lang="zh-CN" altLang="en-US" sz="1200" dirty="0">
              <a:latin typeface="MiSans" panose="00000500000000000000" charset="-122"/>
              <a:ea typeface="MiSans" panose="00000500000000000000" charset="-122"/>
              <a:cs typeface="MiSans" panose="00000500000000000000" charset="-122"/>
            </a:endParaRPr>
          </a:p>
        </p:txBody>
      </p:sp>
      <p:sp>
        <p:nvSpPr>
          <p:cNvPr id="2" name="文本框 1"/>
          <p:cNvSpPr txBox="1"/>
          <p:nvPr/>
        </p:nvSpPr>
        <p:spPr>
          <a:xfrm>
            <a:off x="8251825" y="346710"/>
            <a:ext cx="3532505" cy="398780"/>
          </a:xfrm>
          <a:prstGeom prst="rect">
            <a:avLst/>
          </a:prstGeom>
          <a:noFill/>
        </p:spPr>
        <p:txBody>
          <a:bodyPr wrap="square" rtlCol="0">
            <a:spAutoFit/>
          </a:bodyPr>
          <a:lstStyle/>
          <a:p>
            <a:pPr algn="r"/>
            <a:r>
              <a:rPr lang="zh-CN" altLang="en-US" sz="2000">
                <a:solidFill>
                  <a:srgbClr val="58654B"/>
                </a:solidFill>
                <a:latin typeface="京華老宋体_KingHwa_OldSong" panose="02000500000000000000" charset="-122"/>
                <a:ea typeface="京華老宋体_KingHwa_OldSong" panose="02000500000000000000" charset="-122"/>
                <a:cs typeface="仿宋" panose="02010609060101010101" charset="-122"/>
                <a:sym typeface="+mn-ea"/>
              </a:rPr>
              <a:t>绍兴文化里的科学基因</a:t>
            </a:r>
            <a:endParaRPr lang="zh-CN" altLang="en-US" sz="2000">
              <a:solidFill>
                <a:srgbClr val="58654B"/>
              </a:solidFill>
              <a:latin typeface="京華老宋体_KingHwa_OldSong" panose="02000500000000000000" charset="-122"/>
              <a:ea typeface="京華老宋体_KingHwa_OldSong" panose="02000500000000000000" charset="-122"/>
              <a:cs typeface="仿宋" panose="02010609060101010101" charset="-122"/>
              <a:sym typeface="+mn-ea"/>
            </a:endParaRPr>
          </a:p>
        </p:txBody>
      </p:sp>
      <p:pic>
        <p:nvPicPr>
          <p:cNvPr id="3" name="图片 2"/>
          <p:cNvPicPr>
            <a:picLocks noChangeAspect="1"/>
          </p:cNvPicPr>
          <p:nvPr/>
        </p:nvPicPr>
        <p:blipFill>
          <a:blip r:embed="rId4"/>
          <a:stretch>
            <a:fillRect/>
          </a:stretch>
        </p:blipFill>
        <p:spPr>
          <a:xfrm>
            <a:off x="10544175" y="4549140"/>
            <a:ext cx="1240155" cy="1531620"/>
          </a:xfrm>
          <a:prstGeom prst="rect">
            <a:avLst/>
          </a:prstGeom>
        </p:spPr>
      </p:pic>
      <p:grpSp>
        <p:nvGrpSpPr>
          <p:cNvPr id="4" name="组合 3"/>
          <p:cNvGrpSpPr/>
          <p:nvPr/>
        </p:nvGrpSpPr>
        <p:grpSpPr>
          <a:xfrm>
            <a:off x="0" y="6189345"/>
            <a:ext cx="12192000" cy="668655"/>
            <a:chOff x="0" y="9747"/>
            <a:chExt cx="19200" cy="1053"/>
          </a:xfrm>
        </p:grpSpPr>
        <p:sp>
          <p:nvSpPr>
            <p:cNvPr id="6" name="矩形 5"/>
            <p:cNvSpPr/>
            <p:nvPr>
              <p:custDataLst>
                <p:tags r:id="rId5"/>
              </p:custDataLst>
            </p:nvPr>
          </p:nvSpPr>
          <p:spPr>
            <a:xfrm>
              <a:off x="0" y="9747"/>
              <a:ext cx="19200" cy="1053"/>
            </a:xfrm>
            <a:prstGeom prst="rect">
              <a:avLst/>
            </a:prstGeom>
            <a:solidFill>
              <a:srgbClr val="B0B47F"/>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cs typeface="仿宋" panose="02010609060101010101" charset="-122"/>
              </a:endParaRPr>
            </a:p>
          </p:txBody>
        </p:sp>
        <p:pic>
          <p:nvPicPr>
            <p:cNvPr id="9" name="图片 8" descr="2"/>
            <p:cNvPicPr>
              <a:picLocks noChangeAspect="1"/>
            </p:cNvPicPr>
            <p:nvPr/>
          </p:nvPicPr>
          <p:blipFill>
            <a:blip r:embed="rId6">
              <a:alphaModFix amt="48000"/>
            </a:blip>
            <a:srcRect t="2036" b="82201"/>
            <a:stretch>
              <a:fillRect/>
            </a:stretch>
          </p:blipFill>
          <p:spPr>
            <a:xfrm>
              <a:off x="0" y="9747"/>
              <a:ext cx="19158" cy="1053"/>
            </a:xfrm>
            <a:prstGeom prst="rect">
              <a:avLst/>
            </a:prstGeom>
          </p:spPr>
        </p:pic>
      </p:grpSp>
    </p:spTree>
    <p:custDataLst>
      <p:tags r:id="rId7"/>
    </p:custData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bg>
      <p:bgPr>
        <a:solidFill>
          <a:srgbClr val="F0E7DD">
            <a:alpha val="27000"/>
          </a:srgbClr>
        </a:solidFill>
        <a:effectLst/>
      </p:bgPr>
    </p:bg>
    <p:spTree>
      <p:nvGrpSpPr>
        <p:cNvPr id="1" name=""/>
        <p:cNvGrpSpPr/>
        <p:nvPr/>
      </p:nvGrpSpPr>
      <p:grpSpPr>
        <a:xfrm>
          <a:off x="0" y="0"/>
          <a:ext cx="0" cy="0"/>
          <a:chOff x="0" y="0"/>
          <a:chExt cx="0" cy="0"/>
        </a:xfrm>
      </p:grpSpPr>
      <p:cxnSp>
        <p:nvCxnSpPr>
          <p:cNvPr id="21" name="直接连接符 20"/>
          <p:cNvCxnSpPr/>
          <p:nvPr>
            <p:custDataLst>
              <p:tags r:id="rId1"/>
            </p:custDataLst>
          </p:nvPr>
        </p:nvCxnSpPr>
        <p:spPr>
          <a:xfrm>
            <a:off x="400685" y="738505"/>
            <a:ext cx="11383645" cy="6985"/>
          </a:xfrm>
          <a:prstGeom prst="line">
            <a:avLst/>
          </a:prstGeom>
          <a:ln w="28575" cmpd="sng">
            <a:solidFill>
              <a:srgbClr val="58654B"/>
            </a:solidFill>
            <a:prstDash val="solid"/>
          </a:ln>
        </p:spPr>
        <p:style>
          <a:lnRef idx="2">
            <a:schemeClr val="accent1"/>
          </a:lnRef>
          <a:fillRef idx="0">
            <a:srgbClr val="FFFFFF"/>
          </a:fillRef>
          <a:effectRef idx="0">
            <a:srgbClr val="FFFFFF"/>
          </a:effectRef>
          <a:fontRef idx="minor">
            <a:schemeClr val="tx1"/>
          </a:fontRef>
        </p:style>
      </p:cxnSp>
      <p:sp>
        <p:nvSpPr>
          <p:cNvPr id="5" name="文本框 4"/>
          <p:cNvSpPr txBox="1"/>
          <p:nvPr>
            <p:custDataLst>
              <p:tags r:id="rId2"/>
            </p:custDataLst>
          </p:nvPr>
        </p:nvSpPr>
        <p:spPr>
          <a:xfrm>
            <a:off x="400685" y="216535"/>
            <a:ext cx="6653530" cy="509270"/>
          </a:xfrm>
          <a:prstGeom prst="rect">
            <a:avLst/>
          </a:prstGeom>
          <a:noFill/>
        </p:spPr>
        <p:txBody>
          <a:bodyPr wrap="square" rtlCol="0">
            <a:noAutofit/>
          </a:bodyPr>
          <a:lstStyle/>
          <a:p>
            <a:r>
              <a:rPr lang="zh-CN" altLang="en-US" sz="3600">
                <a:solidFill>
                  <a:srgbClr val="58654B"/>
                </a:solidFill>
                <a:latin typeface="京華老宋体_KingHwa_OldSong" panose="02000500000000000000" charset="-122"/>
                <a:ea typeface="京華老宋体_KingHwa_OldSong" panose="02000500000000000000" charset="-122"/>
                <a:cs typeface="仿宋" panose="02010609060101010101" charset="-122"/>
                <a:sym typeface="+mn-ea"/>
              </a:rPr>
              <a:t>越窑青瓷怎么发展？</a:t>
            </a:r>
            <a:endParaRPr lang="zh-CN" altLang="en-US" sz="2400" b="0">
              <a:solidFill>
                <a:srgbClr val="58654B"/>
              </a:solidFill>
              <a:latin typeface="京華老宋体_KingHwa_OldSong" panose="02000500000000000000" charset="-122"/>
              <a:ea typeface="京華老宋体_KingHwa_OldSong" panose="02000500000000000000" charset="-122"/>
              <a:cs typeface="仿宋" panose="02010609060101010101" charset="-122"/>
              <a:sym typeface="+mn-ea"/>
            </a:endParaRPr>
          </a:p>
          <a:p>
            <a:endParaRPr lang="zh-CN" altLang="en-US" sz="3600" spc="120">
              <a:latin typeface="MiSans" panose="00000500000000000000" charset="-122"/>
              <a:ea typeface="MiSans" panose="00000500000000000000" charset="-122"/>
              <a:sym typeface="+mn-ea"/>
            </a:endParaRPr>
          </a:p>
          <a:p>
            <a:endParaRPr lang="zh-CN" altLang="en-US" sz="3600" b="0">
              <a:solidFill>
                <a:srgbClr val="58654B"/>
              </a:solidFill>
              <a:latin typeface="京華老宋体_KingHwa_OldSong" panose="02000500000000000000" charset="-122"/>
              <a:ea typeface="京華老宋体_KingHwa_OldSong" panose="02000500000000000000" charset="-122"/>
              <a:cs typeface="仿宋" panose="02010609060101010101" charset="-122"/>
              <a:sym typeface="+mn-ea"/>
            </a:endParaRPr>
          </a:p>
          <a:p>
            <a:endParaRPr lang="zh-CN" altLang="en-US" sz="3600" b="0">
              <a:solidFill>
                <a:srgbClr val="58654B"/>
              </a:solidFill>
              <a:latin typeface="京華老宋体_KingHwa_OldSong" panose="02000500000000000000" charset="-122"/>
              <a:ea typeface="京華老宋体_KingHwa_OldSong" panose="02000500000000000000" charset="-122"/>
              <a:cs typeface="仿宋" panose="02010609060101010101" charset="-122"/>
              <a:sym typeface="+mn-ea"/>
            </a:endParaRPr>
          </a:p>
          <a:p>
            <a:endParaRPr lang="zh-CN" altLang="en-US" sz="3600">
              <a:solidFill>
                <a:srgbClr val="58654B"/>
              </a:solidFill>
              <a:latin typeface="京華老宋体_KingHwa_OldSong" panose="02000500000000000000" charset="-122"/>
              <a:ea typeface="京華老宋体_KingHwa_OldSong" panose="02000500000000000000" charset="-122"/>
              <a:cs typeface="仿宋" panose="02010609060101010101" charset="-122"/>
            </a:endParaRPr>
          </a:p>
          <a:p>
            <a:endParaRPr lang="zh-CN" altLang="en-US" sz="3600">
              <a:solidFill>
                <a:srgbClr val="58654B"/>
              </a:solidFill>
              <a:latin typeface="京華老宋体_KingHwa_OldSong" panose="02000500000000000000" charset="-122"/>
              <a:ea typeface="京華老宋体_KingHwa_OldSong" panose="02000500000000000000" charset="-122"/>
              <a:cs typeface="仿宋" panose="02010609060101010101" charset="-122"/>
            </a:endParaRPr>
          </a:p>
        </p:txBody>
      </p:sp>
      <p:graphicFrame>
        <p:nvGraphicFramePr>
          <p:cNvPr id="8" name="表格 7"/>
          <p:cNvGraphicFramePr/>
          <p:nvPr>
            <p:custDataLst>
              <p:tags r:id="rId3"/>
            </p:custDataLst>
          </p:nvPr>
        </p:nvGraphicFramePr>
        <p:xfrm>
          <a:off x="400685" y="1163955"/>
          <a:ext cx="11383645" cy="434975"/>
        </p:xfrm>
        <a:graphic>
          <a:graphicData uri="http://schemas.openxmlformats.org/drawingml/2006/table">
            <a:tbl>
              <a:tblPr firstCol="1" bandCol="1">
                <a:tableStyleId>{B2A5736F-0B23-42C7-9033-99ABC36045BD}</a:tableStyleId>
              </a:tblPr>
              <a:tblGrid>
                <a:gridCol w="1452880"/>
                <a:gridCol w="1915795"/>
                <a:gridCol w="1718310"/>
                <a:gridCol w="2360295"/>
                <a:gridCol w="2038985"/>
                <a:gridCol w="1897380"/>
              </a:tblGrid>
              <a:tr h="381000">
                <a:tc>
                  <a:txBody>
                    <a:bodyPr/>
                    <a:lstStyle/>
                    <a:p>
                      <a:pPr algn="ctr">
                        <a:lnSpc>
                          <a:spcPct val="100000"/>
                        </a:lnSpc>
                        <a:spcBef>
                          <a:spcPts val="0"/>
                        </a:spcBef>
                        <a:buClrTx/>
                        <a:buSzTx/>
                        <a:buFontTx/>
                        <a:buNone/>
                      </a:pPr>
                      <a:r>
                        <a:rPr lang="zh-CN" altLang="en-US" sz="1200" b="0">
                          <a:latin typeface="MiSans" panose="00000500000000000000" charset="-122"/>
                          <a:ea typeface="MiSans" panose="00000500000000000000" charset="-122"/>
                        </a:rPr>
                        <a:t>展区名称</a:t>
                      </a:r>
                      <a:endParaRPr lang="zh-CN" altLang="en-US" sz="1200" b="0">
                        <a:latin typeface="MiSans" panose="00000500000000000000" charset="-122"/>
                        <a:ea typeface="MiSans" panose="00000500000000000000" charset="-122"/>
                      </a:endParaRPr>
                    </a:p>
                  </a:txBody>
                  <a:tcPr anchor="ctr">
                    <a:solidFill>
                      <a:srgbClr val="B0B47F"/>
                    </a:solidFill>
                  </a:tcPr>
                </a:tc>
                <a:tc>
                  <a:txBody>
                    <a:bodyPr/>
                    <a:lstStyle/>
                    <a:p>
                      <a:pPr algn="l">
                        <a:lnSpc>
                          <a:spcPct val="120000"/>
                        </a:lnSpc>
                        <a:spcBef>
                          <a:spcPts val="0"/>
                        </a:spcBef>
                        <a:spcAft>
                          <a:spcPts val="0"/>
                        </a:spcAft>
                        <a:buClrTx/>
                        <a:buSzTx/>
                        <a:buFontTx/>
                        <a:buNone/>
                      </a:pPr>
                      <a:r>
                        <a:rPr lang="zh-CN" altLang="en-US" sz="1200" spc="120">
                          <a:latin typeface="MiSans" panose="00000500000000000000" charset="-122"/>
                          <a:ea typeface="MiSans" panose="00000500000000000000" charset="-122"/>
                        </a:rPr>
                        <a:t>越窑青瓷</a:t>
                      </a:r>
                      <a:endParaRPr lang="zh-CN" altLang="en-US" sz="1200" spc="120">
                        <a:latin typeface="MiSans" panose="00000500000000000000" charset="-122"/>
                        <a:ea typeface="MiSans" panose="00000500000000000000" charset="-122"/>
                      </a:endParaRPr>
                    </a:p>
                  </a:txBody>
                  <a:tcPr anchor="ctr"/>
                </a:tc>
                <a:tc>
                  <a:txBody>
                    <a:bodyPr/>
                    <a:lstStyle/>
                    <a:p>
                      <a:pPr algn="ctr">
                        <a:buNone/>
                      </a:pPr>
                      <a:r>
                        <a:rPr lang="zh-CN" altLang="en-US" sz="1200">
                          <a:solidFill>
                            <a:schemeClr val="bg1"/>
                          </a:solidFill>
                          <a:latin typeface="MiSans" panose="00000500000000000000" charset="-122"/>
                          <a:ea typeface="MiSans" panose="00000500000000000000" charset="-122"/>
                        </a:rPr>
                        <a:t>展品名称</a:t>
                      </a:r>
                      <a:endParaRPr lang="zh-CN" altLang="en-US" sz="1200">
                        <a:solidFill>
                          <a:schemeClr val="bg1"/>
                        </a:solidFill>
                        <a:latin typeface="MiSans" panose="00000500000000000000" charset="-122"/>
                        <a:ea typeface="MiSans" panose="00000500000000000000" charset="-122"/>
                      </a:endParaRPr>
                    </a:p>
                  </a:txBody>
                  <a:tcPr anchor="ctr">
                    <a:solidFill>
                      <a:srgbClr val="B0B47F"/>
                    </a:solidFill>
                  </a:tcPr>
                </a:tc>
                <a:tc>
                  <a:txBody>
                    <a:bodyPr/>
                    <a:lstStyle/>
                    <a:p>
                      <a:pPr algn="l">
                        <a:lnSpc>
                          <a:spcPct val="120000"/>
                        </a:lnSpc>
                        <a:spcBef>
                          <a:spcPts val="0"/>
                        </a:spcBef>
                        <a:spcAft>
                          <a:spcPts val="0"/>
                        </a:spcAft>
                        <a:buClrTx/>
                        <a:buSzTx/>
                        <a:buFontTx/>
                        <a:buNone/>
                      </a:pPr>
                      <a:r>
                        <a:rPr lang="zh-CN" altLang="en-US" sz="1200" spc="120">
                          <a:latin typeface="MiSans" panose="00000500000000000000" charset="-122"/>
                          <a:ea typeface="MiSans" panose="00000500000000000000" charset="-122"/>
                          <a:sym typeface="+mn-ea"/>
                        </a:rPr>
                        <a:t>越窑青瓷怎么发展？</a:t>
                      </a:r>
                      <a:endParaRPr lang="en-US" altLang="zh-CN" sz="1200" b="0" spc="120">
                        <a:latin typeface="MiSans" panose="00000500000000000000" charset="-122"/>
                        <a:ea typeface="MiSans" panose="00000500000000000000" charset="-122"/>
                        <a:sym typeface="+mn-ea"/>
                      </a:endParaRPr>
                    </a:p>
                  </a:txBody>
                  <a:tcPr marL="177800" marR="177800" marT="107950" marB="107950" anchor="ctr"/>
                </a:tc>
                <a:tc>
                  <a:txBody>
                    <a:bodyPr/>
                    <a:lstStyle/>
                    <a:p>
                      <a:pPr algn="ctr">
                        <a:buNone/>
                      </a:pPr>
                      <a:r>
                        <a:rPr lang="zh-CN" altLang="en-US" sz="1200">
                          <a:solidFill>
                            <a:schemeClr val="bg1"/>
                          </a:solidFill>
                          <a:latin typeface="MiSans" panose="00000500000000000000" charset="-122"/>
                          <a:ea typeface="MiSans" panose="00000500000000000000" charset="-122"/>
                        </a:rPr>
                        <a:t>展示形式</a:t>
                      </a:r>
                      <a:endParaRPr lang="zh-CN" altLang="en-US" sz="1200">
                        <a:solidFill>
                          <a:schemeClr val="bg1"/>
                        </a:solidFill>
                        <a:latin typeface="MiSans" panose="00000500000000000000" charset="-122"/>
                        <a:ea typeface="MiSans" panose="00000500000000000000" charset="-122"/>
                      </a:endParaRPr>
                    </a:p>
                  </a:txBody>
                  <a:tcPr anchor="ctr">
                    <a:solidFill>
                      <a:srgbClr val="B0B47F"/>
                    </a:solidFill>
                  </a:tcPr>
                </a:tc>
                <a:tc>
                  <a:txBody>
                    <a:bodyPr/>
                    <a:lstStyle/>
                    <a:p>
                      <a:pPr algn="ctr">
                        <a:buNone/>
                      </a:pPr>
                      <a:r>
                        <a:rPr lang="zh-CN" altLang="en-US" sz="1200">
                          <a:latin typeface="MiSans" panose="00000500000000000000" charset="-122"/>
                          <a:ea typeface="MiSans" panose="00000500000000000000" charset="-122"/>
                        </a:rPr>
                        <a:t>图文展板</a:t>
                      </a:r>
                      <a:endParaRPr lang="zh-CN" altLang="en-US" sz="1200">
                        <a:latin typeface="MiSans" panose="00000500000000000000" charset="-122"/>
                        <a:ea typeface="MiSans" panose="00000500000000000000" charset="-122"/>
                      </a:endParaRPr>
                    </a:p>
                  </a:txBody>
                  <a:tcPr anchor="ctr"/>
                </a:tc>
              </a:tr>
            </a:tbl>
          </a:graphicData>
        </a:graphic>
      </p:graphicFrame>
      <p:sp>
        <p:nvSpPr>
          <p:cNvPr id="22" name="文本框 21"/>
          <p:cNvSpPr txBox="1"/>
          <p:nvPr/>
        </p:nvSpPr>
        <p:spPr>
          <a:xfrm>
            <a:off x="400050" y="1812925"/>
            <a:ext cx="11383645" cy="2811780"/>
          </a:xfrm>
          <a:prstGeom prst="rect">
            <a:avLst/>
          </a:prstGeom>
          <a:noFill/>
        </p:spPr>
        <p:txBody>
          <a:bodyPr wrap="square" rtlCol="0">
            <a:noAutofit/>
          </a:bodyPr>
          <a:lstStyle/>
          <a:p>
            <a:pPr indent="0" fontAlgn="auto">
              <a:lnSpc>
                <a:spcPct val="150000"/>
              </a:lnSpc>
              <a:spcBef>
                <a:spcPts val="0"/>
              </a:spcBef>
              <a:buFont typeface="黑体" panose="02010609060101010101" charset="-122"/>
              <a:buNone/>
            </a:pPr>
            <a:r>
              <a:rPr lang="zh-CN" altLang="en-US" sz="1200" b="1" dirty="0">
                <a:latin typeface="MiSans" panose="00000500000000000000" charset="-122"/>
                <a:ea typeface="MiSans" panose="00000500000000000000" charset="-122"/>
                <a:cs typeface="MiSans" panose="00000500000000000000" charset="-122"/>
                <a:sym typeface="+mn-ea"/>
              </a:rPr>
              <a:t>展项描述：</a:t>
            </a:r>
            <a:endParaRPr lang="zh-CN" altLang="en-US" sz="1200" b="1" dirty="0">
              <a:latin typeface="MiSans" panose="00000500000000000000" charset="-122"/>
              <a:ea typeface="MiSans" panose="00000500000000000000" charset="-122"/>
              <a:cs typeface="MiSans" panose="00000500000000000000" charset="-122"/>
            </a:endParaRPr>
          </a:p>
          <a:p>
            <a:pPr indent="304800" fontAlgn="auto">
              <a:lnSpc>
                <a:spcPct val="150000"/>
              </a:lnSpc>
              <a:spcBef>
                <a:spcPts val="0"/>
              </a:spcBef>
              <a:buFont typeface="黑体" panose="02010609060101010101" charset="-122"/>
              <a:buNone/>
              <a:extLst>
                <a:ext uri="{35155182-B16C-46BC-9424-99874614C6A1}">
                  <wpsdc:indentchars xmlns:wpsdc="http://www.wps.cn/officeDocument/2017/drawingmlCustomData" val="200" checksum="1077528236"/>
                </a:ext>
              </a:extLst>
            </a:pPr>
            <a:r>
              <a:rPr lang="zh-CN" altLang="en-US" sz="1200" dirty="0">
                <a:latin typeface="MiSans" panose="00000500000000000000" charset="-122"/>
                <a:ea typeface="MiSans" panose="00000500000000000000" charset="-122"/>
                <a:cs typeface="MiSans" panose="00000500000000000000" charset="-122"/>
                <a:sym typeface="+mn-ea"/>
              </a:rPr>
              <a:t>展项主要由图文展板组成。</a:t>
            </a:r>
            <a:endParaRPr lang="zh-CN" altLang="en-US" sz="1200" dirty="0">
              <a:latin typeface="MiSans" panose="00000500000000000000" charset="-122"/>
              <a:ea typeface="MiSans" panose="00000500000000000000" charset="-122"/>
              <a:cs typeface="MiSans" panose="00000500000000000000" charset="-122"/>
              <a:sym typeface="+mn-ea"/>
            </a:endParaRPr>
          </a:p>
          <a:p>
            <a:pPr indent="304800" fontAlgn="auto">
              <a:lnSpc>
                <a:spcPct val="150000"/>
              </a:lnSpc>
              <a:spcBef>
                <a:spcPts val="0"/>
              </a:spcBef>
              <a:buFont typeface="黑体" panose="02010609060101010101" charset="-122"/>
              <a:buNone/>
              <a:extLst>
                <a:ext uri="{35155182-B16C-46BC-9424-99874614C6A1}">
                  <wpsdc:indentchars xmlns:wpsdc="http://www.wps.cn/officeDocument/2017/drawingmlCustomData" val="200" checksum="1077528236"/>
                </a:ext>
              </a:extLst>
            </a:pPr>
            <a:r>
              <a:rPr lang="zh-CN" altLang="en-US" sz="1200" dirty="0">
                <a:latin typeface="MiSans" panose="00000500000000000000" charset="-122"/>
                <a:ea typeface="MiSans" panose="00000500000000000000" charset="-122"/>
                <a:cs typeface="MiSans" panose="00000500000000000000" charset="-122"/>
                <a:sym typeface="+mn-ea"/>
              </a:rPr>
              <a:t>该区域从越窑青瓷非遗认定与政策保障、遗址保护与数字化复原、生态保护与绿色转型</a:t>
            </a:r>
            <a:r>
              <a:rPr lang="en-US" altLang="zh-CN" sz="1200" dirty="0">
                <a:latin typeface="MiSans" panose="00000500000000000000" charset="-122"/>
                <a:ea typeface="MiSans" panose="00000500000000000000" charset="-122"/>
                <a:cs typeface="MiSans" panose="00000500000000000000" charset="-122"/>
                <a:sym typeface="+mn-ea"/>
              </a:rPr>
              <a:t>3</a:t>
            </a:r>
            <a:r>
              <a:rPr lang="zh-CN" altLang="en-US" sz="1200" dirty="0">
                <a:latin typeface="MiSans" panose="00000500000000000000" charset="-122"/>
                <a:ea typeface="MiSans" panose="00000500000000000000" charset="-122"/>
                <a:cs typeface="MiSans" panose="00000500000000000000" charset="-122"/>
                <a:sym typeface="+mn-ea"/>
              </a:rPr>
              <a:t>个方面介绍</a:t>
            </a:r>
            <a:r>
              <a:rPr lang="zh-CN" altLang="en-US" sz="1200" dirty="0">
                <a:latin typeface="MiSans" panose="00000500000000000000" charset="-122"/>
                <a:ea typeface="MiSans" panose="00000500000000000000" charset="-122"/>
                <a:cs typeface="MiSans" panose="00000500000000000000" charset="-122"/>
                <a:sym typeface="+mn-ea"/>
              </a:rPr>
              <a:t>越窑青瓷从文物修复、技艺复原到产业振兴的跃迁。</a:t>
            </a:r>
            <a:endParaRPr lang="zh-CN" altLang="en-US" sz="1200" dirty="0">
              <a:latin typeface="MiSans" panose="00000500000000000000" charset="-122"/>
              <a:ea typeface="MiSans" panose="00000500000000000000" charset="-122"/>
              <a:cs typeface="MiSans" panose="00000500000000000000" charset="-122"/>
              <a:sym typeface="+mn-ea"/>
            </a:endParaRPr>
          </a:p>
          <a:p>
            <a:pPr indent="304800" fontAlgn="auto">
              <a:lnSpc>
                <a:spcPct val="150000"/>
              </a:lnSpc>
              <a:spcBef>
                <a:spcPts val="0"/>
              </a:spcBef>
              <a:buFont typeface="黑体" panose="02010609060101010101" charset="-122"/>
              <a:buNone/>
              <a:extLst>
                <a:ext uri="{35155182-B16C-46BC-9424-99874614C6A1}">
                  <wpsdc:indentchars xmlns:wpsdc="http://www.wps.cn/officeDocument/2017/drawingmlCustomData" val="200" checksum="1077528236"/>
                </a:ext>
              </a:extLst>
            </a:pPr>
            <a:endParaRPr lang="zh-CN" altLang="en-US" sz="1200" dirty="0">
              <a:latin typeface="MiSans" panose="00000500000000000000" charset="-122"/>
              <a:ea typeface="MiSans" panose="00000500000000000000" charset="-122"/>
              <a:cs typeface="MiSans" panose="00000500000000000000" charset="-122"/>
              <a:sym typeface="+mn-ea"/>
            </a:endParaRPr>
          </a:p>
          <a:p>
            <a:pPr indent="304800" fontAlgn="auto">
              <a:lnSpc>
                <a:spcPct val="150000"/>
              </a:lnSpc>
              <a:spcBef>
                <a:spcPts val="0"/>
              </a:spcBef>
              <a:buFont typeface="黑体" panose="02010609060101010101" charset="-122"/>
              <a:buNone/>
              <a:extLst>
                <a:ext uri="{35155182-B16C-46BC-9424-99874614C6A1}">
                  <wpsdc:indentchars xmlns:wpsdc="http://www.wps.cn/officeDocument/2017/drawingmlCustomData" val="200" checksum="1077528236"/>
                </a:ext>
              </a:extLst>
            </a:pPr>
            <a:endParaRPr lang="zh-CN" altLang="en-US" sz="1200" dirty="0">
              <a:latin typeface="MiSans" panose="00000500000000000000" charset="-122"/>
              <a:ea typeface="MiSans" panose="00000500000000000000" charset="-122"/>
              <a:cs typeface="MiSans" panose="00000500000000000000" charset="-122"/>
              <a:sym typeface="+mn-ea"/>
            </a:endParaRPr>
          </a:p>
          <a:p>
            <a:pPr indent="0" fontAlgn="auto">
              <a:lnSpc>
                <a:spcPct val="150000"/>
              </a:lnSpc>
              <a:spcBef>
                <a:spcPts val="0"/>
              </a:spcBef>
              <a:buFont typeface="黑体" panose="02010609060101010101" charset="-122"/>
              <a:buNone/>
            </a:pPr>
            <a:r>
              <a:rPr lang="zh-CN" altLang="en-US" sz="1200" b="1" dirty="0">
                <a:latin typeface="MiSans" panose="00000500000000000000" charset="-122"/>
                <a:ea typeface="MiSans" panose="00000500000000000000" charset="-122"/>
                <a:cs typeface="MiSans" panose="00000500000000000000" charset="-122"/>
                <a:sym typeface="+mn-ea"/>
              </a:rPr>
              <a:t>展示目的：</a:t>
            </a:r>
            <a:r>
              <a:rPr lang="zh-CN" altLang="en-US" sz="1200" dirty="0">
                <a:latin typeface="MiSans" panose="00000500000000000000" charset="-122"/>
                <a:ea typeface="MiSans" panose="00000500000000000000" charset="-122"/>
                <a:cs typeface="MiSans" panose="00000500000000000000" charset="-122"/>
                <a:sym typeface="+mn-ea"/>
              </a:rPr>
              <a:t>引起公众对越窑青瓷文化发展的</a:t>
            </a:r>
            <a:r>
              <a:rPr lang="zh-CN" altLang="en-US" sz="1200" dirty="0">
                <a:latin typeface="MiSans" panose="00000500000000000000" charset="-122"/>
                <a:ea typeface="MiSans" panose="00000500000000000000" charset="-122"/>
                <a:cs typeface="MiSans" panose="00000500000000000000" charset="-122"/>
                <a:sym typeface="+mn-ea"/>
              </a:rPr>
              <a:t>共鸣。</a:t>
            </a:r>
            <a:endParaRPr lang="zh-CN" altLang="en-US" sz="1200" dirty="0">
              <a:solidFill>
                <a:srgbClr val="FF0000"/>
              </a:solidFill>
              <a:latin typeface="MiSans" panose="00000500000000000000" charset="-122"/>
              <a:ea typeface="MiSans" panose="00000500000000000000" charset="-122"/>
              <a:cs typeface="MiSans" panose="00000500000000000000" charset="-122"/>
              <a:sym typeface="+mn-ea"/>
            </a:endParaRPr>
          </a:p>
          <a:p>
            <a:pPr indent="0" fontAlgn="auto">
              <a:lnSpc>
                <a:spcPct val="150000"/>
              </a:lnSpc>
              <a:spcBef>
                <a:spcPts val="0"/>
              </a:spcBef>
              <a:buFont typeface="黑体" panose="02010609060101010101" charset="-122"/>
              <a:buNone/>
            </a:pPr>
            <a:endParaRPr lang="zh-CN" altLang="en-US" sz="1200" b="1" dirty="0">
              <a:latin typeface="MiSans" panose="00000500000000000000" charset="-122"/>
              <a:ea typeface="MiSans" panose="00000500000000000000" charset="-122"/>
              <a:cs typeface="MiSans" panose="00000500000000000000" charset="-122"/>
              <a:sym typeface="黑体" panose="02010609060101010101" charset="-122"/>
            </a:endParaRPr>
          </a:p>
          <a:p>
            <a:pPr>
              <a:lnSpc>
                <a:spcPct val="150000"/>
              </a:lnSpc>
            </a:pPr>
            <a:r>
              <a:rPr lang="zh-CN" altLang="en-US" sz="1200" b="1" dirty="0">
                <a:latin typeface="MiSans" panose="00000500000000000000" charset="-122"/>
                <a:ea typeface="MiSans" panose="00000500000000000000" charset="-122"/>
                <a:cs typeface="MiSans" panose="00000500000000000000" charset="-122"/>
                <a:sym typeface="黑体" panose="02010609060101010101" charset="-122"/>
              </a:rPr>
              <a:t>操作说明：</a:t>
            </a:r>
            <a:endParaRPr lang="zh-CN" altLang="en-US" sz="1200" b="1" dirty="0">
              <a:latin typeface="MiSans" panose="00000500000000000000" charset="-122"/>
              <a:ea typeface="MiSans" panose="00000500000000000000" charset="-122"/>
              <a:cs typeface="MiSans" panose="00000500000000000000" charset="-122"/>
              <a:sym typeface="黑体" panose="02010609060101010101" charset="-122"/>
            </a:endParaRPr>
          </a:p>
          <a:p>
            <a:pPr>
              <a:lnSpc>
                <a:spcPct val="150000"/>
              </a:lnSpc>
            </a:pPr>
            <a:r>
              <a:rPr lang="en-US" altLang="zh-CN" sz="1200" dirty="0">
                <a:latin typeface="MiSans" panose="00000500000000000000" charset="-122"/>
                <a:ea typeface="MiSans" panose="00000500000000000000" charset="-122"/>
                <a:cs typeface="MiSans" panose="00000500000000000000" charset="-122"/>
                <a:sym typeface="+mn-ea"/>
              </a:rPr>
              <a:t>1</a:t>
            </a:r>
            <a:r>
              <a:rPr lang="zh-CN" altLang="en-US" sz="1200" dirty="0">
                <a:latin typeface="MiSans" panose="00000500000000000000" charset="-122"/>
                <a:ea typeface="MiSans" panose="00000500000000000000" charset="-122"/>
                <a:cs typeface="MiSans" panose="00000500000000000000" charset="-122"/>
                <a:sym typeface="+mn-ea"/>
              </a:rPr>
              <a:t>、观众进入展区；</a:t>
            </a:r>
            <a:endParaRPr lang="zh-CN" altLang="en-US" sz="1200" dirty="0">
              <a:latin typeface="MiSans" panose="00000500000000000000" charset="-122"/>
              <a:ea typeface="MiSans" panose="00000500000000000000" charset="-122"/>
              <a:cs typeface="MiSans" panose="00000500000000000000" charset="-122"/>
            </a:endParaRPr>
          </a:p>
          <a:p>
            <a:pPr>
              <a:lnSpc>
                <a:spcPct val="150000"/>
              </a:lnSpc>
            </a:pPr>
            <a:r>
              <a:rPr lang="en-US" altLang="zh-CN" sz="1200" dirty="0">
                <a:latin typeface="MiSans" panose="00000500000000000000" charset="-122"/>
                <a:ea typeface="MiSans" panose="00000500000000000000" charset="-122"/>
                <a:cs typeface="MiSans" panose="00000500000000000000" charset="-122"/>
                <a:sym typeface="+mn-ea"/>
              </a:rPr>
              <a:t>2</a:t>
            </a:r>
            <a:r>
              <a:rPr lang="zh-CN" altLang="en-US" sz="1200" dirty="0">
                <a:latin typeface="MiSans" panose="00000500000000000000" charset="-122"/>
                <a:ea typeface="MiSans" panose="00000500000000000000" charset="-122"/>
                <a:cs typeface="MiSans" panose="00000500000000000000" charset="-122"/>
                <a:sym typeface="+mn-ea"/>
              </a:rPr>
              <a:t>、阅读图文展板；</a:t>
            </a:r>
            <a:endParaRPr lang="zh-CN" altLang="en-US" sz="1200" dirty="0">
              <a:latin typeface="MiSans" panose="00000500000000000000" charset="-122"/>
              <a:ea typeface="MiSans" panose="00000500000000000000" charset="-122"/>
              <a:cs typeface="MiSans" panose="00000500000000000000" charset="-122"/>
            </a:endParaRPr>
          </a:p>
          <a:p>
            <a:pPr>
              <a:lnSpc>
                <a:spcPct val="150000"/>
              </a:lnSpc>
            </a:pPr>
            <a:endParaRPr lang="zh-CN" altLang="en-US" sz="1200" dirty="0">
              <a:latin typeface="MiSans" panose="00000500000000000000" charset="-122"/>
              <a:ea typeface="MiSans" panose="00000500000000000000" charset="-122"/>
              <a:cs typeface="MiSans" panose="00000500000000000000" charset="-122"/>
            </a:endParaRPr>
          </a:p>
        </p:txBody>
      </p:sp>
      <p:sp>
        <p:nvSpPr>
          <p:cNvPr id="2" name="文本框 1"/>
          <p:cNvSpPr txBox="1"/>
          <p:nvPr/>
        </p:nvSpPr>
        <p:spPr>
          <a:xfrm>
            <a:off x="8251825" y="346710"/>
            <a:ext cx="3532505" cy="398780"/>
          </a:xfrm>
          <a:prstGeom prst="rect">
            <a:avLst/>
          </a:prstGeom>
          <a:noFill/>
        </p:spPr>
        <p:txBody>
          <a:bodyPr wrap="square" rtlCol="0">
            <a:spAutoFit/>
          </a:bodyPr>
          <a:lstStyle/>
          <a:p>
            <a:pPr algn="r"/>
            <a:r>
              <a:rPr lang="zh-CN" altLang="en-US" sz="2000">
                <a:solidFill>
                  <a:srgbClr val="58654B"/>
                </a:solidFill>
                <a:latin typeface="京華老宋体_KingHwa_OldSong" panose="02000500000000000000" charset="-122"/>
                <a:ea typeface="京華老宋体_KingHwa_OldSong" panose="02000500000000000000" charset="-122"/>
                <a:cs typeface="仿宋" panose="02010609060101010101" charset="-122"/>
                <a:sym typeface="+mn-ea"/>
              </a:rPr>
              <a:t>绍兴文化里的科学基因</a:t>
            </a:r>
            <a:endParaRPr lang="zh-CN" altLang="en-US" sz="2000">
              <a:solidFill>
                <a:srgbClr val="58654B"/>
              </a:solidFill>
              <a:latin typeface="京華老宋体_KingHwa_OldSong" panose="02000500000000000000" charset="-122"/>
              <a:ea typeface="京華老宋体_KingHwa_OldSong" panose="02000500000000000000" charset="-122"/>
              <a:cs typeface="仿宋" panose="02010609060101010101" charset="-122"/>
              <a:sym typeface="+mn-ea"/>
            </a:endParaRPr>
          </a:p>
        </p:txBody>
      </p:sp>
      <p:grpSp>
        <p:nvGrpSpPr>
          <p:cNvPr id="4" name="组合 3"/>
          <p:cNvGrpSpPr/>
          <p:nvPr/>
        </p:nvGrpSpPr>
        <p:grpSpPr>
          <a:xfrm>
            <a:off x="0" y="6189345"/>
            <a:ext cx="12192000" cy="668655"/>
            <a:chOff x="0" y="9747"/>
            <a:chExt cx="19200" cy="1053"/>
          </a:xfrm>
        </p:grpSpPr>
        <p:sp>
          <p:nvSpPr>
            <p:cNvPr id="6" name="矩形 5"/>
            <p:cNvSpPr/>
            <p:nvPr>
              <p:custDataLst>
                <p:tags r:id="rId4"/>
              </p:custDataLst>
            </p:nvPr>
          </p:nvSpPr>
          <p:spPr>
            <a:xfrm>
              <a:off x="0" y="9747"/>
              <a:ext cx="19200" cy="1053"/>
            </a:xfrm>
            <a:prstGeom prst="rect">
              <a:avLst/>
            </a:prstGeom>
            <a:solidFill>
              <a:srgbClr val="B0B47F"/>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cs typeface="仿宋" panose="02010609060101010101" charset="-122"/>
              </a:endParaRPr>
            </a:p>
          </p:txBody>
        </p:sp>
        <p:pic>
          <p:nvPicPr>
            <p:cNvPr id="9" name="图片 8" descr="2"/>
            <p:cNvPicPr>
              <a:picLocks noChangeAspect="1"/>
            </p:cNvPicPr>
            <p:nvPr/>
          </p:nvPicPr>
          <p:blipFill>
            <a:blip r:embed="rId5">
              <a:alphaModFix amt="48000"/>
            </a:blip>
            <a:srcRect t="2036" b="82201"/>
            <a:stretch>
              <a:fillRect/>
            </a:stretch>
          </p:blipFill>
          <p:spPr>
            <a:xfrm>
              <a:off x="0" y="9747"/>
              <a:ext cx="19158" cy="1053"/>
            </a:xfrm>
            <a:prstGeom prst="rect">
              <a:avLst/>
            </a:prstGeom>
          </p:spPr>
        </p:pic>
      </p:grpSp>
      <p:pic>
        <p:nvPicPr>
          <p:cNvPr id="7" name="图片 6"/>
          <p:cNvPicPr>
            <a:picLocks noChangeAspect="1"/>
          </p:cNvPicPr>
          <p:nvPr/>
        </p:nvPicPr>
        <p:blipFill>
          <a:blip r:embed="rId6"/>
          <a:srcRect t="4010" b="15113"/>
          <a:stretch>
            <a:fillRect/>
          </a:stretch>
        </p:blipFill>
        <p:spPr>
          <a:xfrm>
            <a:off x="9748520" y="4854575"/>
            <a:ext cx="2035175" cy="1130300"/>
          </a:xfrm>
          <a:prstGeom prst="rect">
            <a:avLst/>
          </a:prstGeom>
        </p:spPr>
      </p:pic>
    </p:spTree>
    <p:custDataLst>
      <p:tags r:id="rId7"/>
    </p:custData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bg>
      <p:bgPr>
        <a:solidFill>
          <a:srgbClr val="C7B7AE"/>
        </a:solidFill>
        <a:effectLst/>
      </p:bgPr>
    </p:bg>
    <p:spTree>
      <p:nvGrpSpPr>
        <p:cNvPr id="1" name=""/>
        <p:cNvGrpSpPr/>
        <p:nvPr/>
      </p:nvGrpSpPr>
      <p:grpSpPr/>
      <p:sp>
        <p:nvSpPr>
          <p:cNvPr id="6" name="文本框 5"/>
          <p:cNvSpPr txBox="1"/>
          <p:nvPr/>
        </p:nvSpPr>
        <p:spPr>
          <a:xfrm>
            <a:off x="3457575" y="2799715"/>
            <a:ext cx="5149215" cy="1259205"/>
          </a:xfrm>
          <a:prstGeom prst="rect">
            <a:avLst/>
          </a:prstGeom>
          <a:noFill/>
          <a:effectLst>
            <a:outerShdw blurRad="76200" dir="13500000" sy="23000" kx="1200000" algn="br" rotWithShape="0">
              <a:prstClr val="black">
                <a:alpha val="20000"/>
              </a:prstClr>
            </a:outerShdw>
            <a:reflection blurRad="6350" stA="52000" endA="300" endPos="72000" dir="5400000" sy="-100000" algn="bl" rotWithShape="0"/>
          </a:effectLst>
        </p:spPr>
        <p:txBody>
          <a:bodyPr wrap="square" rtlCol="0" anchor="t">
            <a:noAutofit/>
          </a:bodyPr>
          <a:p>
            <a:pPr algn="ctr">
              <a:buClrTx/>
              <a:buSzTx/>
              <a:buFontTx/>
            </a:pPr>
            <a:r>
              <a:rPr lang="zh-CN" altLang="en-US" sz="8000">
                <a:solidFill>
                  <a:schemeClr val="tx1">
                    <a:lumMod val="85000"/>
                    <a:lumOff val="15000"/>
                  </a:schemeClr>
                </a:solidFill>
                <a:latin typeface="汉仪尚巍手书W" panose="00020600040101010101" charset="-122"/>
                <a:ea typeface="汉仪尚巍手书W" panose="00020600040101010101" charset="-122"/>
                <a:sym typeface="+mn-ea"/>
              </a:rPr>
              <a:t>传统美食</a:t>
            </a:r>
            <a:endParaRPr lang="zh-CN" altLang="en-US" sz="8000">
              <a:solidFill>
                <a:schemeClr val="tx1">
                  <a:lumMod val="85000"/>
                  <a:lumOff val="15000"/>
                </a:schemeClr>
              </a:solidFill>
              <a:latin typeface="汉仪尚巍手书W" panose="00020600040101010101" charset="-122"/>
              <a:ea typeface="汉仪尚巍手书W" panose="00020600040101010101" charset="-122"/>
              <a:sym typeface="+mn-ea"/>
            </a:endParaRPr>
          </a:p>
        </p:txBody>
      </p:sp>
      <p:grpSp>
        <p:nvGrpSpPr>
          <p:cNvPr id="2" name="组合 1"/>
          <p:cNvGrpSpPr/>
          <p:nvPr/>
        </p:nvGrpSpPr>
        <p:grpSpPr>
          <a:xfrm>
            <a:off x="0" y="6189345"/>
            <a:ext cx="12192000" cy="668655"/>
            <a:chOff x="0" y="9747"/>
            <a:chExt cx="19200" cy="1053"/>
          </a:xfrm>
        </p:grpSpPr>
        <p:sp>
          <p:nvSpPr>
            <p:cNvPr id="7" name="矩形 6"/>
            <p:cNvSpPr/>
            <p:nvPr>
              <p:custDataLst>
                <p:tags r:id="rId1"/>
              </p:custDataLst>
            </p:nvPr>
          </p:nvSpPr>
          <p:spPr>
            <a:xfrm>
              <a:off x="0" y="9747"/>
              <a:ext cx="19200" cy="1053"/>
            </a:xfrm>
            <a:prstGeom prst="rect">
              <a:avLst/>
            </a:prstGeom>
            <a:solidFill>
              <a:srgbClr val="8F6F5D"/>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cs typeface="仿宋" panose="02010609060101010101" charset="-122"/>
              </a:endParaRPr>
            </a:p>
          </p:txBody>
        </p:sp>
        <p:pic>
          <p:nvPicPr>
            <p:cNvPr id="15" name="图片 14" descr="2"/>
            <p:cNvPicPr>
              <a:picLocks noChangeAspect="1"/>
            </p:cNvPicPr>
            <p:nvPr/>
          </p:nvPicPr>
          <p:blipFill>
            <a:blip r:embed="rId2">
              <a:alphaModFix amt="48000"/>
            </a:blip>
            <a:srcRect t="2036" b="82201"/>
            <a:stretch>
              <a:fillRect/>
            </a:stretch>
          </p:blipFill>
          <p:spPr>
            <a:xfrm>
              <a:off x="0" y="9747"/>
              <a:ext cx="19158" cy="1053"/>
            </a:xfrm>
            <a:prstGeom prst="rect">
              <a:avLst/>
            </a:prstGeom>
          </p:spPr>
        </p:pic>
      </p:grpSp>
    </p:spTree>
    <p:custDataLst>
      <p:tags r:id="rId3"/>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bg>
      <p:bgPr>
        <a:solidFill>
          <a:srgbClr val="8F6F5D">
            <a:alpha val="50000"/>
          </a:srgbClr>
        </a:solidFill>
        <a:effectLst/>
      </p:bgPr>
    </p:bg>
    <p:spTree>
      <p:nvGrpSpPr>
        <p:cNvPr id="1" name=""/>
        <p:cNvGrpSpPr/>
        <p:nvPr/>
      </p:nvGrpSpPr>
      <p:grpSpPr/>
      <p:sp>
        <p:nvSpPr>
          <p:cNvPr id="6" name="文本框 5"/>
          <p:cNvSpPr txBox="1"/>
          <p:nvPr/>
        </p:nvSpPr>
        <p:spPr>
          <a:xfrm>
            <a:off x="1629410" y="2571115"/>
            <a:ext cx="8933815" cy="1445260"/>
          </a:xfrm>
          <a:prstGeom prst="rect">
            <a:avLst/>
          </a:prstGeom>
          <a:noFill/>
          <a:effectLst>
            <a:outerShdw blurRad="50800" dist="101600" dir="13500000" algn="br" rotWithShape="0">
              <a:prstClr val="black">
                <a:alpha val="9000"/>
              </a:prstClr>
            </a:outerShdw>
            <a:reflection blurRad="6350" stA="15000" endA="300" endPos="87000" dir="5400000" sy="-100000" algn="bl" rotWithShape="0"/>
          </a:effectLst>
        </p:spPr>
        <p:txBody>
          <a:bodyPr wrap="square" rtlCol="0" anchor="t">
            <a:spAutoFit/>
          </a:bodyPr>
          <a:p>
            <a:pPr algn="ctr">
              <a:buClrTx/>
              <a:buSzTx/>
              <a:buFontTx/>
            </a:pPr>
            <a:r>
              <a:rPr lang="zh-CN" altLang="en-US" sz="8800">
                <a:solidFill>
                  <a:schemeClr val="tx1">
                    <a:lumMod val="85000"/>
                    <a:lumOff val="15000"/>
                  </a:schemeClr>
                </a:solidFill>
                <a:latin typeface="汉仪尚巍手书W" panose="00020600040101010101" charset="-122"/>
                <a:ea typeface="汉仪尚巍手书W" panose="00020600040101010101" charset="-122"/>
                <a:sym typeface="+mn-ea"/>
              </a:rPr>
              <a:t>传统美食</a:t>
            </a:r>
            <a:r>
              <a:rPr lang="en-US" altLang="zh-CN" sz="8800">
                <a:solidFill>
                  <a:schemeClr val="tx1">
                    <a:lumMod val="85000"/>
                    <a:lumOff val="15000"/>
                  </a:schemeClr>
                </a:solidFill>
                <a:latin typeface="汉仪尚巍手书W" panose="00020600040101010101" charset="-122"/>
                <a:ea typeface="汉仪尚巍手书W" panose="00020600040101010101" charset="-122"/>
                <a:sym typeface="+mn-ea"/>
              </a:rPr>
              <a:t>:</a:t>
            </a:r>
            <a:r>
              <a:rPr lang="zh-CN" altLang="en-US" sz="8800">
                <a:solidFill>
                  <a:schemeClr val="tx1">
                    <a:lumMod val="85000"/>
                    <a:lumOff val="15000"/>
                  </a:schemeClr>
                </a:solidFill>
                <a:latin typeface="汉仪尚巍手书W" panose="00020600040101010101" charset="-122"/>
                <a:ea typeface="汉仪尚巍手书W" panose="00020600040101010101" charset="-122"/>
                <a:sym typeface="+mn-ea"/>
              </a:rPr>
              <a:t>是什么？</a:t>
            </a:r>
            <a:endParaRPr lang="zh-CN" altLang="en-US" sz="8800">
              <a:solidFill>
                <a:schemeClr val="tx1">
                  <a:lumMod val="85000"/>
                  <a:lumOff val="15000"/>
                </a:schemeClr>
              </a:solidFill>
              <a:latin typeface="汉仪尚巍手书W" panose="00020600040101010101" charset="-122"/>
              <a:ea typeface="汉仪尚巍手书W" panose="00020600040101010101" charset="-122"/>
              <a:sym typeface="+mn-ea"/>
            </a:endParaRPr>
          </a:p>
        </p:txBody>
      </p:sp>
    </p:spTree>
    <p:custDataLst>
      <p:tags r:id="rId1"/>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bg>
      <p:bgPr>
        <a:solidFill>
          <a:srgbClr val="F0E7DD">
            <a:alpha val="27000"/>
          </a:srgbClr>
        </a:solidFill>
        <a:effectLst/>
      </p:bgPr>
    </p:bg>
    <p:spTree>
      <p:nvGrpSpPr>
        <p:cNvPr id="1" name=""/>
        <p:cNvGrpSpPr/>
        <p:nvPr/>
      </p:nvGrpSpPr>
      <p:grpSpPr>
        <a:xfrm>
          <a:off x="0" y="0"/>
          <a:ext cx="0" cy="0"/>
          <a:chOff x="0" y="0"/>
          <a:chExt cx="0" cy="0"/>
        </a:xfrm>
      </p:grpSpPr>
      <p:cxnSp>
        <p:nvCxnSpPr>
          <p:cNvPr id="21" name="直接连接符 20"/>
          <p:cNvCxnSpPr/>
          <p:nvPr>
            <p:custDataLst>
              <p:tags r:id="rId1"/>
            </p:custDataLst>
          </p:nvPr>
        </p:nvCxnSpPr>
        <p:spPr>
          <a:xfrm>
            <a:off x="400685" y="738505"/>
            <a:ext cx="11383645" cy="6985"/>
          </a:xfrm>
          <a:prstGeom prst="line">
            <a:avLst/>
          </a:prstGeom>
          <a:ln w="28575" cmpd="sng">
            <a:solidFill>
              <a:srgbClr val="58654B"/>
            </a:solidFill>
            <a:prstDash val="solid"/>
          </a:ln>
        </p:spPr>
        <p:style>
          <a:lnRef idx="2">
            <a:schemeClr val="accent1"/>
          </a:lnRef>
          <a:fillRef idx="0">
            <a:srgbClr val="FFFFFF"/>
          </a:fillRef>
          <a:effectRef idx="0">
            <a:srgbClr val="FFFFFF"/>
          </a:effectRef>
          <a:fontRef idx="minor">
            <a:schemeClr val="tx1"/>
          </a:fontRef>
        </p:style>
      </p:cxnSp>
      <p:sp>
        <p:nvSpPr>
          <p:cNvPr id="5" name="文本框 4"/>
          <p:cNvSpPr txBox="1"/>
          <p:nvPr>
            <p:custDataLst>
              <p:tags r:id="rId2"/>
            </p:custDataLst>
          </p:nvPr>
        </p:nvSpPr>
        <p:spPr>
          <a:xfrm>
            <a:off x="400685" y="216535"/>
            <a:ext cx="5379085" cy="509270"/>
          </a:xfrm>
          <a:prstGeom prst="rect">
            <a:avLst/>
          </a:prstGeom>
          <a:noFill/>
        </p:spPr>
        <p:txBody>
          <a:bodyPr wrap="square" rtlCol="0">
            <a:noAutofit/>
          </a:bodyPr>
          <a:lstStyle/>
          <a:p>
            <a:r>
              <a:rPr lang="zh-CN" altLang="en-US" sz="3600">
                <a:solidFill>
                  <a:srgbClr val="58654B"/>
                </a:solidFill>
                <a:latin typeface="京華老宋体_KingHwa_OldSong" panose="02000500000000000000" charset="-122"/>
                <a:ea typeface="京華老宋体_KingHwa_OldSong" panose="02000500000000000000" charset="-122"/>
                <a:cs typeface="仿宋" panose="02010609060101010101" charset="-122"/>
                <a:sym typeface="+mn-ea"/>
              </a:rPr>
              <a:t>绍兴</a:t>
            </a:r>
            <a:r>
              <a:rPr lang="zh-CN" altLang="en-US" sz="3600">
                <a:solidFill>
                  <a:srgbClr val="58654B"/>
                </a:solidFill>
                <a:latin typeface="京華老宋体_KingHwa_OldSong" panose="02000500000000000000" charset="-122"/>
                <a:ea typeface="京華老宋体_KingHwa_OldSong" panose="02000500000000000000" charset="-122"/>
                <a:cs typeface="仿宋" panose="02010609060101010101" charset="-122"/>
                <a:sym typeface="+mn-ea"/>
              </a:rPr>
              <a:t>传统美食历史</a:t>
            </a:r>
            <a:endParaRPr lang="zh-CN" altLang="en-US" sz="3600" b="0">
              <a:solidFill>
                <a:srgbClr val="58654B"/>
              </a:solidFill>
              <a:latin typeface="京華老宋体_KingHwa_OldSong" panose="02000500000000000000" charset="-122"/>
              <a:ea typeface="京華老宋体_KingHwa_OldSong" panose="02000500000000000000" charset="-122"/>
              <a:cs typeface="仿宋" panose="02010609060101010101" charset="-122"/>
              <a:sym typeface="+mn-ea"/>
            </a:endParaRPr>
          </a:p>
          <a:p>
            <a:endParaRPr lang="zh-CN" altLang="en-US" sz="3600">
              <a:solidFill>
                <a:srgbClr val="58654B"/>
              </a:solidFill>
              <a:latin typeface="京華老宋体_KingHwa_OldSong" panose="02000500000000000000" charset="-122"/>
              <a:ea typeface="京華老宋体_KingHwa_OldSong" panose="02000500000000000000" charset="-122"/>
              <a:cs typeface="仿宋" panose="02010609060101010101" charset="-122"/>
            </a:endParaRPr>
          </a:p>
          <a:p>
            <a:endParaRPr lang="zh-CN" altLang="en-US" sz="3600">
              <a:solidFill>
                <a:srgbClr val="58654B"/>
              </a:solidFill>
              <a:latin typeface="京華老宋体_KingHwa_OldSong" panose="02000500000000000000" charset="-122"/>
              <a:ea typeface="京華老宋体_KingHwa_OldSong" panose="02000500000000000000" charset="-122"/>
              <a:cs typeface="仿宋" panose="02010609060101010101" charset="-122"/>
            </a:endParaRPr>
          </a:p>
        </p:txBody>
      </p:sp>
      <p:graphicFrame>
        <p:nvGraphicFramePr>
          <p:cNvPr id="8" name="表格 7"/>
          <p:cNvGraphicFramePr/>
          <p:nvPr>
            <p:custDataLst>
              <p:tags r:id="rId3"/>
            </p:custDataLst>
          </p:nvPr>
        </p:nvGraphicFramePr>
        <p:xfrm>
          <a:off x="400685" y="1163955"/>
          <a:ext cx="11383645" cy="398780"/>
        </p:xfrm>
        <a:graphic>
          <a:graphicData uri="http://schemas.openxmlformats.org/drawingml/2006/table">
            <a:tbl>
              <a:tblPr firstCol="1" bandCol="1">
                <a:tableStyleId>{B2A5736F-0B23-42C7-9033-99ABC36045BD}</a:tableStyleId>
              </a:tblPr>
              <a:tblGrid>
                <a:gridCol w="1452880"/>
                <a:gridCol w="1915795"/>
                <a:gridCol w="1897380"/>
                <a:gridCol w="2181225"/>
                <a:gridCol w="2038985"/>
                <a:gridCol w="1897380"/>
              </a:tblGrid>
              <a:tr h="381000">
                <a:tc>
                  <a:txBody>
                    <a:bodyPr/>
                    <a:lstStyle/>
                    <a:p>
                      <a:pPr algn="ctr">
                        <a:lnSpc>
                          <a:spcPct val="100000"/>
                        </a:lnSpc>
                        <a:spcBef>
                          <a:spcPts val="0"/>
                        </a:spcBef>
                        <a:buClrTx/>
                        <a:buSzTx/>
                        <a:buFontTx/>
                        <a:buNone/>
                      </a:pPr>
                      <a:r>
                        <a:rPr lang="zh-CN" altLang="en-US" sz="1200" b="0">
                          <a:latin typeface="MiSans" panose="00000500000000000000" charset="-122"/>
                          <a:ea typeface="MiSans" panose="00000500000000000000" charset="-122"/>
                        </a:rPr>
                        <a:t>展区名称</a:t>
                      </a:r>
                      <a:endParaRPr lang="zh-CN" altLang="en-US" sz="1200" b="0">
                        <a:latin typeface="MiSans" panose="00000500000000000000" charset="-122"/>
                        <a:ea typeface="MiSans" panose="00000500000000000000" charset="-122"/>
                      </a:endParaRPr>
                    </a:p>
                  </a:txBody>
                  <a:tcPr anchor="ctr">
                    <a:solidFill>
                      <a:srgbClr val="8F6F5D"/>
                    </a:solidFill>
                  </a:tcPr>
                </a:tc>
                <a:tc>
                  <a:txBody>
                    <a:bodyPr/>
                    <a:lstStyle/>
                    <a:p>
                      <a:pPr algn="l">
                        <a:lnSpc>
                          <a:spcPct val="120000"/>
                        </a:lnSpc>
                        <a:spcBef>
                          <a:spcPts val="0"/>
                        </a:spcBef>
                        <a:spcAft>
                          <a:spcPts val="0"/>
                        </a:spcAft>
                        <a:buClrTx/>
                        <a:buSzTx/>
                        <a:buFontTx/>
                        <a:buNone/>
                      </a:pPr>
                      <a:r>
                        <a:rPr lang="zh-CN" altLang="en-US" sz="1200" spc="120">
                          <a:latin typeface="MiSans" panose="00000500000000000000" charset="-122"/>
                          <a:ea typeface="MiSans" panose="00000500000000000000" charset="-122"/>
                          <a:sym typeface="+mn-ea"/>
                        </a:rPr>
                        <a:t>传统美食</a:t>
                      </a:r>
                      <a:endParaRPr lang="zh-CN" altLang="en-US" sz="1200" spc="120">
                        <a:latin typeface="MiSans" panose="00000500000000000000" charset="-122"/>
                        <a:ea typeface="MiSans" panose="00000500000000000000" charset="-122"/>
                      </a:endParaRPr>
                    </a:p>
                  </a:txBody>
                  <a:tcPr anchor="ctr"/>
                </a:tc>
                <a:tc>
                  <a:txBody>
                    <a:bodyPr/>
                    <a:lstStyle/>
                    <a:p>
                      <a:pPr algn="ctr">
                        <a:buNone/>
                      </a:pPr>
                      <a:r>
                        <a:rPr lang="zh-CN" altLang="en-US" sz="1200">
                          <a:solidFill>
                            <a:schemeClr val="bg1"/>
                          </a:solidFill>
                          <a:latin typeface="MiSans" panose="00000500000000000000" charset="-122"/>
                          <a:ea typeface="MiSans" panose="00000500000000000000" charset="-122"/>
                        </a:rPr>
                        <a:t>展品名称</a:t>
                      </a:r>
                      <a:endParaRPr lang="zh-CN" altLang="en-US" sz="1200">
                        <a:solidFill>
                          <a:schemeClr val="bg1"/>
                        </a:solidFill>
                        <a:latin typeface="MiSans" panose="00000500000000000000" charset="-122"/>
                        <a:ea typeface="MiSans" panose="00000500000000000000" charset="-122"/>
                      </a:endParaRPr>
                    </a:p>
                  </a:txBody>
                  <a:tcPr anchor="ctr">
                    <a:solidFill>
                      <a:srgbClr val="8F6F5D"/>
                    </a:solidFill>
                  </a:tcPr>
                </a:tc>
                <a:tc>
                  <a:txBody>
                    <a:bodyPr/>
                    <a:lstStyle/>
                    <a:p>
                      <a:pPr indent="0" algn="l">
                        <a:lnSpc>
                          <a:spcPct val="120000"/>
                        </a:lnSpc>
                        <a:spcBef>
                          <a:spcPts val="0"/>
                        </a:spcBef>
                        <a:spcAft>
                          <a:spcPts val="0"/>
                        </a:spcAft>
                        <a:buNone/>
                      </a:pPr>
                      <a:r>
                        <a:rPr lang="zh-CN" altLang="en-US" sz="1200" b="0" spc="120">
                          <a:latin typeface="MiSans" panose="00000500000000000000" charset="-122"/>
                          <a:ea typeface="MiSans" panose="00000500000000000000" charset="-122"/>
                          <a:sym typeface="+mn-ea"/>
                        </a:rPr>
                        <a:t>绍兴</a:t>
                      </a:r>
                      <a:r>
                        <a:rPr lang="zh-CN" altLang="en-US" sz="1200" b="0" spc="120">
                          <a:latin typeface="MiSans" panose="00000500000000000000" charset="-122"/>
                          <a:ea typeface="MiSans" panose="00000500000000000000" charset="-122"/>
                          <a:sym typeface="+mn-ea"/>
                        </a:rPr>
                        <a:t>传统美食历史</a:t>
                      </a:r>
                      <a:endParaRPr lang="zh-CN" altLang="en-US" sz="1200" b="0" spc="120">
                        <a:latin typeface="MiSans" panose="00000500000000000000" charset="-122"/>
                        <a:ea typeface="MiSans" panose="00000500000000000000" charset="-122"/>
                        <a:sym typeface="+mn-ea"/>
                      </a:endParaRPr>
                    </a:p>
                  </a:txBody>
                  <a:tcPr marL="177800" marR="177800" marT="107950" marB="107950" anchor="ctr"/>
                </a:tc>
                <a:tc>
                  <a:txBody>
                    <a:bodyPr/>
                    <a:lstStyle/>
                    <a:p>
                      <a:pPr algn="ctr">
                        <a:buNone/>
                      </a:pPr>
                      <a:r>
                        <a:rPr lang="zh-CN" altLang="en-US" sz="1200">
                          <a:solidFill>
                            <a:schemeClr val="bg1"/>
                          </a:solidFill>
                          <a:latin typeface="MiSans" panose="00000500000000000000" charset="-122"/>
                          <a:ea typeface="MiSans" panose="00000500000000000000" charset="-122"/>
                        </a:rPr>
                        <a:t>展示形式</a:t>
                      </a:r>
                      <a:endParaRPr lang="zh-CN" altLang="en-US" sz="1200">
                        <a:solidFill>
                          <a:schemeClr val="bg1"/>
                        </a:solidFill>
                        <a:latin typeface="MiSans" panose="00000500000000000000" charset="-122"/>
                        <a:ea typeface="MiSans" panose="00000500000000000000" charset="-122"/>
                      </a:endParaRPr>
                    </a:p>
                  </a:txBody>
                  <a:tcPr anchor="ctr">
                    <a:solidFill>
                      <a:srgbClr val="8F6F5D"/>
                    </a:solidFill>
                  </a:tcPr>
                </a:tc>
                <a:tc>
                  <a:txBody>
                    <a:bodyPr/>
                    <a:lstStyle/>
                    <a:p>
                      <a:pPr algn="ctr">
                        <a:buNone/>
                      </a:pPr>
                      <a:r>
                        <a:rPr lang="zh-CN" altLang="en-US" sz="1200">
                          <a:latin typeface="MiSans" panose="00000500000000000000" charset="-122"/>
                          <a:ea typeface="MiSans" panose="00000500000000000000" charset="-122"/>
                        </a:rPr>
                        <a:t>图文展板</a:t>
                      </a:r>
                      <a:endParaRPr lang="zh-CN" altLang="en-US" sz="1200">
                        <a:latin typeface="MiSans" panose="00000500000000000000" charset="-122"/>
                        <a:ea typeface="MiSans" panose="00000500000000000000" charset="-122"/>
                      </a:endParaRPr>
                    </a:p>
                  </a:txBody>
                  <a:tcPr anchor="ctr"/>
                </a:tc>
              </a:tr>
            </a:tbl>
          </a:graphicData>
        </a:graphic>
      </p:graphicFrame>
      <p:sp>
        <p:nvSpPr>
          <p:cNvPr id="22" name="文本框 21"/>
          <p:cNvSpPr txBox="1"/>
          <p:nvPr/>
        </p:nvSpPr>
        <p:spPr>
          <a:xfrm>
            <a:off x="400050" y="1812925"/>
            <a:ext cx="11383645" cy="4267835"/>
          </a:xfrm>
          <a:prstGeom prst="rect">
            <a:avLst/>
          </a:prstGeom>
          <a:noFill/>
        </p:spPr>
        <p:txBody>
          <a:bodyPr wrap="square" rtlCol="0">
            <a:noAutofit/>
          </a:bodyPr>
          <a:lstStyle/>
          <a:p>
            <a:pPr indent="0" fontAlgn="auto">
              <a:lnSpc>
                <a:spcPct val="150000"/>
              </a:lnSpc>
              <a:spcBef>
                <a:spcPts val="0"/>
              </a:spcBef>
              <a:buFont typeface="黑体" panose="02010609060101010101" charset="-122"/>
              <a:buNone/>
            </a:pPr>
            <a:r>
              <a:rPr lang="zh-CN" altLang="en-US" sz="1200" b="1" dirty="0">
                <a:latin typeface="MiSans" panose="00000500000000000000" charset="-122"/>
                <a:ea typeface="MiSans" panose="00000500000000000000" charset="-122"/>
                <a:cs typeface="MiSans" panose="00000500000000000000" charset="-122"/>
                <a:sym typeface="+mn-ea"/>
              </a:rPr>
              <a:t>展项描述：</a:t>
            </a:r>
            <a:endParaRPr lang="zh-CN" altLang="en-US" sz="1200" b="1" dirty="0">
              <a:latin typeface="MiSans" panose="00000500000000000000" charset="-122"/>
              <a:ea typeface="MiSans" panose="00000500000000000000" charset="-122"/>
              <a:cs typeface="MiSans" panose="00000500000000000000" charset="-122"/>
            </a:endParaRPr>
          </a:p>
          <a:p>
            <a:pPr indent="304800" fontAlgn="auto">
              <a:lnSpc>
                <a:spcPct val="150000"/>
              </a:lnSpc>
              <a:spcBef>
                <a:spcPts val="0"/>
              </a:spcBef>
              <a:buFont typeface="黑体" panose="02010609060101010101" charset="-122"/>
              <a:buNone/>
              <a:extLst>
                <a:ext uri="{35155182-B16C-46BC-9424-99874614C6A1}">
                  <wpsdc:indentchars xmlns:wpsdc="http://www.wps.cn/officeDocument/2017/drawingmlCustomData" val="200" checksum="1077528236"/>
                </a:ext>
              </a:extLst>
            </a:pPr>
            <a:r>
              <a:rPr lang="zh-CN" altLang="en-US" sz="1200" dirty="0">
                <a:latin typeface="MiSans" panose="00000500000000000000" charset="-122"/>
                <a:ea typeface="MiSans" panose="00000500000000000000" charset="-122"/>
                <a:cs typeface="MiSans" panose="00000500000000000000" charset="-122"/>
                <a:sym typeface="+mn-ea"/>
              </a:rPr>
              <a:t>展项主要由图文展板组成。</a:t>
            </a:r>
            <a:endParaRPr lang="zh-CN" altLang="en-US" sz="1200" dirty="0">
              <a:latin typeface="MiSans" panose="00000500000000000000" charset="-122"/>
              <a:ea typeface="MiSans" panose="00000500000000000000" charset="-122"/>
              <a:cs typeface="MiSans" panose="00000500000000000000" charset="-122"/>
              <a:sym typeface="+mn-ea"/>
            </a:endParaRPr>
          </a:p>
          <a:p>
            <a:pPr indent="304800" fontAlgn="auto">
              <a:lnSpc>
                <a:spcPct val="150000"/>
              </a:lnSpc>
              <a:spcBef>
                <a:spcPts val="0"/>
              </a:spcBef>
              <a:buFont typeface="黑体" panose="02010609060101010101" charset="-122"/>
              <a:buNone/>
              <a:extLst>
                <a:ext uri="{35155182-B16C-46BC-9424-99874614C6A1}">
                  <wpsdc:indentchars xmlns:wpsdc="http://www.wps.cn/officeDocument/2017/drawingmlCustomData" val="200" checksum="1077528236"/>
                </a:ext>
              </a:extLst>
            </a:pPr>
            <a:r>
              <a:rPr lang="zh-CN" altLang="en-US" sz="1200" dirty="0">
                <a:latin typeface="MiSans" panose="00000500000000000000" charset="-122"/>
                <a:ea typeface="MiSans" panose="00000500000000000000" charset="-122"/>
                <a:cs typeface="MiSans" panose="00000500000000000000" charset="-122"/>
                <a:sym typeface="+mn-ea"/>
              </a:rPr>
              <a:t>本展项梳理绍兴美食两千余年发展脉络</a:t>
            </a:r>
            <a:r>
              <a:rPr lang="en-US" altLang="zh-CN" sz="1200" dirty="0">
                <a:latin typeface="MiSans" panose="00000500000000000000" charset="-122"/>
                <a:ea typeface="MiSans" panose="00000500000000000000" charset="-122"/>
                <a:cs typeface="MiSans" panose="00000500000000000000" charset="-122"/>
                <a:sym typeface="+mn-ea"/>
              </a:rPr>
              <a:t>——</a:t>
            </a:r>
            <a:r>
              <a:rPr lang="zh-CN" altLang="en-US" sz="1200" dirty="0">
                <a:latin typeface="MiSans" panose="00000500000000000000" charset="-122"/>
                <a:ea typeface="MiSans" panose="00000500000000000000" charset="-122"/>
                <a:cs typeface="MiSans" panose="00000500000000000000" charset="-122"/>
                <a:sym typeface="+mn-ea"/>
              </a:rPr>
              <a:t>从春秋战国</a:t>
            </a:r>
            <a:r>
              <a:rPr lang="zh-CN" altLang="en-US" sz="1200" dirty="0">
                <a:latin typeface="MiSans" panose="00000500000000000000" charset="-122"/>
                <a:ea typeface="MiSans" panose="00000500000000000000" charset="-122"/>
                <a:cs typeface="MiSans" panose="00000500000000000000" charset="-122"/>
                <a:sym typeface="+mn-ea"/>
              </a:rPr>
              <a:t>时越国水乡奠基（善用鱼鲜、范蠡养鱼），经秦汉唐宋融合升华（吸纳中原技艺、文人雅士提携），至明清成熟定型（霉干菜焖肉等经典诞生），终成浙菜瑰宝。</a:t>
            </a:r>
            <a:r>
              <a:rPr lang="en-US" altLang="zh-CN" sz="1200" dirty="0">
                <a:latin typeface="MiSans" panose="00000500000000000000" charset="-122"/>
                <a:ea typeface="MiSans" panose="00000500000000000000" charset="-122"/>
                <a:cs typeface="MiSans" panose="00000500000000000000" charset="-122"/>
                <a:sym typeface="+mn-ea"/>
              </a:rPr>
              <a:t> </a:t>
            </a:r>
            <a:r>
              <a:rPr lang="zh-CN" altLang="en-US" sz="1200" dirty="0">
                <a:latin typeface="MiSans" panose="00000500000000000000" charset="-122"/>
                <a:ea typeface="MiSans" panose="00000500000000000000" charset="-122"/>
                <a:cs typeface="MiSans" panose="00000500000000000000" charset="-122"/>
                <a:sym typeface="+mn-ea"/>
              </a:rPr>
              <a:t>明确划分</a:t>
            </a:r>
            <a:r>
              <a:rPr lang="en-US" altLang="zh-CN" sz="1200" dirty="0">
                <a:latin typeface="MiSans" panose="00000500000000000000" charset="-122"/>
                <a:ea typeface="MiSans" panose="00000500000000000000" charset="-122"/>
                <a:cs typeface="MiSans" panose="00000500000000000000" charset="-122"/>
                <a:sym typeface="+mn-ea"/>
              </a:rPr>
              <a:t> </a:t>
            </a:r>
            <a:r>
              <a:rPr lang="zh-CN" altLang="en-US" sz="1200" dirty="0">
                <a:latin typeface="MiSans" panose="00000500000000000000" charset="-122"/>
                <a:ea typeface="MiSans" panose="00000500000000000000" charset="-122"/>
                <a:cs typeface="MiSans" panose="00000500000000000000" charset="-122"/>
                <a:sym typeface="+mn-ea"/>
              </a:rPr>
              <a:t>奠基（越国）</a:t>
            </a:r>
            <a:r>
              <a:rPr lang="en-US" altLang="en-US" sz="1200" dirty="0">
                <a:latin typeface="MiSans" panose="00000500000000000000" charset="-122"/>
                <a:ea typeface="MiSans" panose="00000500000000000000" charset="-122"/>
                <a:cs typeface="MiSans" panose="00000500000000000000" charset="-122"/>
                <a:sym typeface="+mn-ea"/>
              </a:rPr>
              <a:t>→</a:t>
            </a:r>
            <a:r>
              <a:rPr lang="en-US" altLang="zh-CN" sz="1200" dirty="0">
                <a:latin typeface="MiSans" panose="00000500000000000000" charset="-122"/>
                <a:ea typeface="MiSans" panose="00000500000000000000" charset="-122"/>
                <a:cs typeface="MiSans" panose="00000500000000000000" charset="-122"/>
                <a:sym typeface="+mn-ea"/>
              </a:rPr>
              <a:t> </a:t>
            </a:r>
            <a:r>
              <a:rPr lang="zh-CN" altLang="en-US" sz="1200" dirty="0">
                <a:latin typeface="MiSans" panose="00000500000000000000" charset="-122"/>
                <a:ea typeface="MiSans" panose="00000500000000000000" charset="-122"/>
                <a:cs typeface="MiSans" panose="00000500000000000000" charset="-122"/>
                <a:sym typeface="+mn-ea"/>
              </a:rPr>
              <a:t>融合升华（秦汉唐宋）</a:t>
            </a:r>
            <a:r>
              <a:rPr lang="en-US" altLang="en-US" sz="1200" dirty="0">
                <a:latin typeface="MiSans" panose="00000500000000000000" charset="-122"/>
                <a:ea typeface="MiSans" panose="00000500000000000000" charset="-122"/>
                <a:cs typeface="MiSans" panose="00000500000000000000" charset="-122"/>
                <a:sym typeface="+mn-ea"/>
              </a:rPr>
              <a:t>→</a:t>
            </a:r>
            <a:r>
              <a:rPr lang="en-US" altLang="zh-CN" sz="1200" dirty="0">
                <a:latin typeface="MiSans" panose="00000500000000000000" charset="-122"/>
                <a:ea typeface="MiSans" panose="00000500000000000000" charset="-122"/>
                <a:cs typeface="MiSans" panose="00000500000000000000" charset="-122"/>
                <a:sym typeface="+mn-ea"/>
              </a:rPr>
              <a:t> </a:t>
            </a:r>
            <a:r>
              <a:rPr lang="zh-CN" altLang="en-US" sz="1200" dirty="0">
                <a:latin typeface="MiSans" panose="00000500000000000000" charset="-122"/>
                <a:ea typeface="MiSans" panose="00000500000000000000" charset="-122"/>
                <a:cs typeface="MiSans" panose="00000500000000000000" charset="-122"/>
                <a:sym typeface="+mn-ea"/>
              </a:rPr>
              <a:t>成熟定型（明清）</a:t>
            </a:r>
            <a:r>
              <a:rPr lang="en-US" altLang="zh-CN" sz="1200" dirty="0">
                <a:latin typeface="MiSans" panose="00000500000000000000" charset="-122"/>
                <a:ea typeface="MiSans" panose="00000500000000000000" charset="-122"/>
                <a:cs typeface="MiSans" panose="00000500000000000000" charset="-122"/>
                <a:sym typeface="+mn-ea"/>
              </a:rPr>
              <a:t> </a:t>
            </a:r>
            <a:r>
              <a:rPr lang="zh-CN" altLang="en-US" sz="1200" dirty="0">
                <a:latin typeface="MiSans" panose="00000500000000000000" charset="-122"/>
                <a:ea typeface="MiSans" panose="00000500000000000000" charset="-122"/>
                <a:cs typeface="MiSans" panose="00000500000000000000" charset="-122"/>
                <a:sym typeface="+mn-ea"/>
              </a:rPr>
              <a:t>三大关键阶段。</a:t>
            </a:r>
            <a:endParaRPr lang="zh-CN" altLang="en-US" sz="1200" dirty="0">
              <a:latin typeface="MiSans" panose="00000500000000000000" charset="-122"/>
              <a:ea typeface="MiSans" panose="00000500000000000000" charset="-122"/>
              <a:cs typeface="MiSans" panose="00000500000000000000" charset="-122"/>
              <a:sym typeface="+mn-ea"/>
            </a:endParaRPr>
          </a:p>
          <a:p>
            <a:pPr indent="304800" fontAlgn="auto">
              <a:lnSpc>
                <a:spcPct val="150000"/>
              </a:lnSpc>
              <a:spcBef>
                <a:spcPts val="0"/>
              </a:spcBef>
              <a:buFont typeface="黑体" panose="02010609060101010101" charset="-122"/>
              <a:buNone/>
              <a:extLst>
                <a:ext uri="{35155182-B16C-46BC-9424-99874614C6A1}">
                  <wpsdc:indentchars xmlns:wpsdc="http://www.wps.cn/officeDocument/2017/drawingmlCustomData" val="200" checksum="1077528236"/>
                </a:ext>
              </a:extLst>
            </a:pPr>
            <a:endParaRPr lang="en-US" altLang="zh-CN" sz="1200" dirty="0">
              <a:latin typeface="MiSans" panose="00000500000000000000" charset="-122"/>
              <a:ea typeface="MiSans" panose="00000500000000000000" charset="-122"/>
              <a:cs typeface="MiSans" panose="00000500000000000000" charset="-122"/>
              <a:sym typeface="+mn-ea"/>
            </a:endParaRPr>
          </a:p>
          <a:p>
            <a:pPr indent="0" fontAlgn="auto">
              <a:lnSpc>
                <a:spcPct val="150000"/>
              </a:lnSpc>
              <a:spcBef>
                <a:spcPts val="0"/>
              </a:spcBef>
              <a:buFont typeface="黑体" panose="02010609060101010101" charset="-122"/>
              <a:buNone/>
            </a:pPr>
            <a:r>
              <a:rPr lang="zh-CN" altLang="en-US" sz="1200" b="1" dirty="0">
                <a:latin typeface="MiSans" panose="00000500000000000000" charset="-122"/>
                <a:ea typeface="MiSans" panose="00000500000000000000" charset="-122"/>
                <a:cs typeface="MiSans" panose="00000500000000000000" charset="-122"/>
                <a:sym typeface="+mn-ea"/>
              </a:rPr>
              <a:t>展示目的：</a:t>
            </a:r>
            <a:r>
              <a:rPr lang="en-US" altLang="zh-CN" sz="1200" dirty="0">
                <a:solidFill>
                  <a:srgbClr val="FF0000"/>
                </a:solidFill>
                <a:latin typeface="MiSans" panose="00000500000000000000" charset="-122"/>
                <a:ea typeface="MiSans" panose="00000500000000000000" charset="-122"/>
                <a:cs typeface="MiSans" panose="00000500000000000000" charset="-122"/>
                <a:sym typeface="+mn-ea"/>
              </a:rPr>
              <a:t> </a:t>
            </a:r>
            <a:r>
              <a:rPr lang="zh-CN" altLang="en-US" sz="1200" dirty="0">
                <a:latin typeface="MiSans" panose="00000500000000000000" charset="-122"/>
                <a:ea typeface="MiSans" panose="00000500000000000000" charset="-122"/>
                <a:cs typeface="MiSans" panose="00000500000000000000" charset="-122"/>
                <a:sym typeface="+mn-ea"/>
              </a:rPr>
              <a:t>旨在揭示绍兴美食是江南水乡风物、历史人文交融与匠人智慧的结晶，彰显其作为活态地域文化基因与生活方式载体的深厚底蕴。</a:t>
            </a:r>
            <a:endParaRPr lang="zh-CN" altLang="en-US" sz="1200" dirty="0">
              <a:solidFill>
                <a:srgbClr val="FF0000"/>
              </a:solidFill>
              <a:latin typeface="MiSans" panose="00000500000000000000" charset="-122"/>
              <a:ea typeface="MiSans" panose="00000500000000000000" charset="-122"/>
              <a:cs typeface="MiSans" panose="00000500000000000000" charset="-122"/>
              <a:sym typeface="+mn-ea"/>
            </a:endParaRPr>
          </a:p>
          <a:p>
            <a:pPr indent="0" fontAlgn="auto">
              <a:lnSpc>
                <a:spcPct val="150000"/>
              </a:lnSpc>
              <a:spcBef>
                <a:spcPts val="0"/>
              </a:spcBef>
              <a:buFont typeface="黑体" panose="02010609060101010101" charset="-122"/>
              <a:buNone/>
            </a:pPr>
            <a:endParaRPr lang="zh-CN" altLang="en-US" sz="1200" b="1" dirty="0">
              <a:latin typeface="MiSans" panose="00000500000000000000" charset="-122"/>
              <a:ea typeface="MiSans" panose="00000500000000000000" charset="-122"/>
              <a:cs typeface="MiSans" panose="00000500000000000000" charset="-122"/>
              <a:sym typeface="黑体" panose="02010609060101010101" charset="-122"/>
            </a:endParaRPr>
          </a:p>
          <a:p>
            <a:pPr>
              <a:lnSpc>
                <a:spcPct val="150000"/>
              </a:lnSpc>
            </a:pPr>
            <a:r>
              <a:rPr lang="zh-CN" altLang="en-US" sz="1200" b="1" dirty="0">
                <a:latin typeface="MiSans" panose="00000500000000000000" charset="-122"/>
                <a:ea typeface="MiSans" panose="00000500000000000000" charset="-122"/>
                <a:cs typeface="MiSans" panose="00000500000000000000" charset="-122"/>
                <a:sym typeface="黑体" panose="02010609060101010101" charset="-122"/>
              </a:rPr>
              <a:t>操作说明：</a:t>
            </a:r>
            <a:endParaRPr lang="zh-CN" altLang="en-US" sz="1200" b="1" dirty="0">
              <a:latin typeface="MiSans" panose="00000500000000000000" charset="-122"/>
              <a:ea typeface="MiSans" panose="00000500000000000000" charset="-122"/>
              <a:cs typeface="MiSans" panose="00000500000000000000" charset="-122"/>
              <a:sym typeface="黑体" panose="02010609060101010101" charset="-122"/>
            </a:endParaRPr>
          </a:p>
          <a:p>
            <a:pPr>
              <a:lnSpc>
                <a:spcPct val="150000"/>
              </a:lnSpc>
            </a:pPr>
            <a:r>
              <a:rPr lang="en-US" altLang="zh-CN" sz="1200" dirty="0">
                <a:latin typeface="MiSans" panose="00000500000000000000" charset="-122"/>
                <a:ea typeface="MiSans" panose="00000500000000000000" charset="-122"/>
                <a:cs typeface="MiSans" panose="00000500000000000000" charset="-122"/>
                <a:sym typeface="+mn-ea"/>
              </a:rPr>
              <a:t>1</a:t>
            </a:r>
            <a:r>
              <a:rPr lang="zh-CN" altLang="en-US" sz="1200" dirty="0">
                <a:latin typeface="MiSans" panose="00000500000000000000" charset="-122"/>
                <a:ea typeface="MiSans" panose="00000500000000000000" charset="-122"/>
                <a:cs typeface="MiSans" panose="00000500000000000000" charset="-122"/>
                <a:sym typeface="+mn-ea"/>
              </a:rPr>
              <a:t>、观众进入展区；</a:t>
            </a:r>
            <a:endParaRPr lang="zh-CN" altLang="en-US" sz="1200" dirty="0">
              <a:latin typeface="MiSans" panose="00000500000000000000" charset="-122"/>
              <a:ea typeface="MiSans" panose="00000500000000000000" charset="-122"/>
              <a:cs typeface="MiSans" panose="00000500000000000000" charset="-122"/>
            </a:endParaRPr>
          </a:p>
          <a:p>
            <a:pPr>
              <a:lnSpc>
                <a:spcPct val="150000"/>
              </a:lnSpc>
            </a:pPr>
            <a:r>
              <a:rPr lang="en-US" altLang="zh-CN" sz="1200" dirty="0">
                <a:latin typeface="MiSans" panose="00000500000000000000" charset="-122"/>
                <a:ea typeface="MiSans" panose="00000500000000000000" charset="-122"/>
                <a:cs typeface="MiSans" panose="00000500000000000000" charset="-122"/>
                <a:sym typeface="+mn-ea"/>
              </a:rPr>
              <a:t>2</a:t>
            </a:r>
            <a:r>
              <a:rPr lang="zh-CN" altLang="en-US" sz="1200" dirty="0">
                <a:latin typeface="MiSans" panose="00000500000000000000" charset="-122"/>
                <a:ea typeface="MiSans" panose="00000500000000000000" charset="-122"/>
                <a:cs typeface="MiSans" panose="00000500000000000000" charset="-122"/>
                <a:sym typeface="+mn-ea"/>
              </a:rPr>
              <a:t>、阅读图文展板；</a:t>
            </a:r>
            <a:endParaRPr lang="zh-CN" altLang="en-US" sz="1200" dirty="0">
              <a:latin typeface="MiSans" panose="00000500000000000000" charset="-122"/>
              <a:ea typeface="MiSans" panose="00000500000000000000" charset="-122"/>
              <a:cs typeface="MiSans" panose="00000500000000000000" charset="-122"/>
            </a:endParaRPr>
          </a:p>
        </p:txBody>
      </p:sp>
      <p:sp>
        <p:nvSpPr>
          <p:cNvPr id="2" name="文本框 1"/>
          <p:cNvSpPr txBox="1"/>
          <p:nvPr/>
        </p:nvSpPr>
        <p:spPr>
          <a:xfrm>
            <a:off x="8251825" y="346710"/>
            <a:ext cx="3532505" cy="398780"/>
          </a:xfrm>
          <a:prstGeom prst="rect">
            <a:avLst/>
          </a:prstGeom>
          <a:noFill/>
        </p:spPr>
        <p:txBody>
          <a:bodyPr wrap="square" rtlCol="0">
            <a:spAutoFit/>
          </a:bodyPr>
          <a:lstStyle/>
          <a:p>
            <a:pPr algn="r"/>
            <a:r>
              <a:rPr lang="zh-CN" altLang="en-US" sz="2000">
                <a:solidFill>
                  <a:srgbClr val="58654B"/>
                </a:solidFill>
                <a:latin typeface="京華老宋体_KingHwa_OldSong" panose="02000500000000000000" charset="-122"/>
                <a:ea typeface="京華老宋体_KingHwa_OldSong" panose="02000500000000000000" charset="-122"/>
                <a:cs typeface="仿宋" panose="02010609060101010101" charset="-122"/>
                <a:sym typeface="+mn-ea"/>
              </a:rPr>
              <a:t>绍兴文化里的科学基因</a:t>
            </a:r>
            <a:endParaRPr lang="zh-CN" altLang="en-US" sz="2000">
              <a:solidFill>
                <a:srgbClr val="58654B"/>
              </a:solidFill>
              <a:latin typeface="京華老宋体_KingHwa_OldSong" panose="02000500000000000000" charset="-122"/>
              <a:ea typeface="京華老宋体_KingHwa_OldSong" panose="02000500000000000000" charset="-122"/>
              <a:cs typeface="仿宋" panose="02010609060101010101" charset="-122"/>
              <a:sym typeface="+mn-ea"/>
            </a:endParaRPr>
          </a:p>
        </p:txBody>
      </p:sp>
      <p:pic>
        <p:nvPicPr>
          <p:cNvPr id="3" name="图片 2"/>
          <p:cNvPicPr>
            <a:picLocks noChangeAspect="1"/>
          </p:cNvPicPr>
          <p:nvPr/>
        </p:nvPicPr>
        <p:blipFill>
          <a:blip r:embed="rId4"/>
          <a:srcRect t="17678" b="2743"/>
          <a:stretch>
            <a:fillRect/>
          </a:stretch>
        </p:blipFill>
        <p:spPr>
          <a:xfrm>
            <a:off x="9999345" y="4852035"/>
            <a:ext cx="1784985" cy="1228725"/>
          </a:xfrm>
          <a:prstGeom prst="rect">
            <a:avLst/>
          </a:prstGeom>
        </p:spPr>
      </p:pic>
      <p:grpSp>
        <p:nvGrpSpPr>
          <p:cNvPr id="4" name="组合 3"/>
          <p:cNvGrpSpPr/>
          <p:nvPr/>
        </p:nvGrpSpPr>
        <p:grpSpPr>
          <a:xfrm>
            <a:off x="0" y="6189345"/>
            <a:ext cx="12192000" cy="668655"/>
            <a:chOff x="0" y="9747"/>
            <a:chExt cx="19200" cy="1053"/>
          </a:xfrm>
        </p:grpSpPr>
        <p:sp>
          <p:nvSpPr>
            <p:cNvPr id="6" name="矩形 5"/>
            <p:cNvSpPr/>
            <p:nvPr>
              <p:custDataLst>
                <p:tags r:id="rId5"/>
              </p:custDataLst>
            </p:nvPr>
          </p:nvSpPr>
          <p:spPr>
            <a:xfrm>
              <a:off x="0" y="9747"/>
              <a:ext cx="19200" cy="1053"/>
            </a:xfrm>
            <a:prstGeom prst="rect">
              <a:avLst/>
            </a:prstGeom>
            <a:solidFill>
              <a:srgbClr val="8F6F5D"/>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cs typeface="仿宋" panose="02010609060101010101" charset="-122"/>
              </a:endParaRPr>
            </a:p>
          </p:txBody>
        </p:sp>
        <p:pic>
          <p:nvPicPr>
            <p:cNvPr id="9" name="图片 8" descr="2"/>
            <p:cNvPicPr>
              <a:picLocks noChangeAspect="1"/>
            </p:cNvPicPr>
            <p:nvPr/>
          </p:nvPicPr>
          <p:blipFill>
            <a:blip r:embed="rId6">
              <a:alphaModFix amt="48000"/>
            </a:blip>
            <a:srcRect t="2036" b="82201"/>
            <a:stretch>
              <a:fillRect/>
            </a:stretch>
          </p:blipFill>
          <p:spPr>
            <a:xfrm>
              <a:off x="0" y="9747"/>
              <a:ext cx="19158" cy="1053"/>
            </a:xfrm>
            <a:prstGeom prst="rect">
              <a:avLst/>
            </a:prstGeom>
          </p:spPr>
        </p:pic>
      </p:grpSp>
    </p:spTree>
    <p:custDataLst>
      <p:tags r:id="rId7"/>
    </p:custData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bg>
      <p:bgPr>
        <a:solidFill>
          <a:srgbClr val="F0E7DD">
            <a:alpha val="27000"/>
          </a:srgbClr>
        </a:solidFill>
        <a:effectLst/>
      </p:bgPr>
    </p:bg>
    <p:spTree>
      <p:nvGrpSpPr>
        <p:cNvPr id="1" name=""/>
        <p:cNvGrpSpPr/>
        <p:nvPr/>
      </p:nvGrpSpPr>
      <p:grpSpPr>
        <a:xfrm>
          <a:off x="0" y="0"/>
          <a:ext cx="0" cy="0"/>
          <a:chOff x="0" y="0"/>
          <a:chExt cx="0" cy="0"/>
        </a:xfrm>
      </p:grpSpPr>
      <p:cxnSp>
        <p:nvCxnSpPr>
          <p:cNvPr id="21" name="直接连接符 20"/>
          <p:cNvCxnSpPr/>
          <p:nvPr>
            <p:custDataLst>
              <p:tags r:id="rId1"/>
            </p:custDataLst>
          </p:nvPr>
        </p:nvCxnSpPr>
        <p:spPr>
          <a:xfrm>
            <a:off x="400685" y="738505"/>
            <a:ext cx="11383645" cy="6985"/>
          </a:xfrm>
          <a:prstGeom prst="line">
            <a:avLst/>
          </a:prstGeom>
          <a:ln w="28575" cmpd="sng">
            <a:solidFill>
              <a:srgbClr val="58654B"/>
            </a:solidFill>
            <a:prstDash val="solid"/>
          </a:ln>
        </p:spPr>
        <p:style>
          <a:lnRef idx="2">
            <a:schemeClr val="accent1"/>
          </a:lnRef>
          <a:fillRef idx="0">
            <a:srgbClr val="FFFFFF"/>
          </a:fillRef>
          <a:effectRef idx="0">
            <a:srgbClr val="FFFFFF"/>
          </a:effectRef>
          <a:fontRef idx="minor">
            <a:schemeClr val="tx1"/>
          </a:fontRef>
        </p:style>
      </p:cxnSp>
      <p:sp>
        <p:nvSpPr>
          <p:cNvPr id="5" name="文本框 4"/>
          <p:cNvSpPr txBox="1"/>
          <p:nvPr>
            <p:custDataLst>
              <p:tags r:id="rId2"/>
            </p:custDataLst>
          </p:nvPr>
        </p:nvSpPr>
        <p:spPr>
          <a:xfrm>
            <a:off x="400685" y="216535"/>
            <a:ext cx="5379085" cy="509270"/>
          </a:xfrm>
          <a:prstGeom prst="rect">
            <a:avLst/>
          </a:prstGeom>
          <a:noFill/>
        </p:spPr>
        <p:txBody>
          <a:bodyPr wrap="square" rtlCol="0">
            <a:noAutofit/>
          </a:bodyPr>
          <a:lstStyle/>
          <a:p>
            <a:r>
              <a:rPr lang="zh-CN" altLang="en-US" sz="3600">
                <a:solidFill>
                  <a:srgbClr val="58654B"/>
                </a:solidFill>
                <a:latin typeface="京華老宋体_KingHwa_OldSong" panose="02000500000000000000" charset="-122"/>
                <a:ea typeface="京華老宋体_KingHwa_OldSong" panose="02000500000000000000" charset="-122"/>
                <a:cs typeface="仿宋" panose="02010609060101010101" charset="-122"/>
                <a:sym typeface="+mn-ea"/>
              </a:rPr>
              <a:t>绍兴美食特色</a:t>
            </a:r>
            <a:endParaRPr lang="zh-CN" altLang="en-US" sz="3600" b="0">
              <a:solidFill>
                <a:srgbClr val="58654B"/>
              </a:solidFill>
              <a:latin typeface="京華老宋体_KingHwa_OldSong" panose="02000500000000000000" charset="-122"/>
              <a:ea typeface="京華老宋体_KingHwa_OldSong" panose="02000500000000000000" charset="-122"/>
              <a:cs typeface="仿宋" panose="02010609060101010101" charset="-122"/>
              <a:sym typeface="+mn-ea"/>
            </a:endParaRPr>
          </a:p>
          <a:p>
            <a:endParaRPr lang="zh-CN" altLang="en-US" sz="3600" b="0">
              <a:solidFill>
                <a:srgbClr val="58654B"/>
              </a:solidFill>
              <a:latin typeface="京華老宋体_KingHwa_OldSong" panose="02000500000000000000" charset="-122"/>
              <a:ea typeface="京華老宋体_KingHwa_OldSong" panose="02000500000000000000" charset="-122"/>
              <a:cs typeface="仿宋" panose="02010609060101010101" charset="-122"/>
              <a:sym typeface="+mn-ea"/>
            </a:endParaRPr>
          </a:p>
          <a:p>
            <a:endParaRPr lang="zh-CN" altLang="en-US" sz="3600">
              <a:solidFill>
                <a:srgbClr val="58654B"/>
              </a:solidFill>
              <a:latin typeface="京華老宋体_KingHwa_OldSong" panose="02000500000000000000" charset="-122"/>
              <a:ea typeface="京華老宋体_KingHwa_OldSong" panose="02000500000000000000" charset="-122"/>
              <a:cs typeface="仿宋" panose="02010609060101010101" charset="-122"/>
            </a:endParaRPr>
          </a:p>
          <a:p>
            <a:endParaRPr lang="zh-CN" altLang="en-US" sz="3600">
              <a:solidFill>
                <a:srgbClr val="58654B"/>
              </a:solidFill>
              <a:latin typeface="京華老宋体_KingHwa_OldSong" panose="02000500000000000000" charset="-122"/>
              <a:ea typeface="京華老宋体_KingHwa_OldSong" panose="02000500000000000000" charset="-122"/>
              <a:cs typeface="仿宋" panose="02010609060101010101" charset="-122"/>
            </a:endParaRPr>
          </a:p>
        </p:txBody>
      </p:sp>
      <p:graphicFrame>
        <p:nvGraphicFramePr>
          <p:cNvPr id="8" name="表格 7"/>
          <p:cNvGraphicFramePr/>
          <p:nvPr>
            <p:custDataLst>
              <p:tags r:id="rId3"/>
            </p:custDataLst>
          </p:nvPr>
        </p:nvGraphicFramePr>
        <p:xfrm>
          <a:off x="400685" y="1163955"/>
          <a:ext cx="11383645" cy="398780"/>
        </p:xfrm>
        <a:graphic>
          <a:graphicData uri="http://schemas.openxmlformats.org/drawingml/2006/table">
            <a:tbl>
              <a:tblPr firstCol="1" bandCol="1">
                <a:tableStyleId>{B2A5736F-0B23-42C7-9033-99ABC36045BD}</a:tableStyleId>
              </a:tblPr>
              <a:tblGrid>
                <a:gridCol w="1452880"/>
                <a:gridCol w="1915795"/>
                <a:gridCol w="1897380"/>
                <a:gridCol w="2181225"/>
                <a:gridCol w="2038985"/>
                <a:gridCol w="1897380"/>
              </a:tblGrid>
              <a:tr h="381000">
                <a:tc>
                  <a:txBody>
                    <a:bodyPr/>
                    <a:lstStyle/>
                    <a:p>
                      <a:pPr algn="ctr">
                        <a:lnSpc>
                          <a:spcPct val="100000"/>
                        </a:lnSpc>
                        <a:spcBef>
                          <a:spcPts val="0"/>
                        </a:spcBef>
                        <a:buClrTx/>
                        <a:buSzTx/>
                        <a:buFontTx/>
                        <a:buNone/>
                      </a:pPr>
                      <a:r>
                        <a:rPr lang="zh-CN" altLang="en-US" sz="1200" b="0">
                          <a:latin typeface="MiSans" panose="00000500000000000000" charset="-122"/>
                          <a:ea typeface="MiSans" panose="00000500000000000000" charset="-122"/>
                        </a:rPr>
                        <a:t>展区名称</a:t>
                      </a:r>
                      <a:endParaRPr lang="zh-CN" altLang="en-US" sz="1200" b="0">
                        <a:latin typeface="MiSans" panose="00000500000000000000" charset="-122"/>
                        <a:ea typeface="MiSans" panose="00000500000000000000" charset="-122"/>
                      </a:endParaRPr>
                    </a:p>
                  </a:txBody>
                  <a:tcPr anchor="ctr">
                    <a:solidFill>
                      <a:srgbClr val="8F6F5D"/>
                    </a:solidFill>
                  </a:tcPr>
                </a:tc>
                <a:tc>
                  <a:txBody>
                    <a:bodyPr/>
                    <a:lstStyle/>
                    <a:p>
                      <a:pPr algn="l">
                        <a:lnSpc>
                          <a:spcPct val="120000"/>
                        </a:lnSpc>
                        <a:spcBef>
                          <a:spcPts val="0"/>
                        </a:spcBef>
                        <a:spcAft>
                          <a:spcPts val="0"/>
                        </a:spcAft>
                        <a:buClrTx/>
                        <a:buSzTx/>
                        <a:buFontTx/>
                        <a:buNone/>
                      </a:pPr>
                      <a:r>
                        <a:rPr lang="zh-CN" altLang="en-US" sz="1200" spc="120">
                          <a:latin typeface="MiSans" panose="00000500000000000000" charset="-122"/>
                          <a:ea typeface="MiSans" panose="00000500000000000000" charset="-122"/>
                          <a:sym typeface="+mn-ea"/>
                        </a:rPr>
                        <a:t>传统美食</a:t>
                      </a:r>
                      <a:endParaRPr lang="zh-CN" altLang="en-US" sz="1200" spc="120">
                        <a:latin typeface="MiSans" panose="00000500000000000000" charset="-122"/>
                        <a:ea typeface="MiSans" panose="00000500000000000000" charset="-122"/>
                      </a:endParaRPr>
                    </a:p>
                  </a:txBody>
                  <a:tcPr anchor="ctr"/>
                </a:tc>
                <a:tc>
                  <a:txBody>
                    <a:bodyPr/>
                    <a:lstStyle/>
                    <a:p>
                      <a:pPr algn="ctr">
                        <a:buNone/>
                      </a:pPr>
                      <a:r>
                        <a:rPr lang="zh-CN" altLang="en-US" sz="1200">
                          <a:solidFill>
                            <a:schemeClr val="bg1"/>
                          </a:solidFill>
                          <a:latin typeface="MiSans" panose="00000500000000000000" charset="-122"/>
                          <a:ea typeface="MiSans" panose="00000500000000000000" charset="-122"/>
                        </a:rPr>
                        <a:t>展品名称</a:t>
                      </a:r>
                      <a:endParaRPr lang="zh-CN" altLang="en-US" sz="1200">
                        <a:solidFill>
                          <a:schemeClr val="bg1"/>
                        </a:solidFill>
                        <a:latin typeface="MiSans" panose="00000500000000000000" charset="-122"/>
                        <a:ea typeface="MiSans" panose="00000500000000000000" charset="-122"/>
                      </a:endParaRPr>
                    </a:p>
                  </a:txBody>
                  <a:tcPr anchor="ctr">
                    <a:solidFill>
                      <a:srgbClr val="8F6F5D"/>
                    </a:solidFill>
                  </a:tcPr>
                </a:tc>
                <a:tc>
                  <a:txBody>
                    <a:bodyPr/>
                    <a:lstStyle/>
                    <a:p>
                      <a:pPr indent="0" algn="l">
                        <a:lnSpc>
                          <a:spcPct val="120000"/>
                        </a:lnSpc>
                        <a:spcBef>
                          <a:spcPts val="0"/>
                        </a:spcBef>
                        <a:spcAft>
                          <a:spcPts val="0"/>
                        </a:spcAft>
                        <a:buNone/>
                      </a:pPr>
                      <a:r>
                        <a:rPr lang="zh-CN" altLang="en-US" sz="1200" b="0" spc="120">
                          <a:latin typeface="MiSans" panose="00000500000000000000" charset="-122"/>
                          <a:ea typeface="MiSans" panose="00000500000000000000" charset="-122"/>
                          <a:sym typeface="+mn-ea"/>
                        </a:rPr>
                        <a:t>绍兴美食特色</a:t>
                      </a:r>
                      <a:endParaRPr lang="zh-CN" altLang="en-US" sz="1200" b="0" spc="120">
                        <a:latin typeface="MiSans" panose="00000500000000000000" charset="-122"/>
                        <a:ea typeface="MiSans" panose="00000500000000000000" charset="-122"/>
                        <a:sym typeface="+mn-ea"/>
                      </a:endParaRPr>
                    </a:p>
                  </a:txBody>
                  <a:tcPr marL="177800" marR="177800" marT="107950" marB="107950" anchor="ctr"/>
                </a:tc>
                <a:tc>
                  <a:txBody>
                    <a:bodyPr/>
                    <a:lstStyle/>
                    <a:p>
                      <a:pPr algn="ctr">
                        <a:buNone/>
                      </a:pPr>
                      <a:r>
                        <a:rPr lang="zh-CN" altLang="en-US" sz="1200">
                          <a:solidFill>
                            <a:schemeClr val="bg1"/>
                          </a:solidFill>
                          <a:latin typeface="MiSans" panose="00000500000000000000" charset="-122"/>
                          <a:ea typeface="MiSans" panose="00000500000000000000" charset="-122"/>
                        </a:rPr>
                        <a:t>展示形式</a:t>
                      </a:r>
                      <a:endParaRPr lang="zh-CN" altLang="en-US" sz="1200">
                        <a:solidFill>
                          <a:schemeClr val="bg1"/>
                        </a:solidFill>
                        <a:latin typeface="MiSans" panose="00000500000000000000" charset="-122"/>
                        <a:ea typeface="MiSans" panose="00000500000000000000" charset="-122"/>
                      </a:endParaRPr>
                    </a:p>
                  </a:txBody>
                  <a:tcPr anchor="ctr">
                    <a:solidFill>
                      <a:srgbClr val="8F6F5D"/>
                    </a:solidFill>
                  </a:tcPr>
                </a:tc>
                <a:tc>
                  <a:txBody>
                    <a:bodyPr/>
                    <a:lstStyle/>
                    <a:p>
                      <a:pPr algn="ctr">
                        <a:buNone/>
                      </a:pPr>
                      <a:r>
                        <a:rPr lang="zh-CN" altLang="en-US" sz="1200">
                          <a:latin typeface="MiSans" panose="00000500000000000000" charset="-122"/>
                          <a:ea typeface="MiSans" panose="00000500000000000000" charset="-122"/>
                        </a:rPr>
                        <a:t>图文展板</a:t>
                      </a:r>
                      <a:endParaRPr lang="zh-CN" altLang="en-US" sz="1200">
                        <a:latin typeface="MiSans" panose="00000500000000000000" charset="-122"/>
                        <a:ea typeface="MiSans" panose="00000500000000000000" charset="-122"/>
                      </a:endParaRPr>
                    </a:p>
                  </a:txBody>
                  <a:tcPr anchor="ctr"/>
                </a:tc>
              </a:tr>
            </a:tbl>
          </a:graphicData>
        </a:graphic>
      </p:graphicFrame>
      <p:sp>
        <p:nvSpPr>
          <p:cNvPr id="22" name="文本框 21"/>
          <p:cNvSpPr txBox="1"/>
          <p:nvPr/>
        </p:nvSpPr>
        <p:spPr>
          <a:xfrm>
            <a:off x="400050" y="1812925"/>
            <a:ext cx="11383645" cy="4267835"/>
          </a:xfrm>
          <a:prstGeom prst="rect">
            <a:avLst/>
          </a:prstGeom>
          <a:noFill/>
        </p:spPr>
        <p:txBody>
          <a:bodyPr wrap="square" rtlCol="0">
            <a:noAutofit/>
          </a:bodyPr>
          <a:lstStyle/>
          <a:p>
            <a:pPr indent="0" fontAlgn="auto">
              <a:lnSpc>
                <a:spcPct val="150000"/>
              </a:lnSpc>
              <a:spcBef>
                <a:spcPts val="0"/>
              </a:spcBef>
              <a:buFont typeface="黑体" panose="02010609060101010101" charset="-122"/>
              <a:buNone/>
            </a:pPr>
            <a:r>
              <a:rPr lang="zh-CN" altLang="en-US" sz="1200" b="1" dirty="0">
                <a:latin typeface="MiSans" panose="00000500000000000000" charset="-122"/>
                <a:ea typeface="MiSans" panose="00000500000000000000" charset="-122"/>
                <a:cs typeface="MiSans" panose="00000500000000000000" charset="-122"/>
                <a:sym typeface="+mn-ea"/>
              </a:rPr>
              <a:t>展项描述：</a:t>
            </a:r>
            <a:endParaRPr lang="zh-CN" altLang="en-US" sz="1200" b="1" dirty="0">
              <a:latin typeface="MiSans" panose="00000500000000000000" charset="-122"/>
              <a:ea typeface="MiSans" panose="00000500000000000000" charset="-122"/>
              <a:cs typeface="MiSans" panose="00000500000000000000" charset="-122"/>
            </a:endParaRPr>
          </a:p>
          <a:p>
            <a:pPr indent="304800" fontAlgn="auto">
              <a:lnSpc>
                <a:spcPct val="150000"/>
              </a:lnSpc>
              <a:spcBef>
                <a:spcPts val="0"/>
              </a:spcBef>
              <a:buFont typeface="黑体" panose="02010609060101010101" charset="-122"/>
              <a:buNone/>
              <a:extLst>
                <a:ext uri="{35155182-B16C-46BC-9424-99874614C6A1}">
                  <wpsdc:indentchars xmlns:wpsdc="http://www.wps.cn/officeDocument/2017/drawingmlCustomData" val="200" checksum="1077528236"/>
                </a:ext>
              </a:extLst>
            </a:pPr>
            <a:r>
              <a:rPr lang="zh-CN" altLang="en-US" sz="1200" dirty="0">
                <a:latin typeface="MiSans" panose="00000500000000000000" charset="-122"/>
                <a:ea typeface="MiSans" panose="00000500000000000000" charset="-122"/>
                <a:cs typeface="MiSans" panose="00000500000000000000" charset="-122"/>
                <a:sym typeface="+mn-ea"/>
              </a:rPr>
              <a:t>展项主要由图文展板组成。</a:t>
            </a:r>
            <a:endParaRPr lang="zh-CN" altLang="en-US" sz="1200" dirty="0">
              <a:latin typeface="MiSans" panose="00000500000000000000" charset="-122"/>
              <a:ea typeface="MiSans" panose="00000500000000000000" charset="-122"/>
              <a:cs typeface="MiSans" panose="00000500000000000000" charset="-122"/>
              <a:sym typeface="+mn-ea"/>
            </a:endParaRPr>
          </a:p>
          <a:p>
            <a:pPr indent="304800" fontAlgn="auto">
              <a:lnSpc>
                <a:spcPct val="150000"/>
              </a:lnSpc>
              <a:spcBef>
                <a:spcPts val="0"/>
              </a:spcBef>
              <a:buFont typeface="黑体" panose="02010609060101010101" charset="-122"/>
              <a:buNone/>
              <a:extLst>
                <a:ext uri="{35155182-B16C-46BC-9424-99874614C6A1}">
                  <wpsdc:indentchars xmlns:wpsdc="http://www.wps.cn/officeDocument/2017/drawingmlCustomData" val="200" checksum="1077528236"/>
                </a:ext>
              </a:extLst>
            </a:pPr>
            <a:r>
              <a:rPr lang="zh-CN" altLang="en-US" sz="1200" dirty="0">
                <a:latin typeface="MiSans" panose="00000500000000000000" charset="-122"/>
                <a:ea typeface="MiSans" panose="00000500000000000000" charset="-122"/>
                <a:cs typeface="MiSans" panose="00000500000000000000" charset="-122"/>
                <a:sym typeface="+mn-ea"/>
              </a:rPr>
              <a:t>本展项聚焦绍兴美食的核心密码</a:t>
            </a:r>
            <a:r>
              <a:rPr lang="en-US" altLang="zh-CN" sz="1200" dirty="0">
                <a:latin typeface="MiSans" panose="00000500000000000000" charset="-122"/>
                <a:ea typeface="MiSans" panose="00000500000000000000" charset="-122"/>
                <a:cs typeface="MiSans" panose="00000500000000000000" charset="-122"/>
                <a:sym typeface="+mn-ea"/>
              </a:rPr>
              <a:t>——“</a:t>
            </a:r>
            <a:r>
              <a:rPr lang="zh-CN" altLang="en-US" sz="1200" dirty="0">
                <a:latin typeface="MiSans" panose="00000500000000000000" charset="-122"/>
                <a:ea typeface="MiSans" panose="00000500000000000000" charset="-122"/>
                <a:cs typeface="MiSans" panose="00000500000000000000" charset="-122"/>
                <a:sym typeface="+mn-ea"/>
              </a:rPr>
              <a:t>发酵</a:t>
            </a:r>
            <a:r>
              <a:rPr lang="en-US" altLang="zh-CN" sz="1200" dirty="0">
                <a:latin typeface="MiSans" panose="00000500000000000000" charset="-122"/>
                <a:ea typeface="MiSans" panose="00000500000000000000" charset="-122"/>
                <a:cs typeface="MiSans" panose="00000500000000000000" charset="-122"/>
                <a:sym typeface="+mn-ea"/>
              </a:rPr>
              <a:t>”</a:t>
            </a:r>
            <a:r>
              <a:rPr lang="zh-CN" altLang="en-US" sz="1200" dirty="0">
                <a:latin typeface="MiSans" panose="00000500000000000000" charset="-122"/>
                <a:ea typeface="MiSans" panose="00000500000000000000" charset="-122"/>
                <a:cs typeface="MiSans" panose="00000500000000000000" charset="-122"/>
                <a:sym typeface="+mn-ea"/>
              </a:rPr>
              <a:t>，系统呈现其以酱、霉、臭、腌、糟为鲜明特色的风味体系，每一味皆是千年水乡气候、食材智慧与生活哲学的结晶。开门见山点明绍兴美食的灵魂是</a:t>
            </a:r>
            <a:r>
              <a:rPr lang="en-US" altLang="zh-CN" sz="1200" dirty="0">
                <a:latin typeface="MiSans" panose="00000500000000000000" charset="-122"/>
                <a:ea typeface="MiSans" panose="00000500000000000000" charset="-122"/>
                <a:cs typeface="MiSans" panose="00000500000000000000" charset="-122"/>
                <a:sym typeface="+mn-ea"/>
              </a:rPr>
              <a:t> “</a:t>
            </a:r>
            <a:r>
              <a:rPr lang="zh-CN" altLang="en-US" sz="1200" dirty="0">
                <a:latin typeface="MiSans" panose="00000500000000000000" charset="-122"/>
                <a:ea typeface="MiSans" panose="00000500000000000000" charset="-122"/>
                <a:cs typeface="MiSans" panose="00000500000000000000" charset="-122"/>
                <a:sym typeface="+mn-ea"/>
              </a:rPr>
              <a:t>水乡发酵</a:t>
            </a:r>
            <a:r>
              <a:rPr lang="en-US" altLang="zh-CN" sz="1200" dirty="0">
                <a:latin typeface="MiSans" panose="00000500000000000000" charset="-122"/>
                <a:ea typeface="MiSans" panose="00000500000000000000" charset="-122"/>
                <a:cs typeface="MiSans" panose="00000500000000000000" charset="-122"/>
                <a:sym typeface="+mn-ea"/>
              </a:rPr>
              <a:t>”</a:t>
            </a:r>
            <a:r>
              <a:rPr lang="zh-CN" altLang="en-US" sz="1200" dirty="0">
                <a:latin typeface="MiSans" panose="00000500000000000000" charset="-122"/>
                <a:ea typeface="MiSans" panose="00000500000000000000" charset="-122"/>
                <a:cs typeface="MiSans" panose="00000500000000000000" charset="-122"/>
                <a:sym typeface="+mn-ea"/>
              </a:rPr>
              <a:t>，精炼列举</a:t>
            </a:r>
            <a:r>
              <a:rPr lang="en-US" altLang="zh-CN" sz="1200" dirty="0">
                <a:latin typeface="MiSans" panose="00000500000000000000" charset="-122"/>
                <a:ea typeface="MiSans" panose="00000500000000000000" charset="-122"/>
                <a:cs typeface="MiSans" panose="00000500000000000000" charset="-122"/>
                <a:sym typeface="+mn-ea"/>
              </a:rPr>
              <a:t> </a:t>
            </a:r>
            <a:r>
              <a:rPr lang="zh-CN" altLang="en-US" sz="1200" dirty="0">
                <a:latin typeface="MiSans" panose="00000500000000000000" charset="-122"/>
                <a:ea typeface="MiSans" panose="00000500000000000000" charset="-122"/>
                <a:cs typeface="MiSans" panose="00000500000000000000" charset="-122"/>
                <a:sym typeface="+mn-ea"/>
              </a:rPr>
              <a:t>酱、霉、臭、腌、糟</a:t>
            </a:r>
            <a:r>
              <a:rPr lang="en-US" altLang="zh-CN" sz="1200" dirty="0">
                <a:latin typeface="MiSans" panose="00000500000000000000" charset="-122"/>
                <a:ea typeface="MiSans" panose="00000500000000000000" charset="-122"/>
                <a:cs typeface="MiSans" panose="00000500000000000000" charset="-122"/>
                <a:sym typeface="+mn-ea"/>
              </a:rPr>
              <a:t> </a:t>
            </a:r>
            <a:r>
              <a:rPr lang="zh-CN" altLang="en-US" sz="1200" dirty="0">
                <a:latin typeface="MiSans" panose="00000500000000000000" charset="-122"/>
                <a:ea typeface="MiSans" panose="00000500000000000000" charset="-122"/>
                <a:cs typeface="MiSans" panose="00000500000000000000" charset="-122"/>
                <a:sym typeface="+mn-ea"/>
              </a:rPr>
              <a:t>五大标志性风味特色，</a:t>
            </a:r>
            <a:r>
              <a:rPr lang="en-US" altLang="zh-CN" sz="1200" dirty="0">
                <a:latin typeface="MiSans" panose="00000500000000000000" charset="-122"/>
                <a:ea typeface="MiSans" panose="00000500000000000000" charset="-122"/>
                <a:cs typeface="MiSans" panose="00000500000000000000" charset="-122"/>
                <a:sym typeface="+mn-ea"/>
              </a:rPr>
              <a:t> </a:t>
            </a:r>
            <a:r>
              <a:rPr lang="zh-CN" altLang="en-US" sz="1200" dirty="0">
                <a:latin typeface="MiSans" panose="00000500000000000000" charset="-122"/>
                <a:ea typeface="MiSans" panose="00000500000000000000" charset="-122"/>
                <a:cs typeface="MiSans" panose="00000500000000000000" charset="-122"/>
                <a:sym typeface="+mn-ea"/>
              </a:rPr>
              <a:t>科普这些特色是</a:t>
            </a:r>
            <a:r>
              <a:rPr lang="en-US" altLang="zh-CN" sz="1200" dirty="0">
                <a:latin typeface="MiSans" panose="00000500000000000000" charset="-122"/>
                <a:ea typeface="MiSans" panose="00000500000000000000" charset="-122"/>
                <a:cs typeface="MiSans" panose="00000500000000000000" charset="-122"/>
                <a:sym typeface="+mn-ea"/>
              </a:rPr>
              <a:t> </a:t>
            </a:r>
            <a:r>
              <a:rPr lang="zh-CN" altLang="en-US" sz="1200" dirty="0">
                <a:latin typeface="MiSans" panose="00000500000000000000" charset="-122"/>
                <a:ea typeface="MiSans" panose="00000500000000000000" charset="-122"/>
                <a:cs typeface="MiSans" panose="00000500000000000000" charset="-122"/>
                <a:sym typeface="+mn-ea"/>
              </a:rPr>
              <a:t>水乡气候（环境）、食材利用（智慧）、生活哲学（文化）</a:t>
            </a:r>
            <a:r>
              <a:rPr lang="en-US" altLang="zh-CN" sz="1200" dirty="0">
                <a:latin typeface="MiSans" panose="00000500000000000000" charset="-122"/>
                <a:ea typeface="MiSans" panose="00000500000000000000" charset="-122"/>
                <a:cs typeface="MiSans" panose="00000500000000000000" charset="-122"/>
                <a:sym typeface="+mn-ea"/>
              </a:rPr>
              <a:t> </a:t>
            </a:r>
            <a:r>
              <a:rPr lang="zh-CN" altLang="en-US" sz="1200" dirty="0">
                <a:latin typeface="MiSans" panose="00000500000000000000" charset="-122"/>
                <a:ea typeface="MiSans" panose="00000500000000000000" charset="-122"/>
                <a:cs typeface="MiSans" panose="00000500000000000000" charset="-122"/>
                <a:sym typeface="+mn-ea"/>
              </a:rPr>
              <a:t>共同作用的结果。</a:t>
            </a:r>
            <a:endParaRPr lang="zh-CN" altLang="en-US" sz="1200" dirty="0">
              <a:latin typeface="MiSans" panose="00000500000000000000" charset="-122"/>
              <a:ea typeface="MiSans" panose="00000500000000000000" charset="-122"/>
              <a:cs typeface="MiSans" panose="00000500000000000000" charset="-122"/>
              <a:sym typeface="+mn-ea"/>
            </a:endParaRPr>
          </a:p>
          <a:p>
            <a:pPr indent="304800" fontAlgn="auto">
              <a:lnSpc>
                <a:spcPct val="150000"/>
              </a:lnSpc>
              <a:spcBef>
                <a:spcPts val="0"/>
              </a:spcBef>
              <a:buFont typeface="黑体" panose="02010609060101010101" charset="-122"/>
              <a:buNone/>
              <a:extLst>
                <a:ext uri="{35155182-B16C-46BC-9424-99874614C6A1}">
                  <wpsdc:indentchars xmlns:wpsdc="http://www.wps.cn/officeDocument/2017/drawingmlCustomData" val="200" checksum="1077528236"/>
                </a:ext>
              </a:extLst>
            </a:pPr>
            <a:endParaRPr lang="en-US" altLang="zh-CN" sz="1200" dirty="0">
              <a:latin typeface="MiSans" panose="00000500000000000000" charset="-122"/>
              <a:ea typeface="MiSans" panose="00000500000000000000" charset="-122"/>
              <a:cs typeface="MiSans" panose="00000500000000000000" charset="-122"/>
              <a:sym typeface="+mn-ea"/>
            </a:endParaRPr>
          </a:p>
          <a:p>
            <a:pPr indent="0" fontAlgn="auto">
              <a:lnSpc>
                <a:spcPct val="150000"/>
              </a:lnSpc>
              <a:spcBef>
                <a:spcPts val="0"/>
              </a:spcBef>
              <a:buFont typeface="黑体" panose="02010609060101010101" charset="-122"/>
              <a:buNone/>
            </a:pPr>
            <a:r>
              <a:rPr lang="zh-CN" altLang="en-US" sz="1200" b="1" dirty="0">
                <a:latin typeface="MiSans" panose="00000500000000000000" charset="-122"/>
                <a:ea typeface="MiSans" panose="00000500000000000000" charset="-122"/>
                <a:cs typeface="MiSans" panose="00000500000000000000" charset="-122"/>
                <a:sym typeface="+mn-ea"/>
              </a:rPr>
              <a:t>展示目的：</a:t>
            </a:r>
            <a:r>
              <a:rPr lang="en-US" altLang="zh-CN" sz="1200" dirty="0">
                <a:solidFill>
                  <a:srgbClr val="FF0000"/>
                </a:solidFill>
                <a:latin typeface="MiSans" panose="00000500000000000000" charset="-122"/>
                <a:ea typeface="MiSans" panose="00000500000000000000" charset="-122"/>
                <a:cs typeface="MiSans" panose="00000500000000000000" charset="-122"/>
                <a:sym typeface="+mn-ea"/>
              </a:rPr>
              <a:t>  </a:t>
            </a:r>
            <a:r>
              <a:rPr lang="zh-CN" altLang="en-US" sz="1200" dirty="0">
                <a:latin typeface="MiSans" panose="00000500000000000000" charset="-122"/>
                <a:ea typeface="MiSans" panose="00000500000000000000" charset="-122"/>
                <a:cs typeface="MiSans" panose="00000500000000000000" charset="-122"/>
                <a:sym typeface="+mn-ea"/>
              </a:rPr>
              <a:t>旨在揭示绍兴“咸鲜合一、不嗜辛辣”的味觉灵魂，彰显其依托水乡禀赋、以微生物之力化腐朽为神奇的独特发酵哲学与活态饮食文化。</a:t>
            </a:r>
            <a:endParaRPr lang="zh-CN" altLang="en-US" sz="1200" dirty="0">
              <a:solidFill>
                <a:srgbClr val="FF0000"/>
              </a:solidFill>
              <a:latin typeface="MiSans" panose="00000500000000000000" charset="-122"/>
              <a:ea typeface="MiSans" panose="00000500000000000000" charset="-122"/>
              <a:cs typeface="MiSans" panose="00000500000000000000" charset="-122"/>
              <a:sym typeface="+mn-ea"/>
            </a:endParaRPr>
          </a:p>
          <a:p>
            <a:pPr indent="0" fontAlgn="auto">
              <a:lnSpc>
                <a:spcPct val="150000"/>
              </a:lnSpc>
              <a:spcBef>
                <a:spcPts val="0"/>
              </a:spcBef>
              <a:buFont typeface="黑体" panose="02010609060101010101" charset="-122"/>
              <a:buNone/>
            </a:pPr>
            <a:endParaRPr lang="zh-CN" altLang="en-US" sz="1200" b="1" dirty="0">
              <a:latin typeface="MiSans" panose="00000500000000000000" charset="-122"/>
              <a:ea typeface="MiSans" panose="00000500000000000000" charset="-122"/>
              <a:cs typeface="MiSans" panose="00000500000000000000" charset="-122"/>
              <a:sym typeface="黑体" panose="02010609060101010101" charset="-122"/>
            </a:endParaRPr>
          </a:p>
          <a:p>
            <a:pPr>
              <a:lnSpc>
                <a:spcPct val="150000"/>
              </a:lnSpc>
            </a:pPr>
            <a:r>
              <a:rPr lang="zh-CN" altLang="en-US" sz="1200" b="1" dirty="0">
                <a:latin typeface="MiSans" panose="00000500000000000000" charset="-122"/>
                <a:ea typeface="MiSans" panose="00000500000000000000" charset="-122"/>
                <a:cs typeface="MiSans" panose="00000500000000000000" charset="-122"/>
                <a:sym typeface="黑体" panose="02010609060101010101" charset="-122"/>
              </a:rPr>
              <a:t>操作说明：</a:t>
            </a:r>
            <a:endParaRPr lang="zh-CN" altLang="en-US" sz="1200" b="1" dirty="0">
              <a:latin typeface="MiSans" panose="00000500000000000000" charset="-122"/>
              <a:ea typeface="MiSans" panose="00000500000000000000" charset="-122"/>
              <a:cs typeface="MiSans" panose="00000500000000000000" charset="-122"/>
              <a:sym typeface="黑体" panose="02010609060101010101" charset="-122"/>
            </a:endParaRPr>
          </a:p>
          <a:p>
            <a:pPr>
              <a:lnSpc>
                <a:spcPct val="150000"/>
              </a:lnSpc>
            </a:pPr>
            <a:r>
              <a:rPr lang="en-US" altLang="zh-CN" sz="1200" dirty="0">
                <a:latin typeface="MiSans" panose="00000500000000000000" charset="-122"/>
                <a:ea typeface="MiSans" panose="00000500000000000000" charset="-122"/>
                <a:cs typeface="MiSans" panose="00000500000000000000" charset="-122"/>
                <a:sym typeface="+mn-ea"/>
              </a:rPr>
              <a:t>1</a:t>
            </a:r>
            <a:r>
              <a:rPr lang="zh-CN" altLang="en-US" sz="1200" dirty="0">
                <a:latin typeface="MiSans" panose="00000500000000000000" charset="-122"/>
                <a:ea typeface="MiSans" panose="00000500000000000000" charset="-122"/>
                <a:cs typeface="MiSans" panose="00000500000000000000" charset="-122"/>
                <a:sym typeface="+mn-ea"/>
              </a:rPr>
              <a:t>、观众进入展区；</a:t>
            </a:r>
            <a:endParaRPr lang="zh-CN" altLang="en-US" sz="1200" dirty="0">
              <a:latin typeface="MiSans" panose="00000500000000000000" charset="-122"/>
              <a:ea typeface="MiSans" panose="00000500000000000000" charset="-122"/>
              <a:cs typeface="MiSans" panose="00000500000000000000" charset="-122"/>
            </a:endParaRPr>
          </a:p>
          <a:p>
            <a:pPr>
              <a:lnSpc>
                <a:spcPct val="150000"/>
              </a:lnSpc>
            </a:pPr>
            <a:r>
              <a:rPr lang="en-US" altLang="zh-CN" sz="1200" dirty="0">
                <a:latin typeface="MiSans" panose="00000500000000000000" charset="-122"/>
                <a:ea typeface="MiSans" panose="00000500000000000000" charset="-122"/>
                <a:cs typeface="MiSans" panose="00000500000000000000" charset="-122"/>
                <a:sym typeface="+mn-ea"/>
              </a:rPr>
              <a:t>2</a:t>
            </a:r>
            <a:r>
              <a:rPr lang="zh-CN" altLang="en-US" sz="1200" dirty="0">
                <a:latin typeface="MiSans" panose="00000500000000000000" charset="-122"/>
                <a:ea typeface="MiSans" panose="00000500000000000000" charset="-122"/>
                <a:cs typeface="MiSans" panose="00000500000000000000" charset="-122"/>
                <a:sym typeface="+mn-ea"/>
              </a:rPr>
              <a:t>、阅读图文展板；</a:t>
            </a:r>
            <a:endParaRPr lang="zh-CN" altLang="en-US" sz="1200" dirty="0">
              <a:latin typeface="MiSans" panose="00000500000000000000" charset="-122"/>
              <a:ea typeface="MiSans" panose="00000500000000000000" charset="-122"/>
              <a:cs typeface="MiSans" panose="00000500000000000000" charset="-122"/>
            </a:endParaRPr>
          </a:p>
        </p:txBody>
      </p:sp>
      <p:sp>
        <p:nvSpPr>
          <p:cNvPr id="2" name="文本框 1"/>
          <p:cNvSpPr txBox="1"/>
          <p:nvPr/>
        </p:nvSpPr>
        <p:spPr>
          <a:xfrm>
            <a:off x="8251825" y="346710"/>
            <a:ext cx="3532505" cy="398780"/>
          </a:xfrm>
          <a:prstGeom prst="rect">
            <a:avLst/>
          </a:prstGeom>
          <a:noFill/>
        </p:spPr>
        <p:txBody>
          <a:bodyPr wrap="square" rtlCol="0">
            <a:spAutoFit/>
          </a:bodyPr>
          <a:lstStyle/>
          <a:p>
            <a:pPr algn="r"/>
            <a:r>
              <a:rPr lang="zh-CN" altLang="en-US" sz="2000">
                <a:solidFill>
                  <a:srgbClr val="58654B"/>
                </a:solidFill>
                <a:latin typeface="京華老宋体_KingHwa_OldSong" panose="02000500000000000000" charset="-122"/>
                <a:ea typeface="京華老宋体_KingHwa_OldSong" panose="02000500000000000000" charset="-122"/>
                <a:cs typeface="仿宋" panose="02010609060101010101" charset="-122"/>
                <a:sym typeface="+mn-ea"/>
              </a:rPr>
              <a:t>绍兴文化里的科学基因</a:t>
            </a:r>
            <a:endParaRPr lang="zh-CN" altLang="en-US" sz="2000">
              <a:solidFill>
                <a:srgbClr val="58654B"/>
              </a:solidFill>
              <a:latin typeface="京華老宋体_KingHwa_OldSong" panose="02000500000000000000" charset="-122"/>
              <a:ea typeface="京華老宋体_KingHwa_OldSong" panose="02000500000000000000" charset="-122"/>
              <a:cs typeface="仿宋" panose="02010609060101010101" charset="-122"/>
              <a:sym typeface="+mn-ea"/>
            </a:endParaRPr>
          </a:p>
        </p:txBody>
      </p:sp>
      <p:pic>
        <p:nvPicPr>
          <p:cNvPr id="3" name="图片 2"/>
          <p:cNvPicPr>
            <a:picLocks noChangeAspect="1"/>
          </p:cNvPicPr>
          <p:nvPr/>
        </p:nvPicPr>
        <p:blipFill>
          <a:blip r:embed="rId4"/>
          <a:srcRect t="17678" b="2743"/>
          <a:stretch>
            <a:fillRect/>
          </a:stretch>
        </p:blipFill>
        <p:spPr>
          <a:xfrm>
            <a:off x="9999345" y="4852035"/>
            <a:ext cx="1784985" cy="1228725"/>
          </a:xfrm>
          <a:prstGeom prst="rect">
            <a:avLst/>
          </a:prstGeom>
        </p:spPr>
      </p:pic>
      <p:grpSp>
        <p:nvGrpSpPr>
          <p:cNvPr id="4" name="组合 3"/>
          <p:cNvGrpSpPr/>
          <p:nvPr/>
        </p:nvGrpSpPr>
        <p:grpSpPr>
          <a:xfrm>
            <a:off x="0" y="6189345"/>
            <a:ext cx="12192000" cy="668655"/>
            <a:chOff x="0" y="9747"/>
            <a:chExt cx="19200" cy="1053"/>
          </a:xfrm>
        </p:grpSpPr>
        <p:sp>
          <p:nvSpPr>
            <p:cNvPr id="6" name="矩形 5"/>
            <p:cNvSpPr/>
            <p:nvPr>
              <p:custDataLst>
                <p:tags r:id="rId5"/>
              </p:custDataLst>
            </p:nvPr>
          </p:nvSpPr>
          <p:spPr>
            <a:xfrm>
              <a:off x="0" y="9747"/>
              <a:ext cx="19200" cy="1053"/>
            </a:xfrm>
            <a:prstGeom prst="rect">
              <a:avLst/>
            </a:prstGeom>
            <a:solidFill>
              <a:srgbClr val="8F6F5D"/>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cs typeface="仿宋" panose="02010609060101010101" charset="-122"/>
              </a:endParaRPr>
            </a:p>
          </p:txBody>
        </p:sp>
        <p:pic>
          <p:nvPicPr>
            <p:cNvPr id="9" name="图片 8" descr="2"/>
            <p:cNvPicPr>
              <a:picLocks noChangeAspect="1"/>
            </p:cNvPicPr>
            <p:nvPr/>
          </p:nvPicPr>
          <p:blipFill>
            <a:blip r:embed="rId6">
              <a:alphaModFix amt="48000"/>
            </a:blip>
            <a:srcRect t="2036" b="82201"/>
            <a:stretch>
              <a:fillRect/>
            </a:stretch>
          </p:blipFill>
          <p:spPr>
            <a:xfrm>
              <a:off x="0" y="9747"/>
              <a:ext cx="19158" cy="1053"/>
            </a:xfrm>
            <a:prstGeom prst="rect">
              <a:avLst/>
            </a:prstGeom>
          </p:spPr>
        </p:pic>
      </p:grpSp>
    </p:spTree>
    <p:custDataLst>
      <p:tags r:id="rId7"/>
    </p:custData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bg>
      <p:bgPr>
        <a:solidFill>
          <a:srgbClr val="F0E7DD">
            <a:alpha val="27000"/>
          </a:srgbClr>
        </a:solidFill>
        <a:effectLst/>
      </p:bgPr>
    </p:bg>
    <p:spTree>
      <p:nvGrpSpPr>
        <p:cNvPr id="1" name=""/>
        <p:cNvGrpSpPr/>
        <p:nvPr/>
      </p:nvGrpSpPr>
      <p:grpSpPr>
        <a:xfrm>
          <a:off x="0" y="0"/>
          <a:ext cx="0" cy="0"/>
          <a:chOff x="0" y="0"/>
          <a:chExt cx="0" cy="0"/>
        </a:xfrm>
      </p:grpSpPr>
      <p:cxnSp>
        <p:nvCxnSpPr>
          <p:cNvPr id="21" name="直接连接符 20"/>
          <p:cNvCxnSpPr/>
          <p:nvPr>
            <p:custDataLst>
              <p:tags r:id="rId1"/>
            </p:custDataLst>
          </p:nvPr>
        </p:nvCxnSpPr>
        <p:spPr>
          <a:xfrm>
            <a:off x="400685" y="738505"/>
            <a:ext cx="11383645" cy="6985"/>
          </a:xfrm>
          <a:prstGeom prst="line">
            <a:avLst/>
          </a:prstGeom>
          <a:ln w="28575" cmpd="sng">
            <a:solidFill>
              <a:srgbClr val="58654B"/>
            </a:solidFill>
            <a:prstDash val="solid"/>
          </a:ln>
        </p:spPr>
        <p:style>
          <a:lnRef idx="2">
            <a:schemeClr val="accent1"/>
          </a:lnRef>
          <a:fillRef idx="0">
            <a:srgbClr val="FFFFFF"/>
          </a:fillRef>
          <a:effectRef idx="0">
            <a:srgbClr val="FFFFFF"/>
          </a:effectRef>
          <a:fontRef idx="minor">
            <a:schemeClr val="tx1"/>
          </a:fontRef>
        </p:style>
      </p:cxnSp>
      <p:sp>
        <p:nvSpPr>
          <p:cNvPr id="5" name="文本框 4"/>
          <p:cNvSpPr txBox="1"/>
          <p:nvPr>
            <p:custDataLst>
              <p:tags r:id="rId2"/>
            </p:custDataLst>
          </p:nvPr>
        </p:nvSpPr>
        <p:spPr>
          <a:xfrm>
            <a:off x="400685" y="216535"/>
            <a:ext cx="5059680" cy="509270"/>
          </a:xfrm>
          <a:prstGeom prst="rect">
            <a:avLst/>
          </a:prstGeom>
          <a:noFill/>
        </p:spPr>
        <p:txBody>
          <a:bodyPr wrap="square" rtlCol="0">
            <a:noAutofit/>
          </a:bodyPr>
          <a:lstStyle/>
          <a:p>
            <a:r>
              <a:rPr lang="zh-CN" altLang="en-US" sz="3600">
                <a:solidFill>
                  <a:srgbClr val="58654B"/>
                </a:solidFill>
                <a:latin typeface="京華老宋体_KingHwa_OldSong" panose="02000500000000000000" charset="-122"/>
                <a:ea typeface="京華老宋体_KingHwa_OldSong" panose="02000500000000000000" charset="-122"/>
                <a:cs typeface="仿宋" panose="02010609060101010101" charset="-122"/>
              </a:rPr>
              <a:t>绍兴十碗头</a:t>
            </a:r>
            <a:endParaRPr lang="zh-CN" altLang="en-US" sz="3600">
              <a:solidFill>
                <a:srgbClr val="58654B"/>
              </a:solidFill>
              <a:latin typeface="京華老宋体_KingHwa_OldSong" panose="02000500000000000000" charset="-122"/>
              <a:ea typeface="京華老宋体_KingHwa_OldSong" panose="02000500000000000000" charset="-122"/>
              <a:cs typeface="仿宋" panose="02010609060101010101" charset="-122"/>
            </a:endParaRPr>
          </a:p>
        </p:txBody>
      </p:sp>
      <p:graphicFrame>
        <p:nvGraphicFramePr>
          <p:cNvPr id="8" name="表格 7"/>
          <p:cNvGraphicFramePr/>
          <p:nvPr>
            <p:custDataLst>
              <p:tags r:id="rId3"/>
            </p:custDataLst>
          </p:nvPr>
        </p:nvGraphicFramePr>
        <p:xfrm>
          <a:off x="400685" y="1163955"/>
          <a:ext cx="11383645" cy="398780"/>
        </p:xfrm>
        <a:graphic>
          <a:graphicData uri="http://schemas.openxmlformats.org/drawingml/2006/table">
            <a:tbl>
              <a:tblPr firstCol="1" bandCol="1">
                <a:tableStyleId>{B2A5736F-0B23-42C7-9033-99ABC36045BD}</a:tableStyleId>
              </a:tblPr>
              <a:tblGrid>
                <a:gridCol w="1452880"/>
                <a:gridCol w="1915795"/>
                <a:gridCol w="1897380"/>
                <a:gridCol w="2181225"/>
                <a:gridCol w="2038985"/>
                <a:gridCol w="1897380"/>
              </a:tblGrid>
              <a:tr h="381000">
                <a:tc>
                  <a:txBody>
                    <a:bodyPr/>
                    <a:lstStyle/>
                    <a:p>
                      <a:pPr algn="ctr">
                        <a:lnSpc>
                          <a:spcPct val="100000"/>
                        </a:lnSpc>
                        <a:spcBef>
                          <a:spcPts val="0"/>
                        </a:spcBef>
                        <a:buClrTx/>
                        <a:buSzTx/>
                        <a:buFontTx/>
                        <a:buNone/>
                      </a:pPr>
                      <a:r>
                        <a:rPr lang="zh-CN" altLang="en-US" sz="1200" b="0">
                          <a:latin typeface="MiSans" panose="00000500000000000000" charset="-122"/>
                          <a:ea typeface="MiSans" panose="00000500000000000000" charset="-122"/>
                          <a:sym typeface="+mn-ea"/>
                        </a:rPr>
                        <a:t>展区名称</a:t>
                      </a:r>
                      <a:endParaRPr lang="zh-CN" altLang="en-US" sz="1200" b="0">
                        <a:latin typeface="MiSans" panose="00000500000000000000" charset="-122"/>
                        <a:ea typeface="MiSans" panose="00000500000000000000" charset="-122"/>
                      </a:endParaRPr>
                    </a:p>
                  </a:txBody>
                  <a:tcPr anchor="ctr">
                    <a:solidFill>
                      <a:srgbClr val="8F6F5D"/>
                    </a:solidFill>
                  </a:tcPr>
                </a:tc>
                <a:tc>
                  <a:txBody>
                    <a:bodyPr/>
                    <a:lstStyle/>
                    <a:p>
                      <a:pPr algn="l">
                        <a:lnSpc>
                          <a:spcPct val="120000"/>
                        </a:lnSpc>
                        <a:spcBef>
                          <a:spcPts val="0"/>
                        </a:spcBef>
                        <a:spcAft>
                          <a:spcPts val="0"/>
                        </a:spcAft>
                        <a:buClrTx/>
                        <a:buSzTx/>
                        <a:buFontTx/>
                        <a:buNone/>
                      </a:pPr>
                      <a:r>
                        <a:rPr lang="zh-CN" altLang="en-US" sz="1200" spc="120">
                          <a:latin typeface="MiSans" panose="00000500000000000000" charset="-122"/>
                          <a:ea typeface="MiSans" panose="00000500000000000000" charset="-122"/>
                          <a:sym typeface="+mn-ea"/>
                        </a:rPr>
                        <a:t>传统</a:t>
                      </a:r>
                      <a:r>
                        <a:rPr lang="zh-CN" altLang="en-US" sz="1200" spc="120">
                          <a:latin typeface="MiSans" panose="00000500000000000000" charset="-122"/>
                          <a:ea typeface="MiSans" panose="00000500000000000000" charset="-122"/>
                        </a:rPr>
                        <a:t>美食</a:t>
                      </a:r>
                      <a:endParaRPr lang="zh-CN" altLang="en-US" sz="1200" spc="120">
                        <a:latin typeface="MiSans" panose="00000500000000000000" charset="-122"/>
                        <a:ea typeface="MiSans" panose="00000500000000000000" charset="-122"/>
                      </a:endParaRPr>
                    </a:p>
                  </a:txBody>
                  <a:tcPr anchor="ctr"/>
                </a:tc>
                <a:tc>
                  <a:txBody>
                    <a:bodyPr/>
                    <a:lstStyle/>
                    <a:p>
                      <a:pPr algn="ctr">
                        <a:buNone/>
                      </a:pPr>
                      <a:r>
                        <a:rPr lang="zh-CN" altLang="en-US" sz="1200">
                          <a:solidFill>
                            <a:schemeClr val="bg1"/>
                          </a:solidFill>
                          <a:latin typeface="MiSans" panose="00000500000000000000" charset="-122"/>
                          <a:ea typeface="MiSans" panose="00000500000000000000" charset="-122"/>
                        </a:rPr>
                        <a:t>展品名称</a:t>
                      </a:r>
                      <a:endParaRPr lang="zh-CN" altLang="en-US" sz="1200">
                        <a:solidFill>
                          <a:schemeClr val="bg1"/>
                        </a:solidFill>
                        <a:latin typeface="MiSans" panose="00000500000000000000" charset="-122"/>
                        <a:ea typeface="MiSans" panose="00000500000000000000" charset="-122"/>
                      </a:endParaRPr>
                    </a:p>
                  </a:txBody>
                  <a:tcPr anchor="ctr">
                    <a:solidFill>
                      <a:srgbClr val="8F6F5D"/>
                    </a:solidFill>
                  </a:tcPr>
                </a:tc>
                <a:tc>
                  <a:txBody>
                    <a:bodyPr/>
                    <a:lstStyle/>
                    <a:p>
                      <a:pPr algn="l">
                        <a:lnSpc>
                          <a:spcPct val="120000"/>
                        </a:lnSpc>
                        <a:spcBef>
                          <a:spcPts val="0"/>
                        </a:spcBef>
                        <a:spcAft>
                          <a:spcPts val="0"/>
                        </a:spcAft>
                        <a:buClrTx/>
                        <a:buSzTx/>
                        <a:buFontTx/>
                        <a:buNone/>
                      </a:pPr>
                      <a:r>
                        <a:rPr lang="zh-CN" altLang="en-US" sz="1200" spc="120">
                          <a:latin typeface="MiSans" panose="00000500000000000000" charset="-122"/>
                          <a:ea typeface="MiSans" panose="00000500000000000000" charset="-122"/>
                          <a:sym typeface="+mn-ea"/>
                        </a:rPr>
                        <a:t>绍兴十碗头</a:t>
                      </a:r>
                      <a:endParaRPr lang="zh-CN" altLang="en-US" sz="1200" b="0" spc="120">
                        <a:latin typeface="MiSans" panose="00000500000000000000" charset="-122"/>
                        <a:ea typeface="MiSans" panose="00000500000000000000" charset="-122"/>
                        <a:sym typeface="+mn-ea"/>
                      </a:endParaRPr>
                    </a:p>
                  </a:txBody>
                  <a:tcPr marL="177800" marR="177800" marT="107950" marB="107950" anchor="ctr"/>
                </a:tc>
                <a:tc>
                  <a:txBody>
                    <a:bodyPr/>
                    <a:lstStyle/>
                    <a:p>
                      <a:pPr algn="ctr">
                        <a:buNone/>
                      </a:pPr>
                      <a:r>
                        <a:rPr lang="zh-CN" altLang="en-US" sz="1200">
                          <a:solidFill>
                            <a:schemeClr val="bg1"/>
                          </a:solidFill>
                          <a:latin typeface="MiSans" panose="00000500000000000000" charset="-122"/>
                          <a:ea typeface="MiSans" panose="00000500000000000000" charset="-122"/>
                        </a:rPr>
                        <a:t>展示形式</a:t>
                      </a:r>
                      <a:endParaRPr lang="zh-CN" altLang="en-US" sz="1200">
                        <a:solidFill>
                          <a:schemeClr val="bg1"/>
                        </a:solidFill>
                        <a:latin typeface="MiSans" panose="00000500000000000000" charset="-122"/>
                        <a:ea typeface="MiSans" panose="00000500000000000000" charset="-122"/>
                      </a:endParaRPr>
                    </a:p>
                  </a:txBody>
                  <a:tcPr anchor="ctr">
                    <a:solidFill>
                      <a:srgbClr val="8F6F5D"/>
                    </a:solidFill>
                  </a:tcPr>
                </a:tc>
                <a:tc>
                  <a:txBody>
                    <a:bodyPr/>
                    <a:lstStyle/>
                    <a:p>
                      <a:pPr algn="ctr">
                        <a:buNone/>
                      </a:pPr>
                      <a:r>
                        <a:rPr lang="zh-CN" altLang="en-US" sz="1200">
                          <a:latin typeface="MiSans" panose="00000500000000000000" charset="-122"/>
                          <a:ea typeface="MiSans" panose="00000500000000000000" charset="-122"/>
                        </a:rPr>
                        <a:t>模型</a:t>
                      </a:r>
                      <a:r>
                        <a:rPr lang="en-US" altLang="zh-CN" sz="1200">
                          <a:latin typeface="MiSans" panose="00000500000000000000" charset="-122"/>
                          <a:ea typeface="MiSans" panose="00000500000000000000" charset="-122"/>
                        </a:rPr>
                        <a:t>+</a:t>
                      </a:r>
                      <a:r>
                        <a:rPr lang="zh-CN" altLang="en-US" sz="1200">
                          <a:latin typeface="MiSans" panose="00000500000000000000" charset="-122"/>
                          <a:ea typeface="MiSans" panose="00000500000000000000" charset="-122"/>
                        </a:rPr>
                        <a:t>造景</a:t>
                      </a:r>
                      <a:endParaRPr lang="zh-CN" altLang="en-US" sz="1200">
                        <a:latin typeface="MiSans" panose="00000500000000000000" charset="-122"/>
                        <a:ea typeface="MiSans" panose="00000500000000000000" charset="-122"/>
                      </a:endParaRPr>
                    </a:p>
                  </a:txBody>
                  <a:tcPr anchor="ctr"/>
                </a:tc>
              </a:tr>
            </a:tbl>
          </a:graphicData>
        </a:graphic>
      </p:graphicFrame>
      <p:cxnSp>
        <p:nvCxnSpPr>
          <p:cNvPr id="25" name="直接连接符 24"/>
          <p:cNvCxnSpPr/>
          <p:nvPr>
            <p:custDataLst>
              <p:tags r:id="rId4"/>
            </p:custDataLst>
          </p:nvPr>
        </p:nvCxnSpPr>
        <p:spPr>
          <a:xfrm>
            <a:off x="5648960" y="1812608"/>
            <a:ext cx="0" cy="4008120"/>
          </a:xfrm>
          <a:prstGeom prst="line">
            <a:avLst/>
          </a:prstGeom>
          <a:ln w="31750" cap="rnd">
            <a:solidFill>
              <a:srgbClr val="58654B"/>
            </a:solidFill>
            <a:prstDash val="sysDot"/>
            <a:round/>
          </a:ln>
        </p:spPr>
        <p:style>
          <a:lnRef idx="0">
            <a:srgbClr val="FFFFFF"/>
          </a:lnRef>
          <a:fillRef idx="0">
            <a:srgbClr val="FFFFFF"/>
          </a:fillRef>
          <a:effectRef idx="0">
            <a:srgbClr val="FFFFFF"/>
          </a:effectRef>
          <a:fontRef idx="minor">
            <a:schemeClr val="tx1"/>
          </a:fontRef>
        </p:style>
      </p:cxnSp>
      <p:sp>
        <p:nvSpPr>
          <p:cNvPr id="22" name="文本框 21"/>
          <p:cNvSpPr txBox="1"/>
          <p:nvPr/>
        </p:nvSpPr>
        <p:spPr>
          <a:xfrm>
            <a:off x="400050" y="1812925"/>
            <a:ext cx="4988560" cy="4267835"/>
          </a:xfrm>
          <a:prstGeom prst="rect">
            <a:avLst/>
          </a:prstGeom>
          <a:noFill/>
        </p:spPr>
        <p:txBody>
          <a:bodyPr wrap="square" rtlCol="0">
            <a:noAutofit/>
          </a:bodyPr>
          <a:lstStyle/>
          <a:p>
            <a:pPr indent="0" fontAlgn="auto">
              <a:lnSpc>
                <a:spcPct val="150000"/>
              </a:lnSpc>
              <a:spcBef>
                <a:spcPts val="0"/>
              </a:spcBef>
              <a:buFont typeface="黑体" panose="02010609060101010101" charset="-122"/>
              <a:buNone/>
            </a:pPr>
            <a:r>
              <a:rPr lang="zh-CN" altLang="en-US" sz="1200" b="1" dirty="0">
                <a:latin typeface="MiSans" panose="00000500000000000000" charset="-122"/>
                <a:ea typeface="MiSans" panose="00000500000000000000" charset="-122"/>
                <a:cs typeface="MiSans" panose="00000500000000000000" charset="-122"/>
                <a:sym typeface="+mn-ea"/>
              </a:rPr>
              <a:t>展项描述：</a:t>
            </a:r>
            <a:endParaRPr lang="zh-CN" altLang="en-US" sz="1200" b="1" dirty="0">
              <a:latin typeface="MiSans" panose="00000500000000000000" charset="-122"/>
              <a:ea typeface="MiSans" panose="00000500000000000000" charset="-122"/>
              <a:cs typeface="MiSans" panose="00000500000000000000" charset="-122"/>
            </a:endParaRPr>
          </a:p>
          <a:p>
            <a:pPr indent="254000" fontAlgn="auto">
              <a:lnSpc>
                <a:spcPct val="150000"/>
              </a:lnSpc>
              <a:spcBef>
                <a:spcPts val="0"/>
              </a:spcBef>
              <a:buFont typeface="黑体" panose="02010609060101010101" charset="-122"/>
              <a:buNone/>
            </a:pPr>
            <a:r>
              <a:rPr lang="zh-CN" altLang="en-US" sz="1200" dirty="0">
                <a:latin typeface="MiSans" panose="00000500000000000000" charset="-122"/>
                <a:ea typeface="MiSans" panose="00000500000000000000" charset="-122"/>
                <a:cs typeface="MiSans" panose="00000500000000000000" charset="-122"/>
                <a:sym typeface="+mn-ea"/>
              </a:rPr>
              <a:t>展项由绍兴美食模型组成。</a:t>
            </a:r>
            <a:endParaRPr lang="zh-CN" altLang="en-US" sz="1200" dirty="0">
              <a:latin typeface="MiSans" panose="00000500000000000000" charset="-122"/>
              <a:ea typeface="MiSans" panose="00000500000000000000" charset="-122"/>
              <a:cs typeface="MiSans" panose="00000500000000000000" charset="-122"/>
              <a:sym typeface="+mn-ea"/>
            </a:endParaRPr>
          </a:p>
          <a:p>
            <a:pPr indent="254000" fontAlgn="auto">
              <a:lnSpc>
                <a:spcPct val="150000"/>
              </a:lnSpc>
              <a:spcBef>
                <a:spcPts val="0"/>
              </a:spcBef>
              <a:buFont typeface="黑体" panose="02010609060101010101" charset="-122"/>
              <a:buNone/>
            </a:pPr>
            <a:r>
              <a:rPr lang="zh-CN" altLang="en-US" sz="1200" dirty="0">
                <a:latin typeface="MiSans" panose="00000500000000000000" charset="-122"/>
                <a:ea typeface="MiSans" panose="00000500000000000000" charset="-122"/>
                <a:cs typeface="MiSans" panose="00000500000000000000" charset="-122"/>
                <a:sym typeface="+mn-ea"/>
              </a:rPr>
              <a:t>该区域内将展示绍兴美食的模型样貌，还原绍兴「十碗头」宴席，营造特色打卡空间。</a:t>
            </a:r>
            <a:endParaRPr lang="zh-CN" altLang="en-US" sz="1200" dirty="0">
              <a:latin typeface="MiSans" panose="00000500000000000000" charset="-122"/>
              <a:ea typeface="MiSans" panose="00000500000000000000" charset="-122"/>
              <a:cs typeface="MiSans" panose="00000500000000000000" charset="-122"/>
              <a:sym typeface="+mn-ea"/>
            </a:endParaRPr>
          </a:p>
          <a:p>
            <a:pPr indent="254000" fontAlgn="auto">
              <a:lnSpc>
                <a:spcPct val="150000"/>
              </a:lnSpc>
              <a:spcBef>
                <a:spcPts val="0"/>
              </a:spcBef>
              <a:buFont typeface="黑体" panose="02010609060101010101" charset="-122"/>
              <a:buNone/>
            </a:pPr>
            <a:endParaRPr lang="zh-CN" altLang="en-US" sz="1200" dirty="0">
              <a:latin typeface="MiSans" panose="00000500000000000000" charset="-122"/>
              <a:ea typeface="MiSans" panose="00000500000000000000" charset="-122"/>
              <a:cs typeface="MiSans" panose="00000500000000000000" charset="-122"/>
              <a:sym typeface="+mn-ea"/>
            </a:endParaRPr>
          </a:p>
          <a:p>
            <a:pPr indent="0" fontAlgn="auto">
              <a:lnSpc>
                <a:spcPct val="150000"/>
              </a:lnSpc>
              <a:spcBef>
                <a:spcPts val="0"/>
              </a:spcBef>
              <a:buFont typeface="黑体" panose="02010609060101010101" charset="-122"/>
              <a:buNone/>
            </a:pPr>
            <a:r>
              <a:rPr lang="zh-CN" altLang="en-US" sz="1200" b="1" dirty="0">
                <a:latin typeface="MiSans" panose="00000500000000000000" charset="-122"/>
                <a:ea typeface="MiSans" panose="00000500000000000000" charset="-122"/>
                <a:cs typeface="MiSans" panose="00000500000000000000" charset="-122"/>
                <a:sym typeface="+mn-ea"/>
              </a:rPr>
              <a:t>展示目的：通过</a:t>
            </a:r>
            <a:r>
              <a:rPr lang="en-US" altLang="zh-CN" sz="1200" b="1" dirty="0">
                <a:latin typeface="MiSans" panose="00000500000000000000" charset="-122"/>
                <a:ea typeface="MiSans" panose="00000500000000000000" charset="-122"/>
                <a:cs typeface="MiSans" panose="00000500000000000000" charset="-122"/>
                <a:sym typeface="+mn-ea"/>
              </a:rPr>
              <a:t>“</a:t>
            </a:r>
            <a:r>
              <a:rPr lang="zh-CN" altLang="en-US" sz="1200" dirty="0">
                <a:latin typeface="MiSans" panose="00000500000000000000" charset="-122"/>
                <a:ea typeface="MiSans" panose="00000500000000000000" charset="-122"/>
                <a:cs typeface="MiSans" panose="00000500000000000000" charset="-122"/>
                <a:sym typeface="黑体" panose="02010609060101010101" charset="-122"/>
              </a:rPr>
              <a:t>以食为媒</a:t>
            </a:r>
            <a:r>
              <a:rPr lang="en-US" altLang="zh-CN" sz="1200" dirty="0">
                <a:latin typeface="MiSans" panose="00000500000000000000" charset="-122"/>
                <a:ea typeface="MiSans" panose="00000500000000000000" charset="-122"/>
                <a:cs typeface="MiSans" panose="00000500000000000000" charset="-122"/>
                <a:sym typeface="黑体" panose="02010609060101010101" charset="-122"/>
              </a:rPr>
              <a:t>”</a:t>
            </a:r>
            <a:r>
              <a:rPr lang="zh-CN" altLang="en-US" sz="1200" dirty="0">
                <a:latin typeface="MiSans" panose="00000500000000000000" charset="-122"/>
                <a:ea typeface="MiSans" panose="00000500000000000000" charset="-122"/>
                <a:cs typeface="MiSans" panose="00000500000000000000" charset="-122"/>
                <a:sym typeface="黑体" panose="02010609060101010101" charset="-122"/>
              </a:rPr>
              <a:t>的形式，构建城市文化传播新范式。</a:t>
            </a:r>
            <a:endParaRPr lang="zh-CN" altLang="en-US" sz="1200" dirty="0">
              <a:latin typeface="MiSans" panose="00000500000000000000" charset="-122"/>
              <a:ea typeface="MiSans" panose="00000500000000000000" charset="-122"/>
              <a:cs typeface="MiSans" panose="00000500000000000000" charset="-122"/>
              <a:sym typeface="黑体" panose="02010609060101010101" charset="-122"/>
            </a:endParaRPr>
          </a:p>
          <a:p>
            <a:pPr indent="0" fontAlgn="auto">
              <a:lnSpc>
                <a:spcPct val="150000"/>
              </a:lnSpc>
              <a:spcBef>
                <a:spcPts val="0"/>
              </a:spcBef>
              <a:buFont typeface="黑体" panose="02010609060101010101" charset="-122"/>
              <a:buNone/>
            </a:pPr>
            <a:endParaRPr lang="zh-CN" altLang="en-US" sz="1200" b="1" dirty="0">
              <a:latin typeface="MiSans" panose="00000500000000000000" charset="-122"/>
              <a:ea typeface="MiSans" panose="00000500000000000000" charset="-122"/>
              <a:cs typeface="MiSans" panose="00000500000000000000" charset="-122"/>
              <a:sym typeface="黑体" panose="02010609060101010101" charset="-122"/>
            </a:endParaRPr>
          </a:p>
          <a:p>
            <a:pPr>
              <a:lnSpc>
                <a:spcPct val="150000"/>
              </a:lnSpc>
            </a:pPr>
            <a:r>
              <a:rPr lang="zh-CN" altLang="en-US" sz="1200" b="1" dirty="0">
                <a:latin typeface="MiSans" panose="00000500000000000000" charset="-122"/>
                <a:ea typeface="MiSans" panose="00000500000000000000" charset="-122"/>
                <a:cs typeface="MiSans" panose="00000500000000000000" charset="-122"/>
                <a:sym typeface="黑体" panose="02010609060101010101" charset="-122"/>
              </a:rPr>
              <a:t>操作说明：</a:t>
            </a:r>
            <a:endParaRPr lang="zh-CN" altLang="en-US" sz="1200" b="1" dirty="0">
              <a:latin typeface="MiSans" panose="00000500000000000000" charset="-122"/>
              <a:ea typeface="MiSans" panose="00000500000000000000" charset="-122"/>
              <a:cs typeface="MiSans" panose="00000500000000000000" charset="-122"/>
              <a:sym typeface="黑体" panose="02010609060101010101" charset="-122"/>
            </a:endParaRPr>
          </a:p>
          <a:p>
            <a:pPr>
              <a:lnSpc>
                <a:spcPct val="150000"/>
              </a:lnSpc>
            </a:pPr>
            <a:r>
              <a:rPr lang="en-US" altLang="zh-CN" sz="1200" dirty="0">
                <a:latin typeface="MiSans" panose="00000500000000000000" charset="-122"/>
                <a:ea typeface="MiSans" panose="00000500000000000000" charset="-122"/>
                <a:cs typeface="MiSans" panose="00000500000000000000" charset="-122"/>
                <a:sym typeface="黑体" panose="02010609060101010101" charset="-122"/>
              </a:rPr>
              <a:t>1</a:t>
            </a:r>
            <a:r>
              <a:rPr lang="zh-CN" altLang="en-US" sz="1200" dirty="0">
                <a:latin typeface="MiSans" panose="00000500000000000000" charset="-122"/>
                <a:ea typeface="MiSans" panose="00000500000000000000" charset="-122"/>
                <a:cs typeface="MiSans" panose="00000500000000000000" charset="-122"/>
                <a:sym typeface="黑体" panose="02010609060101010101" charset="-122"/>
              </a:rPr>
              <a:t>、观众步入展区；</a:t>
            </a:r>
            <a:endParaRPr lang="zh-CN" altLang="en-US" sz="1200" dirty="0">
              <a:latin typeface="MiSans" panose="00000500000000000000" charset="-122"/>
              <a:ea typeface="MiSans" panose="00000500000000000000" charset="-122"/>
              <a:cs typeface="MiSans" panose="00000500000000000000" charset="-122"/>
              <a:sym typeface="黑体" panose="02010609060101010101" charset="-122"/>
            </a:endParaRPr>
          </a:p>
          <a:p>
            <a:pPr>
              <a:lnSpc>
                <a:spcPct val="150000"/>
              </a:lnSpc>
            </a:pPr>
            <a:r>
              <a:rPr lang="zh-CN" altLang="en-US" sz="1200" dirty="0">
                <a:latin typeface="MiSans" panose="00000500000000000000" charset="-122"/>
                <a:ea typeface="MiSans" panose="00000500000000000000" charset="-122"/>
                <a:cs typeface="MiSans" panose="00000500000000000000" charset="-122"/>
                <a:sym typeface="方正兰亭细黑_GBK" panose="02000000000000000000" charset="-122"/>
              </a:rPr>
              <a:t>2、与模型拍照留念；</a:t>
            </a:r>
            <a:endParaRPr lang="zh-CN" altLang="en-US" sz="1200" dirty="0">
              <a:latin typeface="MiSans" panose="00000500000000000000" charset="-122"/>
              <a:ea typeface="MiSans" panose="00000500000000000000" charset="-122"/>
              <a:cs typeface="MiSans" panose="00000500000000000000" charset="-122"/>
              <a:sym typeface="方正兰亭细黑_GBK" panose="02000000000000000000" charset="-122"/>
            </a:endParaRPr>
          </a:p>
          <a:p>
            <a:pPr>
              <a:lnSpc>
                <a:spcPct val="150000"/>
              </a:lnSpc>
            </a:pPr>
            <a:endParaRPr lang="zh-CN" altLang="en-US" sz="1200" dirty="0">
              <a:latin typeface="MiSans" panose="00000500000000000000" charset="-122"/>
              <a:ea typeface="MiSans" panose="00000500000000000000" charset="-122"/>
              <a:cs typeface="MiSans" panose="00000500000000000000" charset="-122"/>
            </a:endParaRPr>
          </a:p>
          <a:p>
            <a:pPr indent="0" fontAlgn="auto">
              <a:lnSpc>
                <a:spcPct val="150000"/>
              </a:lnSpc>
              <a:spcBef>
                <a:spcPts val="0"/>
              </a:spcBef>
              <a:buFont typeface="黑体" panose="02010609060101010101" charset="-122"/>
              <a:buNone/>
            </a:pPr>
            <a:endParaRPr lang="zh-CN" altLang="en-US" sz="1200" dirty="0">
              <a:latin typeface="MiSans" panose="00000500000000000000" charset="-122"/>
              <a:ea typeface="MiSans" panose="00000500000000000000" charset="-122"/>
              <a:cs typeface="MiSans" panose="00000500000000000000" charset="-122"/>
            </a:endParaRPr>
          </a:p>
        </p:txBody>
      </p:sp>
      <p:pic>
        <p:nvPicPr>
          <p:cNvPr id="2" name="图片 1"/>
          <p:cNvPicPr>
            <a:picLocks noChangeAspect="1"/>
          </p:cNvPicPr>
          <p:nvPr/>
        </p:nvPicPr>
        <p:blipFill>
          <a:blip r:embed="rId5"/>
          <a:stretch>
            <a:fillRect/>
          </a:stretch>
        </p:blipFill>
        <p:spPr>
          <a:xfrm>
            <a:off x="6385560" y="2223135"/>
            <a:ext cx="4504055" cy="2821305"/>
          </a:xfrm>
          <a:prstGeom prst="rect">
            <a:avLst/>
          </a:prstGeom>
        </p:spPr>
      </p:pic>
      <p:sp>
        <p:nvSpPr>
          <p:cNvPr id="3" name="文本框 2"/>
          <p:cNvSpPr txBox="1"/>
          <p:nvPr/>
        </p:nvSpPr>
        <p:spPr>
          <a:xfrm>
            <a:off x="8251825" y="346710"/>
            <a:ext cx="3532505" cy="398780"/>
          </a:xfrm>
          <a:prstGeom prst="rect">
            <a:avLst/>
          </a:prstGeom>
          <a:noFill/>
        </p:spPr>
        <p:txBody>
          <a:bodyPr wrap="square" rtlCol="0">
            <a:spAutoFit/>
          </a:bodyPr>
          <a:lstStyle/>
          <a:p>
            <a:pPr algn="r"/>
            <a:r>
              <a:rPr lang="zh-CN" altLang="en-US" sz="2000">
                <a:solidFill>
                  <a:srgbClr val="58654B"/>
                </a:solidFill>
                <a:latin typeface="京華老宋体_KingHwa_OldSong" panose="02000500000000000000" charset="-122"/>
                <a:ea typeface="京華老宋体_KingHwa_OldSong" panose="02000500000000000000" charset="-122"/>
                <a:cs typeface="仿宋" panose="02010609060101010101" charset="-122"/>
                <a:sym typeface="+mn-ea"/>
              </a:rPr>
              <a:t>绍兴文化里的科学基因</a:t>
            </a:r>
            <a:endParaRPr lang="zh-CN" altLang="en-US" sz="2000">
              <a:solidFill>
                <a:srgbClr val="58654B"/>
              </a:solidFill>
              <a:latin typeface="京華老宋体_KingHwa_OldSong" panose="02000500000000000000" charset="-122"/>
              <a:ea typeface="京華老宋体_KingHwa_OldSong" panose="02000500000000000000" charset="-122"/>
              <a:cs typeface="仿宋" panose="02010609060101010101" charset="-122"/>
              <a:sym typeface="+mn-ea"/>
            </a:endParaRPr>
          </a:p>
        </p:txBody>
      </p:sp>
      <p:grpSp>
        <p:nvGrpSpPr>
          <p:cNvPr id="4" name="组合 3"/>
          <p:cNvGrpSpPr/>
          <p:nvPr/>
        </p:nvGrpSpPr>
        <p:grpSpPr>
          <a:xfrm>
            <a:off x="0" y="6189345"/>
            <a:ext cx="12192000" cy="668655"/>
            <a:chOff x="0" y="9747"/>
            <a:chExt cx="19200" cy="1053"/>
          </a:xfrm>
        </p:grpSpPr>
        <p:sp>
          <p:nvSpPr>
            <p:cNvPr id="6" name="矩形 5"/>
            <p:cNvSpPr/>
            <p:nvPr>
              <p:custDataLst>
                <p:tags r:id="rId6"/>
              </p:custDataLst>
            </p:nvPr>
          </p:nvSpPr>
          <p:spPr>
            <a:xfrm>
              <a:off x="0" y="9747"/>
              <a:ext cx="19200" cy="1053"/>
            </a:xfrm>
            <a:prstGeom prst="rect">
              <a:avLst/>
            </a:prstGeom>
            <a:solidFill>
              <a:srgbClr val="8F6F5D"/>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cs typeface="仿宋" panose="02010609060101010101" charset="-122"/>
              </a:endParaRPr>
            </a:p>
          </p:txBody>
        </p:sp>
        <p:pic>
          <p:nvPicPr>
            <p:cNvPr id="9" name="图片 8" descr="2"/>
            <p:cNvPicPr>
              <a:picLocks noChangeAspect="1"/>
            </p:cNvPicPr>
            <p:nvPr/>
          </p:nvPicPr>
          <p:blipFill>
            <a:blip r:embed="rId7">
              <a:alphaModFix amt="48000"/>
            </a:blip>
            <a:srcRect t="2036" b="82201"/>
            <a:stretch>
              <a:fillRect/>
            </a:stretch>
          </p:blipFill>
          <p:spPr>
            <a:xfrm>
              <a:off x="0" y="9747"/>
              <a:ext cx="19158" cy="1053"/>
            </a:xfrm>
            <a:prstGeom prst="rect">
              <a:avLst/>
            </a:prstGeom>
          </p:spPr>
        </p:pic>
      </p:grpSp>
    </p:spTree>
    <p:custDataLst>
      <p:tags r:id="rId8"/>
    </p:custData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bg>
      <p:bgPr>
        <a:solidFill>
          <a:srgbClr val="F0E7DD">
            <a:alpha val="27000"/>
          </a:srgbClr>
        </a:solidFill>
        <a:effectLst/>
      </p:bgPr>
    </p:bg>
    <p:spTree>
      <p:nvGrpSpPr>
        <p:cNvPr id="1" name=""/>
        <p:cNvGrpSpPr/>
        <p:nvPr/>
      </p:nvGrpSpPr>
      <p:grpSpPr>
        <a:xfrm>
          <a:off x="0" y="0"/>
          <a:ext cx="0" cy="0"/>
          <a:chOff x="0" y="0"/>
          <a:chExt cx="0" cy="0"/>
        </a:xfrm>
      </p:grpSpPr>
      <p:cxnSp>
        <p:nvCxnSpPr>
          <p:cNvPr id="21" name="直接连接符 20"/>
          <p:cNvCxnSpPr/>
          <p:nvPr>
            <p:custDataLst>
              <p:tags r:id="rId1"/>
            </p:custDataLst>
          </p:nvPr>
        </p:nvCxnSpPr>
        <p:spPr>
          <a:xfrm>
            <a:off x="400685" y="738505"/>
            <a:ext cx="11383645" cy="6985"/>
          </a:xfrm>
          <a:prstGeom prst="line">
            <a:avLst/>
          </a:prstGeom>
          <a:ln w="28575" cmpd="sng">
            <a:solidFill>
              <a:srgbClr val="58654B"/>
            </a:solidFill>
            <a:prstDash val="solid"/>
          </a:ln>
        </p:spPr>
        <p:style>
          <a:lnRef idx="2">
            <a:schemeClr val="accent1"/>
          </a:lnRef>
          <a:fillRef idx="0">
            <a:srgbClr val="FFFFFF"/>
          </a:fillRef>
          <a:effectRef idx="0">
            <a:srgbClr val="FFFFFF"/>
          </a:effectRef>
          <a:fontRef idx="minor">
            <a:schemeClr val="tx1"/>
          </a:fontRef>
        </p:style>
      </p:cxnSp>
      <p:sp>
        <p:nvSpPr>
          <p:cNvPr id="5" name="文本框 4"/>
          <p:cNvSpPr txBox="1"/>
          <p:nvPr>
            <p:custDataLst>
              <p:tags r:id="rId2"/>
            </p:custDataLst>
          </p:nvPr>
        </p:nvSpPr>
        <p:spPr>
          <a:xfrm>
            <a:off x="400685" y="216535"/>
            <a:ext cx="5379085" cy="509270"/>
          </a:xfrm>
          <a:prstGeom prst="rect">
            <a:avLst/>
          </a:prstGeom>
          <a:noFill/>
        </p:spPr>
        <p:txBody>
          <a:bodyPr wrap="square" rtlCol="0">
            <a:noAutofit/>
          </a:bodyPr>
          <a:lstStyle/>
          <a:p>
            <a:r>
              <a:rPr lang="zh-CN" altLang="en-US" sz="3600">
                <a:solidFill>
                  <a:srgbClr val="58654B"/>
                </a:solidFill>
                <a:latin typeface="京華老宋体_KingHwa_OldSong" panose="02000500000000000000" charset="-122"/>
                <a:ea typeface="京華老宋体_KingHwa_OldSong" panose="02000500000000000000" charset="-122"/>
                <a:cs typeface="仿宋" panose="02010609060101010101" charset="-122"/>
                <a:sym typeface="+mn-ea"/>
              </a:rPr>
              <a:t>绍兴特色美食如何制作</a:t>
            </a:r>
            <a:endParaRPr lang="zh-CN" altLang="en-US" sz="3600" b="0">
              <a:solidFill>
                <a:srgbClr val="58654B"/>
              </a:solidFill>
              <a:latin typeface="京華老宋体_KingHwa_OldSong" panose="02000500000000000000" charset="-122"/>
              <a:ea typeface="京華老宋体_KingHwa_OldSong" panose="02000500000000000000" charset="-122"/>
              <a:cs typeface="仿宋" panose="02010609060101010101" charset="-122"/>
              <a:sym typeface="+mn-ea"/>
            </a:endParaRPr>
          </a:p>
          <a:p>
            <a:endParaRPr lang="zh-CN" altLang="en-US" sz="3600" b="0">
              <a:solidFill>
                <a:srgbClr val="58654B"/>
              </a:solidFill>
              <a:latin typeface="京華老宋体_KingHwa_OldSong" panose="02000500000000000000" charset="-122"/>
              <a:ea typeface="京華老宋体_KingHwa_OldSong" panose="02000500000000000000" charset="-122"/>
              <a:cs typeface="仿宋" panose="02010609060101010101" charset="-122"/>
              <a:sym typeface="+mn-ea"/>
            </a:endParaRPr>
          </a:p>
          <a:p>
            <a:endParaRPr lang="zh-CN" altLang="en-US" sz="3600">
              <a:solidFill>
                <a:srgbClr val="58654B"/>
              </a:solidFill>
              <a:latin typeface="京華老宋体_KingHwa_OldSong" panose="02000500000000000000" charset="-122"/>
              <a:ea typeface="京華老宋体_KingHwa_OldSong" panose="02000500000000000000" charset="-122"/>
              <a:cs typeface="仿宋" panose="02010609060101010101" charset="-122"/>
            </a:endParaRPr>
          </a:p>
          <a:p>
            <a:endParaRPr lang="zh-CN" altLang="en-US" sz="3600">
              <a:solidFill>
                <a:srgbClr val="58654B"/>
              </a:solidFill>
              <a:latin typeface="京華老宋体_KingHwa_OldSong" panose="02000500000000000000" charset="-122"/>
              <a:ea typeface="京華老宋体_KingHwa_OldSong" panose="02000500000000000000" charset="-122"/>
              <a:cs typeface="仿宋" panose="02010609060101010101" charset="-122"/>
            </a:endParaRPr>
          </a:p>
        </p:txBody>
      </p:sp>
      <p:graphicFrame>
        <p:nvGraphicFramePr>
          <p:cNvPr id="8" name="表格 7"/>
          <p:cNvGraphicFramePr/>
          <p:nvPr>
            <p:custDataLst>
              <p:tags r:id="rId3"/>
            </p:custDataLst>
          </p:nvPr>
        </p:nvGraphicFramePr>
        <p:xfrm>
          <a:off x="400685" y="1163955"/>
          <a:ext cx="11383645" cy="398780"/>
        </p:xfrm>
        <a:graphic>
          <a:graphicData uri="http://schemas.openxmlformats.org/drawingml/2006/table">
            <a:tbl>
              <a:tblPr firstCol="1" bandCol="1">
                <a:tableStyleId>{B2A5736F-0B23-42C7-9033-99ABC36045BD}</a:tableStyleId>
              </a:tblPr>
              <a:tblGrid>
                <a:gridCol w="1452880"/>
                <a:gridCol w="1915795"/>
                <a:gridCol w="1897380"/>
                <a:gridCol w="2181225"/>
                <a:gridCol w="2038985"/>
                <a:gridCol w="1897380"/>
              </a:tblGrid>
              <a:tr h="381000">
                <a:tc>
                  <a:txBody>
                    <a:bodyPr/>
                    <a:lstStyle/>
                    <a:p>
                      <a:pPr algn="ctr">
                        <a:lnSpc>
                          <a:spcPct val="100000"/>
                        </a:lnSpc>
                        <a:spcBef>
                          <a:spcPts val="0"/>
                        </a:spcBef>
                        <a:buClrTx/>
                        <a:buSzTx/>
                        <a:buFontTx/>
                        <a:buNone/>
                      </a:pPr>
                      <a:r>
                        <a:rPr lang="zh-CN" altLang="en-US" sz="1200" b="0">
                          <a:latin typeface="MiSans" panose="00000500000000000000" charset="-122"/>
                          <a:ea typeface="MiSans" panose="00000500000000000000" charset="-122"/>
                        </a:rPr>
                        <a:t>展区名称</a:t>
                      </a:r>
                      <a:endParaRPr lang="zh-CN" altLang="en-US" sz="1200" b="0">
                        <a:latin typeface="MiSans" panose="00000500000000000000" charset="-122"/>
                        <a:ea typeface="MiSans" panose="00000500000000000000" charset="-122"/>
                      </a:endParaRPr>
                    </a:p>
                  </a:txBody>
                  <a:tcPr anchor="ctr">
                    <a:solidFill>
                      <a:srgbClr val="8F6F5D"/>
                    </a:solidFill>
                  </a:tcPr>
                </a:tc>
                <a:tc>
                  <a:txBody>
                    <a:bodyPr/>
                    <a:lstStyle/>
                    <a:p>
                      <a:pPr algn="l">
                        <a:lnSpc>
                          <a:spcPct val="120000"/>
                        </a:lnSpc>
                        <a:spcBef>
                          <a:spcPts val="0"/>
                        </a:spcBef>
                        <a:spcAft>
                          <a:spcPts val="0"/>
                        </a:spcAft>
                        <a:buClrTx/>
                        <a:buSzTx/>
                        <a:buFontTx/>
                        <a:buNone/>
                      </a:pPr>
                      <a:r>
                        <a:rPr lang="zh-CN" altLang="en-US" sz="1200" spc="120">
                          <a:latin typeface="MiSans" panose="00000500000000000000" charset="-122"/>
                          <a:ea typeface="MiSans" panose="00000500000000000000" charset="-122"/>
                          <a:sym typeface="+mn-ea"/>
                        </a:rPr>
                        <a:t>传统美食</a:t>
                      </a:r>
                      <a:endParaRPr lang="zh-CN" altLang="en-US" sz="1200" spc="120">
                        <a:latin typeface="MiSans" panose="00000500000000000000" charset="-122"/>
                        <a:ea typeface="MiSans" panose="00000500000000000000" charset="-122"/>
                      </a:endParaRPr>
                    </a:p>
                  </a:txBody>
                  <a:tcPr anchor="ctr"/>
                </a:tc>
                <a:tc>
                  <a:txBody>
                    <a:bodyPr/>
                    <a:lstStyle/>
                    <a:p>
                      <a:pPr algn="ctr">
                        <a:buNone/>
                      </a:pPr>
                      <a:r>
                        <a:rPr lang="zh-CN" altLang="en-US" sz="1200">
                          <a:solidFill>
                            <a:schemeClr val="bg1"/>
                          </a:solidFill>
                          <a:latin typeface="MiSans" panose="00000500000000000000" charset="-122"/>
                          <a:ea typeface="MiSans" panose="00000500000000000000" charset="-122"/>
                        </a:rPr>
                        <a:t>展品名称</a:t>
                      </a:r>
                      <a:endParaRPr lang="zh-CN" altLang="en-US" sz="1200">
                        <a:solidFill>
                          <a:schemeClr val="bg1"/>
                        </a:solidFill>
                        <a:latin typeface="MiSans" panose="00000500000000000000" charset="-122"/>
                        <a:ea typeface="MiSans" panose="00000500000000000000" charset="-122"/>
                      </a:endParaRPr>
                    </a:p>
                  </a:txBody>
                  <a:tcPr anchor="ctr">
                    <a:solidFill>
                      <a:srgbClr val="8F6F5D"/>
                    </a:solidFill>
                  </a:tcPr>
                </a:tc>
                <a:tc>
                  <a:txBody>
                    <a:bodyPr/>
                    <a:lstStyle/>
                    <a:p>
                      <a:pPr indent="0" algn="l">
                        <a:lnSpc>
                          <a:spcPct val="120000"/>
                        </a:lnSpc>
                        <a:spcBef>
                          <a:spcPts val="0"/>
                        </a:spcBef>
                        <a:spcAft>
                          <a:spcPts val="0"/>
                        </a:spcAft>
                        <a:buNone/>
                      </a:pPr>
                      <a:r>
                        <a:rPr lang="zh-CN" altLang="en-US" sz="1200" b="0" spc="120">
                          <a:latin typeface="MiSans" panose="00000500000000000000" charset="-122"/>
                          <a:ea typeface="MiSans" panose="00000500000000000000" charset="-122"/>
                          <a:sym typeface="+mn-ea"/>
                        </a:rPr>
                        <a:t>绍兴特色美食如何制作</a:t>
                      </a:r>
                      <a:endParaRPr lang="zh-CN" altLang="en-US" sz="1200" b="0" spc="120">
                        <a:latin typeface="MiSans" panose="00000500000000000000" charset="-122"/>
                        <a:ea typeface="MiSans" panose="00000500000000000000" charset="-122"/>
                        <a:sym typeface="+mn-ea"/>
                      </a:endParaRPr>
                    </a:p>
                  </a:txBody>
                  <a:tcPr marL="177800" marR="177800" marT="107950" marB="107950" anchor="ctr"/>
                </a:tc>
                <a:tc>
                  <a:txBody>
                    <a:bodyPr/>
                    <a:lstStyle/>
                    <a:p>
                      <a:pPr algn="ctr">
                        <a:buNone/>
                      </a:pPr>
                      <a:r>
                        <a:rPr lang="zh-CN" altLang="en-US" sz="1200">
                          <a:solidFill>
                            <a:schemeClr val="bg1"/>
                          </a:solidFill>
                          <a:latin typeface="MiSans" panose="00000500000000000000" charset="-122"/>
                          <a:ea typeface="MiSans" panose="00000500000000000000" charset="-122"/>
                        </a:rPr>
                        <a:t>展示形式</a:t>
                      </a:r>
                      <a:endParaRPr lang="zh-CN" altLang="en-US" sz="1200">
                        <a:solidFill>
                          <a:schemeClr val="bg1"/>
                        </a:solidFill>
                        <a:latin typeface="MiSans" panose="00000500000000000000" charset="-122"/>
                        <a:ea typeface="MiSans" panose="00000500000000000000" charset="-122"/>
                      </a:endParaRPr>
                    </a:p>
                  </a:txBody>
                  <a:tcPr anchor="ctr">
                    <a:solidFill>
                      <a:srgbClr val="8F6F5D"/>
                    </a:solidFill>
                  </a:tcPr>
                </a:tc>
                <a:tc>
                  <a:txBody>
                    <a:bodyPr/>
                    <a:lstStyle/>
                    <a:p>
                      <a:pPr algn="ctr">
                        <a:buNone/>
                      </a:pPr>
                      <a:r>
                        <a:rPr lang="zh-CN" altLang="en-US" sz="1200">
                          <a:latin typeface="MiSans" panose="00000500000000000000" charset="-122"/>
                          <a:ea typeface="MiSans" panose="00000500000000000000" charset="-122"/>
                        </a:rPr>
                        <a:t>图文展板</a:t>
                      </a:r>
                      <a:r>
                        <a:rPr lang="en-US" altLang="zh-CN" sz="1200">
                          <a:latin typeface="MiSans" panose="00000500000000000000" charset="-122"/>
                          <a:ea typeface="MiSans" panose="00000500000000000000" charset="-122"/>
                        </a:rPr>
                        <a:t>+</a:t>
                      </a:r>
                      <a:r>
                        <a:rPr lang="zh-CN" altLang="en-US" sz="1200">
                          <a:latin typeface="MiSans" panose="00000500000000000000" charset="-122"/>
                          <a:ea typeface="MiSans" panose="00000500000000000000" charset="-122"/>
                        </a:rPr>
                        <a:t>造景</a:t>
                      </a:r>
                      <a:endParaRPr lang="zh-CN" altLang="en-US" sz="1200">
                        <a:latin typeface="MiSans" panose="00000500000000000000" charset="-122"/>
                        <a:ea typeface="MiSans" panose="00000500000000000000" charset="-122"/>
                      </a:endParaRPr>
                    </a:p>
                  </a:txBody>
                  <a:tcPr anchor="ctr"/>
                </a:tc>
              </a:tr>
            </a:tbl>
          </a:graphicData>
        </a:graphic>
      </p:graphicFrame>
      <p:sp>
        <p:nvSpPr>
          <p:cNvPr id="22" name="文本框 21"/>
          <p:cNvSpPr txBox="1"/>
          <p:nvPr/>
        </p:nvSpPr>
        <p:spPr>
          <a:xfrm>
            <a:off x="400050" y="1812925"/>
            <a:ext cx="11383645" cy="4267835"/>
          </a:xfrm>
          <a:prstGeom prst="rect">
            <a:avLst/>
          </a:prstGeom>
          <a:noFill/>
        </p:spPr>
        <p:txBody>
          <a:bodyPr wrap="square" rtlCol="0">
            <a:noAutofit/>
          </a:bodyPr>
          <a:lstStyle/>
          <a:p>
            <a:pPr indent="0" fontAlgn="auto">
              <a:lnSpc>
                <a:spcPct val="150000"/>
              </a:lnSpc>
              <a:spcBef>
                <a:spcPts val="0"/>
              </a:spcBef>
              <a:buFont typeface="黑体" panose="02010609060101010101" charset="-122"/>
              <a:buNone/>
            </a:pPr>
            <a:r>
              <a:rPr lang="zh-CN" altLang="en-US" sz="1200" b="1" dirty="0">
                <a:latin typeface="MiSans" panose="00000500000000000000" charset="-122"/>
                <a:ea typeface="MiSans" panose="00000500000000000000" charset="-122"/>
                <a:cs typeface="MiSans" panose="00000500000000000000" charset="-122"/>
                <a:sym typeface="+mn-ea"/>
              </a:rPr>
              <a:t>展项描述：</a:t>
            </a:r>
            <a:endParaRPr lang="zh-CN" altLang="en-US" sz="1200" b="1" dirty="0">
              <a:latin typeface="MiSans" panose="00000500000000000000" charset="-122"/>
              <a:ea typeface="MiSans" panose="00000500000000000000" charset="-122"/>
              <a:cs typeface="MiSans" panose="00000500000000000000" charset="-122"/>
            </a:endParaRPr>
          </a:p>
          <a:p>
            <a:pPr indent="304800" fontAlgn="auto">
              <a:lnSpc>
                <a:spcPct val="150000"/>
              </a:lnSpc>
              <a:spcBef>
                <a:spcPts val="0"/>
              </a:spcBef>
              <a:buFont typeface="黑体" panose="02010609060101010101" charset="-122"/>
              <a:buNone/>
              <a:extLst>
                <a:ext uri="{35155182-B16C-46BC-9424-99874614C6A1}">
                  <wpsdc:indentchars xmlns:wpsdc="http://www.wps.cn/officeDocument/2017/drawingmlCustomData" val="200" checksum="1077528236"/>
                </a:ext>
              </a:extLst>
            </a:pPr>
            <a:r>
              <a:rPr lang="zh-CN" altLang="en-US" sz="1200" dirty="0">
                <a:latin typeface="MiSans" panose="00000500000000000000" charset="-122"/>
                <a:ea typeface="MiSans" panose="00000500000000000000" charset="-122"/>
                <a:cs typeface="MiSans" panose="00000500000000000000" charset="-122"/>
                <a:sym typeface="+mn-ea"/>
              </a:rPr>
              <a:t>展项主要由图文展板组成。</a:t>
            </a:r>
            <a:endParaRPr lang="zh-CN" altLang="en-US" sz="1200" dirty="0">
              <a:latin typeface="MiSans" panose="00000500000000000000" charset="-122"/>
              <a:ea typeface="MiSans" panose="00000500000000000000" charset="-122"/>
              <a:cs typeface="MiSans" panose="00000500000000000000" charset="-122"/>
              <a:sym typeface="+mn-ea"/>
            </a:endParaRPr>
          </a:p>
          <a:p>
            <a:pPr indent="304800" fontAlgn="auto">
              <a:lnSpc>
                <a:spcPct val="150000"/>
              </a:lnSpc>
              <a:spcBef>
                <a:spcPts val="0"/>
              </a:spcBef>
              <a:buFont typeface="黑体" panose="02010609060101010101" charset="-122"/>
              <a:buNone/>
              <a:extLst>
                <a:ext uri="{35155182-B16C-46BC-9424-99874614C6A1}">
                  <wpsdc:indentchars xmlns:wpsdc="http://www.wps.cn/officeDocument/2017/drawingmlCustomData" val="200" checksum="1077528236"/>
                </a:ext>
              </a:extLst>
            </a:pPr>
            <a:r>
              <a:rPr lang="zh-CN" altLang="en-US" sz="1200" dirty="0">
                <a:latin typeface="MiSans" panose="00000500000000000000" charset="-122"/>
                <a:ea typeface="MiSans" panose="00000500000000000000" charset="-122"/>
                <a:cs typeface="MiSans" panose="00000500000000000000" charset="-122"/>
                <a:sym typeface="+mn-ea"/>
              </a:rPr>
              <a:t>本展项解码绍兴经典美食（臭豆腐、酱鸭、霉豆腐）的匠造密码</a:t>
            </a:r>
            <a:r>
              <a:rPr lang="en-US" altLang="zh-CN" sz="1200" dirty="0">
                <a:latin typeface="MiSans" panose="00000500000000000000" charset="-122"/>
                <a:ea typeface="MiSans" panose="00000500000000000000" charset="-122"/>
                <a:cs typeface="MiSans" panose="00000500000000000000" charset="-122"/>
                <a:sym typeface="+mn-ea"/>
              </a:rPr>
              <a:t>——以</a:t>
            </a:r>
            <a:r>
              <a:rPr lang="zh-CN" altLang="en-US" sz="1200" dirty="0">
                <a:latin typeface="MiSans" panose="00000500000000000000" charset="-122"/>
                <a:ea typeface="MiSans" panose="00000500000000000000" charset="-122"/>
                <a:cs typeface="MiSans" panose="00000500000000000000" charset="-122"/>
                <a:sym typeface="+mn-ea"/>
              </a:rPr>
              <a:t>发酵为核心（卤浸、酱腌、霉化），展现从原料甄选到时间雕琢的精微工艺。</a:t>
            </a:r>
            <a:endParaRPr lang="zh-CN" altLang="en-US" sz="1200" dirty="0">
              <a:latin typeface="MiSans" panose="00000500000000000000" charset="-122"/>
              <a:ea typeface="MiSans" panose="00000500000000000000" charset="-122"/>
              <a:cs typeface="MiSans" panose="00000500000000000000" charset="-122"/>
              <a:sym typeface="+mn-ea"/>
            </a:endParaRPr>
          </a:p>
          <a:p>
            <a:pPr indent="304800" fontAlgn="auto">
              <a:lnSpc>
                <a:spcPct val="150000"/>
              </a:lnSpc>
              <a:spcBef>
                <a:spcPts val="0"/>
              </a:spcBef>
              <a:buFont typeface="黑体" panose="02010609060101010101" charset="-122"/>
              <a:buNone/>
              <a:extLst>
                <a:ext uri="{35155182-B16C-46BC-9424-99874614C6A1}">
                  <wpsdc:indentchars xmlns:wpsdc="http://www.wps.cn/officeDocument/2017/drawingmlCustomData" val="200" checksum="1077528236"/>
                </a:ext>
              </a:extLst>
            </a:pPr>
            <a:endParaRPr lang="zh-CN" altLang="en-US" sz="1200" dirty="0">
              <a:latin typeface="MiSans" panose="00000500000000000000" charset="-122"/>
              <a:ea typeface="MiSans" panose="00000500000000000000" charset="-122"/>
              <a:cs typeface="MiSans" panose="00000500000000000000" charset="-122"/>
              <a:sym typeface="+mn-ea"/>
            </a:endParaRPr>
          </a:p>
          <a:p>
            <a:pPr indent="0" fontAlgn="auto">
              <a:lnSpc>
                <a:spcPct val="150000"/>
              </a:lnSpc>
              <a:spcBef>
                <a:spcPts val="0"/>
              </a:spcBef>
              <a:buFont typeface="黑体" panose="02010609060101010101" charset="-122"/>
              <a:buNone/>
            </a:pPr>
            <a:r>
              <a:rPr lang="zh-CN" altLang="en-US" sz="1200" b="1" dirty="0">
                <a:latin typeface="MiSans" panose="00000500000000000000" charset="-122"/>
                <a:ea typeface="MiSans" panose="00000500000000000000" charset="-122"/>
                <a:cs typeface="MiSans" panose="00000500000000000000" charset="-122"/>
                <a:sym typeface="+mn-ea"/>
              </a:rPr>
              <a:t>展示目的：</a:t>
            </a:r>
            <a:r>
              <a:rPr lang="en-US" altLang="zh-CN" sz="1200" dirty="0">
                <a:latin typeface="MiSans" panose="00000500000000000000" charset="-122"/>
                <a:ea typeface="MiSans" panose="00000500000000000000" charset="-122"/>
                <a:cs typeface="MiSans" panose="00000500000000000000" charset="-122"/>
                <a:sym typeface="+mn-ea"/>
              </a:rPr>
              <a:t> 旨在揭示绍兴“酱霉臭”风味的微生物密码与匠人时间智慧，彰显其作为活态非遗的饮食艺术与科学内涵。</a:t>
            </a:r>
            <a:endParaRPr lang="zh-CN" altLang="en-US" sz="1200" dirty="0">
              <a:solidFill>
                <a:srgbClr val="FF0000"/>
              </a:solidFill>
              <a:latin typeface="MiSans" panose="00000500000000000000" charset="-122"/>
              <a:ea typeface="MiSans" panose="00000500000000000000" charset="-122"/>
              <a:cs typeface="MiSans" panose="00000500000000000000" charset="-122"/>
              <a:sym typeface="+mn-ea"/>
            </a:endParaRPr>
          </a:p>
          <a:p>
            <a:pPr indent="0" fontAlgn="auto">
              <a:lnSpc>
                <a:spcPct val="150000"/>
              </a:lnSpc>
              <a:spcBef>
                <a:spcPts val="0"/>
              </a:spcBef>
              <a:buFont typeface="黑体" panose="02010609060101010101" charset="-122"/>
              <a:buNone/>
            </a:pPr>
            <a:endParaRPr lang="zh-CN" altLang="en-US" sz="1200" b="1" dirty="0">
              <a:latin typeface="MiSans" panose="00000500000000000000" charset="-122"/>
              <a:ea typeface="MiSans" panose="00000500000000000000" charset="-122"/>
              <a:cs typeface="MiSans" panose="00000500000000000000" charset="-122"/>
              <a:sym typeface="黑体" panose="02010609060101010101" charset="-122"/>
            </a:endParaRPr>
          </a:p>
          <a:p>
            <a:pPr>
              <a:lnSpc>
                <a:spcPct val="150000"/>
              </a:lnSpc>
            </a:pPr>
            <a:r>
              <a:rPr lang="zh-CN" altLang="en-US" sz="1200" b="1" dirty="0">
                <a:latin typeface="MiSans" panose="00000500000000000000" charset="-122"/>
                <a:ea typeface="MiSans" panose="00000500000000000000" charset="-122"/>
                <a:cs typeface="MiSans" panose="00000500000000000000" charset="-122"/>
                <a:sym typeface="黑体" panose="02010609060101010101" charset="-122"/>
              </a:rPr>
              <a:t>操作说明：</a:t>
            </a:r>
            <a:endParaRPr lang="zh-CN" altLang="en-US" sz="1200" b="1" dirty="0">
              <a:latin typeface="MiSans" panose="00000500000000000000" charset="-122"/>
              <a:ea typeface="MiSans" panose="00000500000000000000" charset="-122"/>
              <a:cs typeface="MiSans" panose="00000500000000000000" charset="-122"/>
              <a:sym typeface="黑体" panose="02010609060101010101" charset="-122"/>
            </a:endParaRPr>
          </a:p>
          <a:p>
            <a:pPr>
              <a:lnSpc>
                <a:spcPct val="150000"/>
              </a:lnSpc>
            </a:pPr>
            <a:r>
              <a:rPr lang="en-US" altLang="zh-CN" sz="1200" dirty="0">
                <a:latin typeface="MiSans" panose="00000500000000000000" charset="-122"/>
                <a:ea typeface="MiSans" panose="00000500000000000000" charset="-122"/>
                <a:cs typeface="MiSans" panose="00000500000000000000" charset="-122"/>
                <a:sym typeface="+mn-ea"/>
              </a:rPr>
              <a:t>1</a:t>
            </a:r>
            <a:r>
              <a:rPr lang="zh-CN" altLang="en-US" sz="1200" dirty="0">
                <a:latin typeface="MiSans" panose="00000500000000000000" charset="-122"/>
                <a:ea typeface="MiSans" panose="00000500000000000000" charset="-122"/>
                <a:cs typeface="MiSans" panose="00000500000000000000" charset="-122"/>
                <a:sym typeface="+mn-ea"/>
              </a:rPr>
              <a:t>、观众进入展区；</a:t>
            </a:r>
            <a:endParaRPr lang="zh-CN" altLang="en-US" sz="1200" dirty="0">
              <a:latin typeface="MiSans" panose="00000500000000000000" charset="-122"/>
              <a:ea typeface="MiSans" panose="00000500000000000000" charset="-122"/>
              <a:cs typeface="MiSans" panose="00000500000000000000" charset="-122"/>
            </a:endParaRPr>
          </a:p>
          <a:p>
            <a:pPr>
              <a:lnSpc>
                <a:spcPct val="150000"/>
              </a:lnSpc>
            </a:pPr>
            <a:r>
              <a:rPr lang="en-US" altLang="zh-CN" sz="1200" dirty="0">
                <a:latin typeface="MiSans" panose="00000500000000000000" charset="-122"/>
                <a:ea typeface="MiSans" panose="00000500000000000000" charset="-122"/>
                <a:cs typeface="MiSans" panose="00000500000000000000" charset="-122"/>
                <a:sym typeface="+mn-ea"/>
              </a:rPr>
              <a:t>2</a:t>
            </a:r>
            <a:r>
              <a:rPr lang="zh-CN" altLang="en-US" sz="1200" dirty="0">
                <a:latin typeface="MiSans" panose="00000500000000000000" charset="-122"/>
                <a:ea typeface="MiSans" panose="00000500000000000000" charset="-122"/>
                <a:cs typeface="MiSans" panose="00000500000000000000" charset="-122"/>
                <a:sym typeface="+mn-ea"/>
              </a:rPr>
              <a:t>、阅读图文展板；</a:t>
            </a:r>
            <a:endParaRPr lang="zh-CN" altLang="en-US" sz="1200" dirty="0">
              <a:latin typeface="MiSans" panose="00000500000000000000" charset="-122"/>
              <a:ea typeface="MiSans" panose="00000500000000000000" charset="-122"/>
              <a:cs typeface="MiSans" panose="00000500000000000000" charset="-122"/>
            </a:endParaRPr>
          </a:p>
        </p:txBody>
      </p:sp>
      <p:sp>
        <p:nvSpPr>
          <p:cNvPr id="2" name="文本框 1"/>
          <p:cNvSpPr txBox="1"/>
          <p:nvPr/>
        </p:nvSpPr>
        <p:spPr>
          <a:xfrm>
            <a:off x="8251825" y="346710"/>
            <a:ext cx="3532505" cy="398780"/>
          </a:xfrm>
          <a:prstGeom prst="rect">
            <a:avLst/>
          </a:prstGeom>
          <a:noFill/>
        </p:spPr>
        <p:txBody>
          <a:bodyPr wrap="square" rtlCol="0">
            <a:spAutoFit/>
          </a:bodyPr>
          <a:lstStyle/>
          <a:p>
            <a:pPr algn="r"/>
            <a:r>
              <a:rPr lang="zh-CN" altLang="en-US" sz="2000">
                <a:solidFill>
                  <a:srgbClr val="58654B"/>
                </a:solidFill>
                <a:latin typeface="京華老宋体_KingHwa_OldSong" panose="02000500000000000000" charset="-122"/>
                <a:ea typeface="京華老宋体_KingHwa_OldSong" panose="02000500000000000000" charset="-122"/>
                <a:cs typeface="仿宋" panose="02010609060101010101" charset="-122"/>
                <a:sym typeface="+mn-ea"/>
              </a:rPr>
              <a:t>绍兴文化里的科学基因</a:t>
            </a:r>
            <a:endParaRPr lang="zh-CN" altLang="en-US" sz="2000">
              <a:solidFill>
                <a:srgbClr val="58654B"/>
              </a:solidFill>
              <a:latin typeface="京華老宋体_KingHwa_OldSong" panose="02000500000000000000" charset="-122"/>
              <a:ea typeface="京華老宋体_KingHwa_OldSong" panose="02000500000000000000" charset="-122"/>
              <a:cs typeface="仿宋" panose="02010609060101010101" charset="-122"/>
              <a:sym typeface="+mn-ea"/>
            </a:endParaRPr>
          </a:p>
        </p:txBody>
      </p:sp>
      <p:grpSp>
        <p:nvGrpSpPr>
          <p:cNvPr id="4" name="组合 3"/>
          <p:cNvGrpSpPr/>
          <p:nvPr/>
        </p:nvGrpSpPr>
        <p:grpSpPr>
          <a:xfrm>
            <a:off x="0" y="6189345"/>
            <a:ext cx="12192000" cy="668655"/>
            <a:chOff x="0" y="9747"/>
            <a:chExt cx="19200" cy="1053"/>
          </a:xfrm>
        </p:grpSpPr>
        <p:sp>
          <p:nvSpPr>
            <p:cNvPr id="6" name="矩形 5"/>
            <p:cNvSpPr/>
            <p:nvPr>
              <p:custDataLst>
                <p:tags r:id="rId4"/>
              </p:custDataLst>
            </p:nvPr>
          </p:nvSpPr>
          <p:spPr>
            <a:xfrm>
              <a:off x="0" y="9747"/>
              <a:ext cx="19200" cy="1053"/>
            </a:xfrm>
            <a:prstGeom prst="rect">
              <a:avLst/>
            </a:prstGeom>
            <a:solidFill>
              <a:srgbClr val="8F6F5D"/>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cs typeface="仿宋" panose="02010609060101010101" charset="-122"/>
              </a:endParaRPr>
            </a:p>
          </p:txBody>
        </p:sp>
        <p:pic>
          <p:nvPicPr>
            <p:cNvPr id="9" name="图片 8" descr="2"/>
            <p:cNvPicPr>
              <a:picLocks noChangeAspect="1"/>
            </p:cNvPicPr>
            <p:nvPr/>
          </p:nvPicPr>
          <p:blipFill>
            <a:blip r:embed="rId5">
              <a:alphaModFix amt="48000"/>
            </a:blip>
            <a:srcRect t="2036" b="82201"/>
            <a:stretch>
              <a:fillRect/>
            </a:stretch>
          </p:blipFill>
          <p:spPr>
            <a:xfrm>
              <a:off x="0" y="9747"/>
              <a:ext cx="19158" cy="1053"/>
            </a:xfrm>
            <a:prstGeom prst="rect">
              <a:avLst/>
            </a:prstGeom>
          </p:spPr>
        </p:pic>
      </p:grpSp>
      <p:pic>
        <p:nvPicPr>
          <p:cNvPr id="7" name="图片 6"/>
          <p:cNvPicPr>
            <a:picLocks noChangeAspect="1"/>
          </p:cNvPicPr>
          <p:nvPr/>
        </p:nvPicPr>
        <p:blipFill>
          <a:blip r:embed="rId6"/>
          <a:stretch>
            <a:fillRect/>
          </a:stretch>
        </p:blipFill>
        <p:spPr>
          <a:xfrm>
            <a:off x="9379585" y="4577715"/>
            <a:ext cx="2404110" cy="1503045"/>
          </a:xfrm>
          <a:prstGeom prst="rect">
            <a:avLst/>
          </a:prstGeom>
        </p:spPr>
      </p:pic>
    </p:spTree>
    <p:custDataLst>
      <p:tags r:id="rId7"/>
    </p:custData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bg>
      <p:bgPr>
        <a:solidFill>
          <a:srgbClr val="8F6F5D">
            <a:alpha val="50000"/>
          </a:srgbClr>
        </a:solidFill>
        <a:effectLst/>
      </p:bgPr>
    </p:bg>
    <p:spTree>
      <p:nvGrpSpPr>
        <p:cNvPr id="1" name=""/>
        <p:cNvGrpSpPr/>
        <p:nvPr/>
      </p:nvGrpSpPr>
      <p:grpSpPr/>
      <p:sp>
        <p:nvSpPr>
          <p:cNvPr id="6" name="文本框 5"/>
          <p:cNvSpPr txBox="1"/>
          <p:nvPr/>
        </p:nvSpPr>
        <p:spPr>
          <a:xfrm>
            <a:off x="1629410" y="2571115"/>
            <a:ext cx="8933815" cy="1445260"/>
          </a:xfrm>
          <a:prstGeom prst="rect">
            <a:avLst/>
          </a:prstGeom>
          <a:noFill/>
          <a:effectLst>
            <a:outerShdw blurRad="50800" dist="101600" dir="13500000" algn="br" rotWithShape="0">
              <a:prstClr val="black">
                <a:alpha val="9000"/>
              </a:prstClr>
            </a:outerShdw>
            <a:reflection blurRad="6350" stA="15000" endA="300" endPos="87000" dir="5400000" sy="-100000" algn="bl" rotWithShape="0"/>
          </a:effectLst>
        </p:spPr>
        <p:txBody>
          <a:bodyPr wrap="square" rtlCol="0" anchor="t">
            <a:spAutoFit/>
          </a:bodyPr>
          <a:p>
            <a:pPr algn="ctr">
              <a:buClrTx/>
              <a:buSzTx/>
              <a:buFontTx/>
            </a:pPr>
            <a:r>
              <a:rPr lang="zh-CN" altLang="en-US" sz="8800">
                <a:solidFill>
                  <a:schemeClr val="tx1">
                    <a:lumMod val="85000"/>
                    <a:lumOff val="15000"/>
                  </a:schemeClr>
                </a:solidFill>
                <a:latin typeface="汉仪尚巍手书W" panose="00020600040101010101" charset="-122"/>
                <a:ea typeface="汉仪尚巍手书W" panose="00020600040101010101" charset="-122"/>
                <a:sym typeface="+mn-ea"/>
              </a:rPr>
              <a:t>传统美食</a:t>
            </a:r>
            <a:r>
              <a:rPr lang="en-US" altLang="zh-CN" sz="8800">
                <a:solidFill>
                  <a:schemeClr val="tx1">
                    <a:lumMod val="85000"/>
                    <a:lumOff val="15000"/>
                  </a:schemeClr>
                </a:solidFill>
                <a:latin typeface="汉仪尚巍手书W" panose="00020600040101010101" charset="-122"/>
                <a:ea typeface="汉仪尚巍手书W" panose="00020600040101010101" charset="-122"/>
                <a:sym typeface="+mn-ea"/>
              </a:rPr>
              <a:t>:</a:t>
            </a:r>
            <a:r>
              <a:rPr lang="zh-CN" altLang="en-US" sz="8800">
                <a:solidFill>
                  <a:schemeClr val="tx1">
                    <a:lumMod val="85000"/>
                    <a:lumOff val="15000"/>
                  </a:schemeClr>
                </a:solidFill>
                <a:latin typeface="汉仪尚巍手书W" panose="00020600040101010101" charset="-122"/>
                <a:ea typeface="汉仪尚巍手书W" panose="00020600040101010101" charset="-122"/>
                <a:sym typeface="+mn-ea"/>
              </a:rPr>
              <a:t>为什么？</a:t>
            </a:r>
            <a:endParaRPr lang="zh-CN" altLang="en-US" sz="8800">
              <a:solidFill>
                <a:schemeClr val="tx1">
                  <a:lumMod val="85000"/>
                  <a:lumOff val="15000"/>
                </a:schemeClr>
              </a:solidFill>
              <a:latin typeface="汉仪尚巍手书W" panose="00020600040101010101" charset="-122"/>
              <a:ea typeface="汉仪尚巍手书W" panose="00020600040101010101" charset="-122"/>
              <a:sym typeface="+mn-ea"/>
            </a:endParaRPr>
          </a:p>
        </p:txBody>
      </p:sp>
    </p:spTree>
    <p:custDataLst>
      <p:tags r:id="rId1"/>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bg>
      <p:bgPr>
        <a:solidFill>
          <a:srgbClr val="F0E7DD">
            <a:alpha val="27000"/>
          </a:srgbClr>
        </a:solidFill>
        <a:effectLst/>
      </p:bgPr>
    </p:bg>
    <p:spTree>
      <p:nvGrpSpPr>
        <p:cNvPr id="1" name=""/>
        <p:cNvGrpSpPr/>
        <p:nvPr/>
      </p:nvGrpSpPr>
      <p:grpSpPr>
        <a:xfrm>
          <a:off x="0" y="0"/>
          <a:ext cx="0" cy="0"/>
          <a:chOff x="0" y="0"/>
          <a:chExt cx="0" cy="0"/>
        </a:xfrm>
      </p:grpSpPr>
      <p:cxnSp>
        <p:nvCxnSpPr>
          <p:cNvPr id="21" name="直接连接符 20"/>
          <p:cNvCxnSpPr/>
          <p:nvPr>
            <p:custDataLst>
              <p:tags r:id="rId1"/>
            </p:custDataLst>
          </p:nvPr>
        </p:nvCxnSpPr>
        <p:spPr>
          <a:xfrm>
            <a:off x="400685" y="738505"/>
            <a:ext cx="11383645" cy="6985"/>
          </a:xfrm>
          <a:prstGeom prst="line">
            <a:avLst/>
          </a:prstGeom>
          <a:ln w="28575" cmpd="sng">
            <a:solidFill>
              <a:srgbClr val="58654B"/>
            </a:solidFill>
            <a:prstDash val="solid"/>
          </a:ln>
        </p:spPr>
        <p:style>
          <a:lnRef idx="2">
            <a:schemeClr val="accent1"/>
          </a:lnRef>
          <a:fillRef idx="0">
            <a:srgbClr val="FFFFFF"/>
          </a:fillRef>
          <a:effectRef idx="0">
            <a:srgbClr val="FFFFFF"/>
          </a:effectRef>
          <a:fontRef idx="minor">
            <a:schemeClr val="tx1"/>
          </a:fontRef>
        </p:style>
      </p:cxnSp>
      <p:sp>
        <p:nvSpPr>
          <p:cNvPr id="5" name="文本框 4"/>
          <p:cNvSpPr txBox="1"/>
          <p:nvPr>
            <p:custDataLst>
              <p:tags r:id="rId2"/>
            </p:custDataLst>
          </p:nvPr>
        </p:nvSpPr>
        <p:spPr>
          <a:xfrm>
            <a:off x="400685" y="216535"/>
            <a:ext cx="5379085" cy="509270"/>
          </a:xfrm>
          <a:prstGeom prst="rect">
            <a:avLst/>
          </a:prstGeom>
          <a:noFill/>
        </p:spPr>
        <p:txBody>
          <a:bodyPr wrap="square" rtlCol="0">
            <a:noAutofit/>
          </a:bodyPr>
          <a:lstStyle/>
          <a:p>
            <a:r>
              <a:rPr lang="zh-CN" altLang="en-US" sz="3600">
                <a:solidFill>
                  <a:srgbClr val="58654B"/>
                </a:solidFill>
                <a:latin typeface="京華老宋体_KingHwa_OldSong" panose="02000500000000000000" charset="-122"/>
                <a:ea typeface="京華老宋体_KingHwa_OldSong" panose="02000500000000000000" charset="-122"/>
                <a:cs typeface="仿宋" panose="02010609060101010101" charset="-122"/>
                <a:sym typeface="+mn-ea"/>
              </a:rPr>
              <a:t>绍兴的酱文化</a:t>
            </a:r>
            <a:endParaRPr lang="zh-CN" altLang="en-US" sz="3600" b="0">
              <a:solidFill>
                <a:srgbClr val="58654B"/>
              </a:solidFill>
              <a:latin typeface="京華老宋体_KingHwa_OldSong" panose="02000500000000000000" charset="-122"/>
              <a:ea typeface="京華老宋体_KingHwa_OldSong" panose="02000500000000000000" charset="-122"/>
              <a:cs typeface="仿宋" panose="02010609060101010101" charset="-122"/>
              <a:sym typeface="+mn-ea"/>
            </a:endParaRPr>
          </a:p>
          <a:p>
            <a:endParaRPr lang="zh-CN" altLang="en-US" sz="3600" b="0">
              <a:solidFill>
                <a:srgbClr val="58654B"/>
              </a:solidFill>
              <a:latin typeface="京華老宋体_KingHwa_OldSong" panose="02000500000000000000" charset="-122"/>
              <a:ea typeface="京華老宋体_KingHwa_OldSong" panose="02000500000000000000" charset="-122"/>
              <a:cs typeface="仿宋" panose="02010609060101010101" charset="-122"/>
              <a:sym typeface="+mn-ea"/>
            </a:endParaRPr>
          </a:p>
          <a:p>
            <a:endParaRPr lang="zh-CN" altLang="en-US" sz="3600">
              <a:solidFill>
                <a:srgbClr val="58654B"/>
              </a:solidFill>
              <a:latin typeface="京華老宋体_KingHwa_OldSong" panose="02000500000000000000" charset="-122"/>
              <a:ea typeface="京華老宋体_KingHwa_OldSong" panose="02000500000000000000" charset="-122"/>
              <a:cs typeface="仿宋" panose="02010609060101010101" charset="-122"/>
            </a:endParaRPr>
          </a:p>
          <a:p>
            <a:endParaRPr lang="zh-CN" altLang="en-US" sz="3600">
              <a:solidFill>
                <a:srgbClr val="58654B"/>
              </a:solidFill>
              <a:latin typeface="京華老宋体_KingHwa_OldSong" panose="02000500000000000000" charset="-122"/>
              <a:ea typeface="京華老宋体_KingHwa_OldSong" panose="02000500000000000000" charset="-122"/>
              <a:cs typeface="仿宋" panose="02010609060101010101" charset="-122"/>
            </a:endParaRPr>
          </a:p>
        </p:txBody>
      </p:sp>
      <p:graphicFrame>
        <p:nvGraphicFramePr>
          <p:cNvPr id="8" name="表格 7"/>
          <p:cNvGraphicFramePr/>
          <p:nvPr>
            <p:custDataLst>
              <p:tags r:id="rId3"/>
            </p:custDataLst>
          </p:nvPr>
        </p:nvGraphicFramePr>
        <p:xfrm>
          <a:off x="400685" y="1163955"/>
          <a:ext cx="11383645" cy="398780"/>
        </p:xfrm>
        <a:graphic>
          <a:graphicData uri="http://schemas.openxmlformats.org/drawingml/2006/table">
            <a:tbl>
              <a:tblPr firstCol="1" bandCol="1">
                <a:tableStyleId>{B2A5736F-0B23-42C7-9033-99ABC36045BD}</a:tableStyleId>
              </a:tblPr>
              <a:tblGrid>
                <a:gridCol w="1452880"/>
                <a:gridCol w="1915795"/>
                <a:gridCol w="1897380"/>
                <a:gridCol w="2181225"/>
                <a:gridCol w="2038985"/>
                <a:gridCol w="1897380"/>
              </a:tblGrid>
              <a:tr h="381000">
                <a:tc>
                  <a:txBody>
                    <a:bodyPr/>
                    <a:lstStyle/>
                    <a:p>
                      <a:pPr algn="ctr">
                        <a:lnSpc>
                          <a:spcPct val="100000"/>
                        </a:lnSpc>
                        <a:spcBef>
                          <a:spcPts val="0"/>
                        </a:spcBef>
                        <a:buClrTx/>
                        <a:buSzTx/>
                        <a:buFontTx/>
                        <a:buNone/>
                      </a:pPr>
                      <a:r>
                        <a:rPr lang="zh-CN" altLang="en-US" sz="1200" b="0">
                          <a:latin typeface="MiSans" panose="00000500000000000000" charset="-122"/>
                          <a:ea typeface="MiSans" panose="00000500000000000000" charset="-122"/>
                        </a:rPr>
                        <a:t>展区名称</a:t>
                      </a:r>
                      <a:endParaRPr lang="zh-CN" altLang="en-US" sz="1200" b="0">
                        <a:latin typeface="MiSans" panose="00000500000000000000" charset="-122"/>
                        <a:ea typeface="MiSans" panose="00000500000000000000" charset="-122"/>
                      </a:endParaRPr>
                    </a:p>
                  </a:txBody>
                  <a:tcPr anchor="ctr">
                    <a:solidFill>
                      <a:srgbClr val="8F6F5D"/>
                    </a:solidFill>
                  </a:tcPr>
                </a:tc>
                <a:tc>
                  <a:txBody>
                    <a:bodyPr/>
                    <a:lstStyle/>
                    <a:p>
                      <a:pPr algn="l">
                        <a:lnSpc>
                          <a:spcPct val="120000"/>
                        </a:lnSpc>
                        <a:spcBef>
                          <a:spcPts val="0"/>
                        </a:spcBef>
                        <a:spcAft>
                          <a:spcPts val="0"/>
                        </a:spcAft>
                        <a:buClrTx/>
                        <a:buSzTx/>
                        <a:buFontTx/>
                        <a:buNone/>
                      </a:pPr>
                      <a:r>
                        <a:rPr lang="zh-CN" altLang="en-US" sz="1200" spc="120">
                          <a:latin typeface="MiSans" panose="00000500000000000000" charset="-122"/>
                          <a:ea typeface="MiSans" panose="00000500000000000000" charset="-122"/>
                          <a:sym typeface="+mn-ea"/>
                        </a:rPr>
                        <a:t>传统美食</a:t>
                      </a:r>
                      <a:endParaRPr lang="zh-CN" altLang="en-US" sz="1200" spc="120">
                        <a:latin typeface="MiSans" panose="00000500000000000000" charset="-122"/>
                        <a:ea typeface="MiSans" panose="00000500000000000000" charset="-122"/>
                      </a:endParaRPr>
                    </a:p>
                  </a:txBody>
                  <a:tcPr anchor="ctr"/>
                </a:tc>
                <a:tc>
                  <a:txBody>
                    <a:bodyPr/>
                    <a:lstStyle/>
                    <a:p>
                      <a:pPr algn="ctr">
                        <a:buNone/>
                      </a:pPr>
                      <a:r>
                        <a:rPr lang="zh-CN" altLang="en-US" sz="1200">
                          <a:solidFill>
                            <a:schemeClr val="bg1"/>
                          </a:solidFill>
                          <a:latin typeface="MiSans" panose="00000500000000000000" charset="-122"/>
                          <a:ea typeface="MiSans" panose="00000500000000000000" charset="-122"/>
                        </a:rPr>
                        <a:t>展品名称</a:t>
                      </a:r>
                      <a:endParaRPr lang="zh-CN" altLang="en-US" sz="1200">
                        <a:solidFill>
                          <a:schemeClr val="bg1"/>
                        </a:solidFill>
                        <a:latin typeface="MiSans" panose="00000500000000000000" charset="-122"/>
                        <a:ea typeface="MiSans" panose="00000500000000000000" charset="-122"/>
                      </a:endParaRPr>
                    </a:p>
                  </a:txBody>
                  <a:tcPr anchor="ctr">
                    <a:solidFill>
                      <a:srgbClr val="8F6F5D"/>
                    </a:solidFill>
                  </a:tcPr>
                </a:tc>
                <a:tc>
                  <a:txBody>
                    <a:bodyPr/>
                    <a:lstStyle/>
                    <a:p>
                      <a:pPr indent="0" algn="l">
                        <a:lnSpc>
                          <a:spcPct val="120000"/>
                        </a:lnSpc>
                        <a:spcBef>
                          <a:spcPts val="0"/>
                        </a:spcBef>
                        <a:spcAft>
                          <a:spcPts val="0"/>
                        </a:spcAft>
                        <a:buNone/>
                      </a:pPr>
                      <a:r>
                        <a:rPr lang="zh-CN" altLang="en-US" sz="1200" spc="120">
                          <a:latin typeface="MiSans" panose="00000500000000000000" charset="-122"/>
                          <a:ea typeface="MiSans" panose="00000500000000000000" charset="-122"/>
                          <a:sym typeface="+mn-ea"/>
                        </a:rPr>
                        <a:t>绍兴的酱</a:t>
                      </a:r>
                      <a:r>
                        <a:rPr lang="zh-CN" altLang="en-US" sz="1200" spc="120">
                          <a:latin typeface="MiSans" panose="00000500000000000000" charset="-122"/>
                          <a:ea typeface="MiSans" panose="00000500000000000000" charset="-122"/>
                          <a:sym typeface="+mn-ea"/>
                        </a:rPr>
                        <a:t>文化</a:t>
                      </a:r>
                      <a:endParaRPr lang="zh-CN" altLang="en-US" sz="1200" b="0" spc="120">
                        <a:latin typeface="MiSans" panose="00000500000000000000" charset="-122"/>
                        <a:ea typeface="MiSans" panose="00000500000000000000" charset="-122"/>
                        <a:sym typeface="+mn-ea"/>
                      </a:endParaRPr>
                    </a:p>
                  </a:txBody>
                  <a:tcPr marL="177800" marR="177800" marT="107950" marB="107950" anchor="ctr"/>
                </a:tc>
                <a:tc>
                  <a:txBody>
                    <a:bodyPr/>
                    <a:lstStyle/>
                    <a:p>
                      <a:pPr algn="ctr">
                        <a:buNone/>
                      </a:pPr>
                      <a:r>
                        <a:rPr lang="zh-CN" altLang="en-US" sz="1200">
                          <a:solidFill>
                            <a:schemeClr val="bg1"/>
                          </a:solidFill>
                          <a:latin typeface="MiSans" panose="00000500000000000000" charset="-122"/>
                          <a:ea typeface="MiSans" panose="00000500000000000000" charset="-122"/>
                        </a:rPr>
                        <a:t>展示形式</a:t>
                      </a:r>
                      <a:endParaRPr lang="zh-CN" altLang="en-US" sz="1200">
                        <a:solidFill>
                          <a:schemeClr val="bg1"/>
                        </a:solidFill>
                        <a:latin typeface="MiSans" panose="00000500000000000000" charset="-122"/>
                        <a:ea typeface="MiSans" panose="00000500000000000000" charset="-122"/>
                      </a:endParaRPr>
                    </a:p>
                  </a:txBody>
                  <a:tcPr anchor="ctr">
                    <a:solidFill>
                      <a:srgbClr val="8F6F5D"/>
                    </a:solidFill>
                  </a:tcPr>
                </a:tc>
                <a:tc>
                  <a:txBody>
                    <a:bodyPr/>
                    <a:lstStyle/>
                    <a:p>
                      <a:pPr algn="ctr">
                        <a:buNone/>
                      </a:pPr>
                      <a:r>
                        <a:rPr lang="zh-CN" altLang="en-US" sz="1200">
                          <a:latin typeface="MiSans" panose="00000500000000000000" charset="-122"/>
                          <a:ea typeface="MiSans" panose="00000500000000000000" charset="-122"/>
                        </a:rPr>
                        <a:t>图文展板</a:t>
                      </a:r>
                      <a:r>
                        <a:rPr lang="en-US" altLang="zh-CN" sz="1200">
                          <a:latin typeface="MiSans" panose="00000500000000000000" charset="-122"/>
                          <a:ea typeface="MiSans" panose="00000500000000000000" charset="-122"/>
                        </a:rPr>
                        <a:t>+</a:t>
                      </a:r>
                      <a:r>
                        <a:rPr lang="zh-CN" altLang="en-US" sz="1200">
                          <a:latin typeface="MiSans" panose="00000500000000000000" charset="-122"/>
                          <a:ea typeface="MiSans" panose="00000500000000000000" charset="-122"/>
                        </a:rPr>
                        <a:t>造景</a:t>
                      </a:r>
                      <a:endParaRPr lang="zh-CN" altLang="en-US" sz="1200">
                        <a:latin typeface="MiSans" panose="00000500000000000000" charset="-122"/>
                        <a:ea typeface="MiSans" panose="00000500000000000000" charset="-122"/>
                      </a:endParaRPr>
                    </a:p>
                  </a:txBody>
                  <a:tcPr anchor="ctr"/>
                </a:tc>
              </a:tr>
            </a:tbl>
          </a:graphicData>
        </a:graphic>
      </p:graphicFrame>
      <p:sp>
        <p:nvSpPr>
          <p:cNvPr id="22" name="文本框 21"/>
          <p:cNvSpPr txBox="1"/>
          <p:nvPr/>
        </p:nvSpPr>
        <p:spPr>
          <a:xfrm>
            <a:off x="400050" y="1812925"/>
            <a:ext cx="11383645" cy="4267835"/>
          </a:xfrm>
          <a:prstGeom prst="rect">
            <a:avLst/>
          </a:prstGeom>
          <a:noFill/>
        </p:spPr>
        <p:txBody>
          <a:bodyPr wrap="square" rtlCol="0">
            <a:noAutofit/>
          </a:bodyPr>
          <a:lstStyle/>
          <a:p>
            <a:pPr indent="0" fontAlgn="auto">
              <a:lnSpc>
                <a:spcPct val="150000"/>
              </a:lnSpc>
              <a:spcBef>
                <a:spcPts val="0"/>
              </a:spcBef>
              <a:buFont typeface="黑体" panose="02010609060101010101" charset="-122"/>
              <a:buNone/>
            </a:pPr>
            <a:r>
              <a:rPr lang="zh-CN" altLang="en-US" sz="1200" b="1" dirty="0">
                <a:latin typeface="MiSans" panose="00000500000000000000" charset="-122"/>
                <a:ea typeface="MiSans" panose="00000500000000000000" charset="-122"/>
                <a:cs typeface="MiSans" panose="00000500000000000000" charset="-122"/>
                <a:sym typeface="+mn-ea"/>
              </a:rPr>
              <a:t>展项描述：</a:t>
            </a:r>
            <a:endParaRPr lang="zh-CN" altLang="en-US" sz="1200" b="1" dirty="0">
              <a:latin typeface="MiSans" panose="00000500000000000000" charset="-122"/>
              <a:ea typeface="MiSans" panose="00000500000000000000" charset="-122"/>
              <a:cs typeface="MiSans" panose="00000500000000000000" charset="-122"/>
            </a:endParaRPr>
          </a:p>
          <a:p>
            <a:pPr indent="304800" fontAlgn="auto">
              <a:lnSpc>
                <a:spcPct val="150000"/>
              </a:lnSpc>
              <a:spcBef>
                <a:spcPts val="0"/>
              </a:spcBef>
              <a:buFont typeface="黑体" panose="02010609060101010101" charset="-122"/>
              <a:buNone/>
              <a:extLst>
                <a:ext uri="{35155182-B16C-46BC-9424-99874614C6A1}">
                  <wpsdc:indentchars xmlns:wpsdc="http://www.wps.cn/officeDocument/2017/drawingmlCustomData" val="200" checksum="1077528236"/>
                </a:ext>
              </a:extLst>
            </a:pPr>
            <a:r>
              <a:rPr lang="zh-CN" altLang="en-US" sz="1200" dirty="0">
                <a:latin typeface="MiSans" panose="00000500000000000000" charset="-122"/>
                <a:ea typeface="MiSans" panose="00000500000000000000" charset="-122"/>
                <a:cs typeface="MiSans" panose="00000500000000000000" charset="-122"/>
                <a:sym typeface="+mn-ea"/>
              </a:rPr>
              <a:t>展项主要由图文展板、酱缸模型组成。</a:t>
            </a:r>
            <a:endParaRPr lang="zh-CN" altLang="en-US" sz="1200" dirty="0">
              <a:latin typeface="MiSans" panose="00000500000000000000" charset="-122"/>
              <a:ea typeface="MiSans" panose="00000500000000000000" charset="-122"/>
              <a:cs typeface="MiSans" panose="00000500000000000000" charset="-122"/>
              <a:sym typeface="+mn-ea"/>
            </a:endParaRPr>
          </a:p>
          <a:p>
            <a:pPr indent="304800" fontAlgn="auto">
              <a:lnSpc>
                <a:spcPct val="150000"/>
              </a:lnSpc>
              <a:spcBef>
                <a:spcPts val="0"/>
              </a:spcBef>
              <a:buFont typeface="黑体" panose="02010609060101010101" charset="-122"/>
              <a:buNone/>
              <a:extLst>
                <a:ext uri="{35155182-B16C-46BC-9424-99874614C6A1}">
                  <wpsdc:indentchars xmlns:wpsdc="http://www.wps.cn/officeDocument/2017/drawingmlCustomData" val="200" checksum="1077528236"/>
                </a:ext>
              </a:extLst>
            </a:pPr>
            <a:r>
              <a:rPr lang="zh-CN" altLang="en-US" sz="1200" dirty="0">
                <a:latin typeface="MiSans" panose="00000500000000000000" charset="-122"/>
                <a:ea typeface="MiSans" panose="00000500000000000000" charset="-122"/>
                <a:cs typeface="MiSans" panose="00000500000000000000" charset="-122"/>
                <a:sym typeface="+mn-ea"/>
              </a:rPr>
              <a:t>本展项聚焦酱园、酱油、酱货</a:t>
            </a:r>
            <a:r>
              <a:rPr lang="zh-CN" altLang="en-US" sz="1200" dirty="0">
                <a:latin typeface="MiSans" panose="00000500000000000000" charset="-122"/>
                <a:ea typeface="MiSans" panose="00000500000000000000" charset="-122"/>
                <a:cs typeface="MiSans" panose="00000500000000000000" charset="-122"/>
                <a:sym typeface="+mn-ea"/>
              </a:rPr>
              <a:t>及绍兴作为</a:t>
            </a:r>
            <a:r>
              <a:rPr lang="en-US" altLang="zh-CN" sz="1200" dirty="0">
                <a:latin typeface="MiSans" panose="00000500000000000000" charset="-122"/>
                <a:ea typeface="MiSans" panose="00000500000000000000" charset="-122"/>
                <a:cs typeface="MiSans" panose="00000500000000000000" charset="-122"/>
                <a:sym typeface="+mn-ea"/>
              </a:rPr>
              <a:t>“</a:t>
            </a:r>
            <a:r>
              <a:rPr lang="zh-CN" altLang="en-US" sz="1200" dirty="0">
                <a:latin typeface="MiSans" panose="00000500000000000000" charset="-122"/>
                <a:ea typeface="MiSans" panose="00000500000000000000" charset="-122"/>
                <a:cs typeface="MiSans" panose="00000500000000000000" charset="-122"/>
                <a:sym typeface="+mn-ea"/>
              </a:rPr>
              <a:t>中国酱园发祥地</a:t>
            </a:r>
            <a:r>
              <a:rPr lang="en-US" altLang="zh-CN" sz="1200" dirty="0">
                <a:latin typeface="MiSans" panose="00000500000000000000" charset="-122"/>
                <a:ea typeface="MiSans" panose="00000500000000000000" charset="-122"/>
                <a:cs typeface="MiSans" panose="00000500000000000000" charset="-122"/>
                <a:sym typeface="+mn-ea"/>
              </a:rPr>
              <a:t>”</a:t>
            </a:r>
            <a:r>
              <a:rPr lang="zh-CN" altLang="en-US" sz="1200" dirty="0">
                <a:latin typeface="MiSans" panose="00000500000000000000" charset="-122"/>
                <a:ea typeface="MiSans" panose="00000500000000000000" charset="-122"/>
                <a:cs typeface="MiSans" panose="00000500000000000000" charset="-122"/>
                <a:sym typeface="+mn-ea"/>
              </a:rPr>
              <a:t>的核心地位，呈现其源起魏晋、鼎盛明清的千年酱缸文化，以</a:t>
            </a:r>
            <a:r>
              <a:rPr lang="en-US" altLang="zh-CN" sz="1200" dirty="0">
                <a:latin typeface="MiSans" panose="00000500000000000000" charset="-122"/>
                <a:ea typeface="MiSans" panose="00000500000000000000" charset="-122"/>
                <a:cs typeface="MiSans" panose="00000500000000000000" charset="-122"/>
                <a:sym typeface="+mn-ea"/>
              </a:rPr>
              <a:t>“</a:t>
            </a:r>
            <a:r>
              <a:rPr lang="zh-CN" altLang="en-US" sz="1200" dirty="0">
                <a:latin typeface="MiSans" panose="00000500000000000000" charset="-122"/>
                <a:ea typeface="MiSans" panose="00000500000000000000" charset="-122"/>
                <a:cs typeface="MiSans" panose="00000500000000000000" charset="-122"/>
                <a:sym typeface="+mn-ea"/>
              </a:rPr>
              <a:t>天下酱业无人不说绍</a:t>
            </a:r>
            <a:r>
              <a:rPr lang="en-US" altLang="zh-CN" sz="1200" dirty="0">
                <a:latin typeface="MiSans" panose="00000500000000000000" charset="-122"/>
                <a:ea typeface="MiSans" panose="00000500000000000000" charset="-122"/>
                <a:cs typeface="MiSans" panose="00000500000000000000" charset="-122"/>
                <a:sym typeface="+mn-ea"/>
              </a:rPr>
              <a:t>”</a:t>
            </a:r>
            <a:r>
              <a:rPr lang="zh-CN" altLang="en-US" sz="1200" dirty="0">
                <a:latin typeface="MiSans" panose="00000500000000000000" charset="-122"/>
                <a:ea typeface="MiSans" panose="00000500000000000000" charset="-122"/>
                <a:cs typeface="MiSans" panose="00000500000000000000" charset="-122"/>
                <a:sym typeface="+mn-ea"/>
              </a:rPr>
              <a:t>的盛誉及母子酱油等非遗技艺，诠释水乡微生物发酵的智慧结晶。</a:t>
            </a:r>
            <a:endParaRPr lang="zh-CN" altLang="en-US" sz="1200" dirty="0">
              <a:latin typeface="MiSans" panose="00000500000000000000" charset="-122"/>
              <a:ea typeface="MiSans" panose="00000500000000000000" charset="-122"/>
              <a:cs typeface="MiSans" panose="00000500000000000000" charset="-122"/>
              <a:sym typeface="+mn-ea"/>
            </a:endParaRPr>
          </a:p>
          <a:p>
            <a:pPr indent="304800" fontAlgn="auto">
              <a:lnSpc>
                <a:spcPct val="150000"/>
              </a:lnSpc>
              <a:spcBef>
                <a:spcPts val="0"/>
              </a:spcBef>
              <a:buFont typeface="黑体" panose="02010609060101010101" charset="-122"/>
              <a:buNone/>
              <a:extLst>
                <a:ext uri="{35155182-B16C-46BC-9424-99874614C6A1}">
                  <wpsdc:indentchars xmlns:wpsdc="http://www.wps.cn/officeDocument/2017/drawingmlCustomData" val="200" checksum="1077528236"/>
                </a:ext>
              </a:extLst>
            </a:pPr>
            <a:endParaRPr lang="en-US" altLang="zh-CN" sz="1200" dirty="0">
              <a:latin typeface="MiSans" panose="00000500000000000000" charset="-122"/>
              <a:ea typeface="MiSans" panose="00000500000000000000" charset="-122"/>
              <a:cs typeface="MiSans" panose="00000500000000000000" charset="-122"/>
              <a:sym typeface="+mn-ea"/>
            </a:endParaRPr>
          </a:p>
          <a:p>
            <a:pPr indent="0" fontAlgn="auto">
              <a:lnSpc>
                <a:spcPct val="150000"/>
              </a:lnSpc>
              <a:spcBef>
                <a:spcPts val="0"/>
              </a:spcBef>
              <a:buFont typeface="黑体" panose="02010609060101010101" charset="-122"/>
              <a:buNone/>
            </a:pPr>
            <a:r>
              <a:rPr lang="zh-CN" altLang="en-US" sz="1200" b="1" dirty="0">
                <a:latin typeface="MiSans" panose="00000500000000000000" charset="-122"/>
                <a:ea typeface="MiSans" panose="00000500000000000000" charset="-122"/>
                <a:cs typeface="MiSans" panose="00000500000000000000" charset="-122"/>
                <a:sym typeface="+mn-ea"/>
              </a:rPr>
              <a:t>展示目的：</a:t>
            </a:r>
            <a:r>
              <a:rPr lang="zh-CN" altLang="en-US" sz="1200" dirty="0">
                <a:latin typeface="MiSans" panose="00000500000000000000" charset="-122"/>
                <a:ea typeface="MiSans" panose="00000500000000000000" charset="-122"/>
                <a:cs typeface="MiSans" panose="00000500000000000000" charset="-122"/>
                <a:sym typeface="+mn-ea"/>
              </a:rPr>
              <a:t> 旨在彰显绍兴酱品（酱鸭、腐乳等）承载的“三缸文化”精髓，揭示其依托独特气候、严谨工艺（省级非遗）成就的基础味觉密码与活态饮食文明。</a:t>
            </a:r>
            <a:endParaRPr lang="zh-CN" altLang="en-US" sz="1200" dirty="0">
              <a:solidFill>
                <a:srgbClr val="FF0000"/>
              </a:solidFill>
              <a:latin typeface="MiSans" panose="00000500000000000000" charset="-122"/>
              <a:ea typeface="MiSans" panose="00000500000000000000" charset="-122"/>
              <a:cs typeface="MiSans" panose="00000500000000000000" charset="-122"/>
              <a:sym typeface="+mn-ea"/>
            </a:endParaRPr>
          </a:p>
          <a:p>
            <a:pPr indent="0" fontAlgn="auto">
              <a:lnSpc>
                <a:spcPct val="150000"/>
              </a:lnSpc>
              <a:spcBef>
                <a:spcPts val="0"/>
              </a:spcBef>
              <a:buFont typeface="黑体" panose="02010609060101010101" charset="-122"/>
              <a:buNone/>
            </a:pPr>
            <a:endParaRPr lang="zh-CN" altLang="en-US" sz="1200" b="1" dirty="0">
              <a:latin typeface="MiSans" panose="00000500000000000000" charset="-122"/>
              <a:ea typeface="MiSans" panose="00000500000000000000" charset="-122"/>
              <a:cs typeface="MiSans" panose="00000500000000000000" charset="-122"/>
              <a:sym typeface="黑体" panose="02010609060101010101" charset="-122"/>
            </a:endParaRPr>
          </a:p>
          <a:p>
            <a:pPr>
              <a:lnSpc>
                <a:spcPct val="150000"/>
              </a:lnSpc>
            </a:pPr>
            <a:r>
              <a:rPr lang="zh-CN" altLang="en-US" sz="1200" b="1" dirty="0">
                <a:latin typeface="MiSans" panose="00000500000000000000" charset="-122"/>
                <a:ea typeface="MiSans" panose="00000500000000000000" charset="-122"/>
                <a:cs typeface="MiSans" panose="00000500000000000000" charset="-122"/>
                <a:sym typeface="黑体" panose="02010609060101010101" charset="-122"/>
              </a:rPr>
              <a:t>操作说明：</a:t>
            </a:r>
            <a:endParaRPr lang="zh-CN" altLang="en-US" sz="1200" b="1" dirty="0">
              <a:latin typeface="MiSans" panose="00000500000000000000" charset="-122"/>
              <a:ea typeface="MiSans" panose="00000500000000000000" charset="-122"/>
              <a:cs typeface="MiSans" panose="00000500000000000000" charset="-122"/>
              <a:sym typeface="黑体" panose="02010609060101010101" charset="-122"/>
            </a:endParaRPr>
          </a:p>
          <a:p>
            <a:pPr>
              <a:lnSpc>
                <a:spcPct val="150000"/>
              </a:lnSpc>
            </a:pPr>
            <a:r>
              <a:rPr lang="en-US" altLang="zh-CN" sz="1200" dirty="0">
                <a:latin typeface="MiSans" panose="00000500000000000000" charset="-122"/>
                <a:ea typeface="MiSans" panose="00000500000000000000" charset="-122"/>
                <a:cs typeface="MiSans" panose="00000500000000000000" charset="-122"/>
                <a:sym typeface="+mn-ea"/>
              </a:rPr>
              <a:t>1</a:t>
            </a:r>
            <a:r>
              <a:rPr lang="zh-CN" altLang="en-US" sz="1200" dirty="0">
                <a:latin typeface="MiSans" panose="00000500000000000000" charset="-122"/>
                <a:ea typeface="MiSans" panose="00000500000000000000" charset="-122"/>
                <a:cs typeface="MiSans" panose="00000500000000000000" charset="-122"/>
                <a:sym typeface="+mn-ea"/>
              </a:rPr>
              <a:t>、观众进入展区；</a:t>
            </a:r>
            <a:endParaRPr lang="zh-CN" altLang="en-US" sz="1200" dirty="0">
              <a:latin typeface="MiSans" panose="00000500000000000000" charset="-122"/>
              <a:ea typeface="MiSans" panose="00000500000000000000" charset="-122"/>
              <a:cs typeface="MiSans" panose="00000500000000000000" charset="-122"/>
            </a:endParaRPr>
          </a:p>
          <a:p>
            <a:pPr>
              <a:lnSpc>
                <a:spcPct val="150000"/>
              </a:lnSpc>
            </a:pPr>
            <a:r>
              <a:rPr lang="en-US" altLang="zh-CN" sz="1200" dirty="0">
                <a:latin typeface="MiSans" panose="00000500000000000000" charset="-122"/>
                <a:ea typeface="MiSans" panose="00000500000000000000" charset="-122"/>
                <a:cs typeface="MiSans" panose="00000500000000000000" charset="-122"/>
                <a:sym typeface="+mn-ea"/>
              </a:rPr>
              <a:t>2</a:t>
            </a:r>
            <a:r>
              <a:rPr lang="zh-CN" altLang="en-US" sz="1200" dirty="0">
                <a:latin typeface="MiSans" panose="00000500000000000000" charset="-122"/>
                <a:ea typeface="MiSans" panose="00000500000000000000" charset="-122"/>
                <a:cs typeface="MiSans" panose="00000500000000000000" charset="-122"/>
                <a:sym typeface="+mn-ea"/>
              </a:rPr>
              <a:t>、阅读图文展板；</a:t>
            </a:r>
            <a:endParaRPr lang="zh-CN" altLang="en-US" sz="1200" dirty="0">
              <a:latin typeface="MiSans" panose="00000500000000000000" charset="-122"/>
              <a:ea typeface="MiSans" panose="00000500000000000000" charset="-122"/>
              <a:cs typeface="MiSans" panose="00000500000000000000" charset="-122"/>
            </a:endParaRPr>
          </a:p>
        </p:txBody>
      </p:sp>
      <p:sp>
        <p:nvSpPr>
          <p:cNvPr id="2" name="文本框 1"/>
          <p:cNvSpPr txBox="1"/>
          <p:nvPr/>
        </p:nvSpPr>
        <p:spPr>
          <a:xfrm>
            <a:off x="8251825" y="346710"/>
            <a:ext cx="3532505" cy="398780"/>
          </a:xfrm>
          <a:prstGeom prst="rect">
            <a:avLst/>
          </a:prstGeom>
          <a:noFill/>
        </p:spPr>
        <p:txBody>
          <a:bodyPr wrap="square" rtlCol="0">
            <a:spAutoFit/>
          </a:bodyPr>
          <a:lstStyle/>
          <a:p>
            <a:pPr algn="r"/>
            <a:r>
              <a:rPr lang="zh-CN" altLang="en-US" sz="2000">
                <a:solidFill>
                  <a:srgbClr val="58654B"/>
                </a:solidFill>
                <a:latin typeface="京華老宋体_KingHwa_OldSong" panose="02000500000000000000" charset="-122"/>
                <a:ea typeface="京華老宋体_KingHwa_OldSong" panose="02000500000000000000" charset="-122"/>
                <a:cs typeface="仿宋" panose="02010609060101010101" charset="-122"/>
                <a:sym typeface="+mn-ea"/>
              </a:rPr>
              <a:t>绍兴文化里的科学基因</a:t>
            </a:r>
            <a:endParaRPr lang="zh-CN" altLang="en-US" sz="2000">
              <a:solidFill>
                <a:srgbClr val="58654B"/>
              </a:solidFill>
              <a:latin typeface="京華老宋体_KingHwa_OldSong" panose="02000500000000000000" charset="-122"/>
              <a:ea typeface="京華老宋体_KingHwa_OldSong" panose="02000500000000000000" charset="-122"/>
              <a:cs typeface="仿宋" panose="02010609060101010101" charset="-122"/>
              <a:sym typeface="+mn-ea"/>
            </a:endParaRPr>
          </a:p>
        </p:txBody>
      </p:sp>
      <p:grpSp>
        <p:nvGrpSpPr>
          <p:cNvPr id="4" name="组合 3"/>
          <p:cNvGrpSpPr/>
          <p:nvPr/>
        </p:nvGrpSpPr>
        <p:grpSpPr>
          <a:xfrm>
            <a:off x="0" y="6189345"/>
            <a:ext cx="12192000" cy="668655"/>
            <a:chOff x="0" y="9747"/>
            <a:chExt cx="19200" cy="1053"/>
          </a:xfrm>
        </p:grpSpPr>
        <p:sp>
          <p:nvSpPr>
            <p:cNvPr id="6" name="矩形 5"/>
            <p:cNvSpPr/>
            <p:nvPr>
              <p:custDataLst>
                <p:tags r:id="rId4"/>
              </p:custDataLst>
            </p:nvPr>
          </p:nvSpPr>
          <p:spPr>
            <a:xfrm>
              <a:off x="0" y="9747"/>
              <a:ext cx="19200" cy="1053"/>
            </a:xfrm>
            <a:prstGeom prst="rect">
              <a:avLst/>
            </a:prstGeom>
            <a:solidFill>
              <a:srgbClr val="8F6F5D"/>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cs typeface="仿宋" panose="02010609060101010101" charset="-122"/>
              </a:endParaRPr>
            </a:p>
          </p:txBody>
        </p:sp>
        <p:pic>
          <p:nvPicPr>
            <p:cNvPr id="9" name="图片 8" descr="2"/>
            <p:cNvPicPr>
              <a:picLocks noChangeAspect="1"/>
            </p:cNvPicPr>
            <p:nvPr/>
          </p:nvPicPr>
          <p:blipFill>
            <a:blip r:embed="rId5">
              <a:alphaModFix amt="48000"/>
            </a:blip>
            <a:srcRect t="2036" b="82201"/>
            <a:stretch>
              <a:fillRect/>
            </a:stretch>
          </p:blipFill>
          <p:spPr>
            <a:xfrm>
              <a:off x="0" y="9747"/>
              <a:ext cx="19158" cy="1053"/>
            </a:xfrm>
            <a:prstGeom prst="rect">
              <a:avLst/>
            </a:prstGeom>
          </p:spPr>
        </p:pic>
      </p:grpSp>
      <p:pic>
        <p:nvPicPr>
          <p:cNvPr id="54" name="图片 11"/>
          <p:cNvPicPr>
            <a:picLocks noChangeAspect="1"/>
          </p:cNvPicPr>
          <p:nvPr/>
        </p:nvPicPr>
        <p:blipFill>
          <a:blip r:embed="rId6"/>
          <a:stretch>
            <a:fillRect/>
          </a:stretch>
        </p:blipFill>
        <p:spPr>
          <a:xfrm>
            <a:off x="7645083" y="3714750"/>
            <a:ext cx="4138295" cy="2366010"/>
          </a:xfrm>
          <a:prstGeom prst="rect">
            <a:avLst/>
          </a:prstGeom>
          <a:noFill/>
          <a:ln>
            <a:noFill/>
          </a:ln>
        </p:spPr>
      </p:pic>
    </p:spTree>
    <p:custDataLst>
      <p:tags r:id="rId7"/>
    </p:custData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BF9F6"/>
        </a:solidFill>
        <a:effectLst/>
      </p:bgPr>
    </p:bg>
    <p:spTree>
      <p:nvGrpSpPr>
        <p:cNvPr id="1" name=""/>
        <p:cNvGrpSpPr/>
        <p:nvPr/>
      </p:nvGrpSpPr>
      <p:grpSpPr>
        <a:xfrm>
          <a:off x="0" y="0"/>
          <a:ext cx="0" cy="0"/>
          <a:chOff x="0" y="0"/>
          <a:chExt cx="0" cy="0"/>
        </a:xfrm>
      </p:grpSpPr>
      <p:sp>
        <p:nvSpPr>
          <p:cNvPr id="17" name="Freeform 11"/>
          <p:cNvSpPr/>
          <p:nvPr>
            <p:custDataLst>
              <p:tags r:id="rId1"/>
            </p:custDataLst>
          </p:nvPr>
        </p:nvSpPr>
        <p:spPr bwMode="auto">
          <a:xfrm>
            <a:off x="-635" y="0"/>
            <a:ext cx="12192000" cy="1892935"/>
          </a:xfrm>
          <a:custGeom>
            <a:avLst/>
            <a:gdLst>
              <a:gd name="T0" fmla="*/ 389 w 395"/>
              <a:gd name="T1" fmla="*/ 36 h 143"/>
              <a:gd name="T2" fmla="*/ 383 w 395"/>
              <a:gd name="T3" fmla="*/ 20 h 143"/>
              <a:gd name="T4" fmla="*/ 366 w 395"/>
              <a:gd name="T5" fmla="*/ 21 h 143"/>
              <a:gd name="T6" fmla="*/ 355 w 395"/>
              <a:gd name="T7" fmla="*/ 15 h 143"/>
              <a:gd name="T8" fmla="*/ 343 w 395"/>
              <a:gd name="T9" fmla="*/ 11 h 143"/>
              <a:gd name="T10" fmla="*/ 328 w 395"/>
              <a:gd name="T11" fmla="*/ 13 h 143"/>
              <a:gd name="T12" fmla="*/ 305 w 395"/>
              <a:gd name="T13" fmla="*/ 12 h 143"/>
              <a:gd name="T14" fmla="*/ 297 w 395"/>
              <a:gd name="T15" fmla="*/ 22 h 143"/>
              <a:gd name="T16" fmla="*/ 284 w 395"/>
              <a:gd name="T17" fmla="*/ 22 h 143"/>
              <a:gd name="T18" fmla="*/ 260 w 395"/>
              <a:gd name="T19" fmla="*/ 15 h 143"/>
              <a:gd name="T20" fmla="*/ 247 w 395"/>
              <a:gd name="T21" fmla="*/ 19 h 143"/>
              <a:gd name="T22" fmla="*/ 226 w 395"/>
              <a:gd name="T23" fmla="*/ 21 h 143"/>
              <a:gd name="T24" fmla="*/ 209 w 395"/>
              <a:gd name="T25" fmla="*/ 11 h 143"/>
              <a:gd name="T26" fmla="*/ 199 w 395"/>
              <a:gd name="T27" fmla="*/ 8 h 143"/>
              <a:gd name="T28" fmla="*/ 181 w 395"/>
              <a:gd name="T29" fmla="*/ 15 h 143"/>
              <a:gd name="T30" fmla="*/ 160 w 395"/>
              <a:gd name="T31" fmla="*/ 15 h 143"/>
              <a:gd name="T32" fmla="*/ 151 w 395"/>
              <a:gd name="T33" fmla="*/ 11 h 143"/>
              <a:gd name="T34" fmla="*/ 142 w 395"/>
              <a:gd name="T35" fmla="*/ 11 h 143"/>
              <a:gd name="T36" fmla="*/ 126 w 395"/>
              <a:gd name="T37" fmla="*/ 13 h 143"/>
              <a:gd name="T38" fmla="*/ 112 w 395"/>
              <a:gd name="T39" fmla="*/ 12 h 143"/>
              <a:gd name="T40" fmla="*/ 77 w 395"/>
              <a:gd name="T41" fmla="*/ 10 h 143"/>
              <a:gd name="T42" fmla="*/ 51 w 395"/>
              <a:gd name="T43" fmla="*/ 4 h 143"/>
              <a:gd name="T44" fmla="*/ 42 w 395"/>
              <a:gd name="T45" fmla="*/ 9 h 143"/>
              <a:gd name="T46" fmla="*/ 32 w 395"/>
              <a:gd name="T47" fmla="*/ 11 h 143"/>
              <a:gd name="T48" fmla="*/ 25 w 395"/>
              <a:gd name="T49" fmla="*/ 21 h 143"/>
              <a:gd name="T50" fmla="*/ 5 w 395"/>
              <a:gd name="T51" fmla="*/ 43 h 143"/>
              <a:gd name="T52" fmla="*/ 1 w 395"/>
              <a:gd name="T53" fmla="*/ 75 h 143"/>
              <a:gd name="T54" fmla="*/ 10 w 395"/>
              <a:gd name="T55" fmla="*/ 114 h 143"/>
              <a:gd name="T56" fmla="*/ 25 w 395"/>
              <a:gd name="T57" fmla="*/ 125 h 143"/>
              <a:gd name="T58" fmla="*/ 29 w 395"/>
              <a:gd name="T59" fmla="*/ 128 h 143"/>
              <a:gd name="T60" fmla="*/ 50 w 395"/>
              <a:gd name="T61" fmla="*/ 124 h 143"/>
              <a:gd name="T62" fmla="*/ 83 w 395"/>
              <a:gd name="T63" fmla="*/ 131 h 143"/>
              <a:gd name="T64" fmla="*/ 111 w 395"/>
              <a:gd name="T65" fmla="*/ 133 h 143"/>
              <a:gd name="T66" fmla="*/ 116 w 395"/>
              <a:gd name="T67" fmla="*/ 132 h 143"/>
              <a:gd name="T68" fmla="*/ 126 w 395"/>
              <a:gd name="T69" fmla="*/ 124 h 143"/>
              <a:gd name="T70" fmla="*/ 139 w 395"/>
              <a:gd name="T71" fmla="*/ 123 h 143"/>
              <a:gd name="T72" fmla="*/ 155 w 395"/>
              <a:gd name="T73" fmla="*/ 127 h 143"/>
              <a:gd name="T74" fmla="*/ 164 w 395"/>
              <a:gd name="T75" fmla="*/ 133 h 143"/>
              <a:gd name="T76" fmla="*/ 174 w 395"/>
              <a:gd name="T77" fmla="*/ 137 h 143"/>
              <a:gd name="T78" fmla="*/ 189 w 395"/>
              <a:gd name="T79" fmla="*/ 140 h 143"/>
              <a:gd name="T80" fmla="*/ 199 w 395"/>
              <a:gd name="T81" fmla="*/ 135 h 143"/>
              <a:gd name="T82" fmla="*/ 204 w 395"/>
              <a:gd name="T83" fmla="*/ 136 h 143"/>
              <a:gd name="T84" fmla="*/ 220 w 395"/>
              <a:gd name="T85" fmla="*/ 137 h 143"/>
              <a:gd name="T86" fmla="*/ 234 w 395"/>
              <a:gd name="T87" fmla="*/ 139 h 143"/>
              <a:gd name="T88" fmla="*/ 242 w 395"/>
              <a:gd name="T89" fmla="*/ 137 h 143"/>
              <a:gd name="T90" fmla="*/ 247 w 395"/>
              <a:gd name="T91" fmla="*/ 138 h 143"/>
              <a:gd name="T92" fmla="*/ 259 w 395"/>
              <a:gd name="T93" fmla="*/ 137 h 143"/>
              <a:gd name="T94" fmla="*/ 273 w 395"/>
              <a:gd name="T95" fmla="*/ 137 h 143"/>
              <a:gd name="T96" fmla="*/ 282 w 395"/>
              <a:gd name="T97" fmla="*/ 137 h 143"/>
              <a:gd name="T98" fmla="*/ 292 w 395"/>
              <a:gd name="T99" fmla="*/ 137 h 143"/>
              <a:gd name="T100" fmla="*/ 301 w 395"/>
              <a:gd name="T101" fmla="*/ 142 h 143"/>
              <a:gd name="T102" fmla="*/ 313 w 395"/>
              <a:gd name="T103" fmla="*/ 138 h 143"/>
              <a:gd name="T104" fmla="*/ 321 w 395"/>
              <a:gd name="T105" fmla="*/ 134 h 143"/>
              <a:gd name="T106" fmla="*/ 337 w 395"/>
              <a:gd name="T107" fmla="*/ 132 h 143"/>
              <a:gd name="T108" fmla="*/ 343 w 395"/>
              <a:gd name="T109" fmla="*/ 137 h 143"/>
              <a:gd name="T110" fmla="*/ 349 w 395"/>
              <a:gd name="T111" fmla="*/ 137 h 143"/>
              <a:gd name="T112" fmla="*/ 351 w 395"/>
              <a:gd name="T113" fmla="*/ 139 h 143"/>
              <a:gd name="T114" fmla="*/ 362 w 395"/>
              <a:gd name="T115" fmla="*/ 136 h 143"/>
              <a:gd name="T116" fmla="*/ 374 w 395"/>
              <a:gd name="T117" fmla="*/ 122 h 143"/>
              <a:gd name="T118" fmla="*/ 382 w 395"/>
              <a:gd name="T119" fmla="*/ 109 h 143"/>
              <a:gd name="T120" fmla="*/ 386 w 395"/>
              <a:gd name="T121" fmla="*/ 98 h 143"/>
              <a:gd name="T122" fmla="*/ 385 w 395"/>
              <a:gd name="T123" fmla="*/ 89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200" h="6283">
                <a:moveTo>
                  <a:pt x="18311" y="6062"/>
                </a:moveTo>
                <a:lnTo>
                  <a:pt x="18311" y="6060"/>
                </a:lnTo>
                <a:lnTo>
                  <a:pt x="18311" y="6059"/>
                </a:lnTo>
                <a:lnTo>
                  <a:pt x="18311" y="6057"/>
                </a:lnTo>
                <a:lnTo>
                  <a:pt x="18311" y="6054"/>
                </a:lnTo>
                <a:lnTo>
                  <a:pt x="18311" y="6053"/>
                </a:lnTo>
                <a:lnTo>
                  <a:pt x="18311" y="6050"/>
                </a:lnTo>
                <a:lnTo>
                  <a:pt x="18311" y="6048"/>
                </a:lnTo>
                <a:lnTo>
                  <a:pt x="18311" y="6047"/>
                </a:lnTo>
                <a:lnTo>
                  <a:pt x="18311" y="6041"/>
                </a:lnTo>
                <a:lnTo>
                  <a:pt x="18311" y="6039"/>
                </a:lnTo>
                <a:lnTo>
                  <a:pt x="18311" y="6036"/>
                </a:lnTo>
                <a:lnTo>
                  <a:pt x="18311" y="6032"/>
                </a:lnTo>
                <a:lnTo>
                  <a:pt x="18311" y="6030"/>
                </a:lnTo>
                <a:lnTo>
                  <a:pt x="18311" y="6029"/>
                </a:lnTo>
                <a:lnTo>
                  <a:pt x="18311" y="6062"/>
                </a:lnTo>
                <a:close/>
                <a:moveTo>
                  <a:pt x="0" y="0"/>
                </a:moveTo>
                <a:lnTo>
                  <a:pt x="19200" y="0"/>
                </a:lnTo>
                <a:lnTo>
                  <a:pt x="19200" y="5472"/>
                </a:lnTo>
                <a:lnTo>
                  <a:pt x="19196" y="5487"/>
                </a:lnTo>
                <a:cubicBezTo>
                  <a:pt x="19168" y="5588"/>
                  <a:pt x="19140" y="5698"/>
                  <a:pt x="19140" y="5809"/>
                </a:cubicBezTo>
                <a:cubicBezTo>
                  <a:pt x="19085" y="5735"/>
                  <a:pt x="19030" y="5809"/>
                  <a:pt x="19030" y="5809"/>
                </a:cubicBezTo>
                <a:cubicBezTo>
                  <a:pt x="18974" y="5883"/>
                  <a:pt x="19030" y="5883"/>
                  <a:pt x="19030" y="5956"/>
                </a:cubicBezTo>
                <a:cubicBezTo>
                  <a:pt x="18919" y="5956"/>
                  <a:pt x="18809" y="6029"/>
                  <a:pt x="18753" y="5883"/>
                </a:cubicBezTo>
                <a:cubicBezTo>
                  <a:pt x="18753" y="5883"/>
                  <a:pt x="18753" y="5809"/>
                  <a:pt x="18753" y="5809"/>
                </a:cubicBezTo>
                <a:cubicBezTo>
                  <a:pt x="18698" y="5735"/>
                  <a:pt x="18643" y="5883"/>
                  <a:pt x="18587" y="5883"/>
                </a:cubicBezTo>
                <a:cubicBezTo>
                  <a:pt x="18587" y="5956"/>
                  <a:pt x="18477" y="5956"/>
                  <a:pt x="18421" y="6029"/>
                </a:cubicBezTo>
                <a:cubicBezTo>
                  <a:pt x="18421" y="6029"/>
                  <a:pt x="18421" y="6029"/>
                  <a:pt x="18311" y="6029"/>
                </a:cubicBezTo>
                <a:cubicBezTo>
                  <a:pt x="18311" y="5883"/>
                  <a:pt x="18421" y="5883"/>
                  <a:pt x="18532" y="5883"/>
                </a:cubicBezTo>
                <a:cubicBezTo>
                  <a:pt x="18477" y="5809"/>
                  <a:pt x="18421" y="5735"/>
                  <a:pt x="18421" y="5809"/>
                </a:cubicBezTo>
                <a:cubicBezTo>
                  <a:pt x="18421" y="5883"/>
                  <a:pt x="18366" y="5883"/>
                  <a:pt x="18311" y="5883"/>
                </a:cubicBezTo>
                <a:cubicBezTo>
                  <a:pt x="18311" y="5809"/>
                  <a:pt x="18311" y="5809"/>
                  <a:pt x="18311" y="5809"/>
                </a:cubicBezTo>
                <a:cubicBezTo>
                  <a:pt x="18255" y="5809"/>
                  <a:pt x="18200" y="5883"/>
                  <a:pt x="18200" y="5956"/>
                </a:cubicBezTo>
                <a:cubicBezTo>
                  <a:pt x="18255" y="5956"/>
                  <a:pt x="18200" y="6029"/>
                  <a:pt x="18200" y="6029"/>
                </a:cubicBezTo>
                <a:cubicBezTo>
                  <a:pt x="18145" y="6102"/>
                  <a:pt x="18090" y="6102"/>
                  <a:pt x="18034" y="6102"/>
                </a:cubicBezTo>
                <a:cubicBezTo>
                  <a:pt x="18034" y="6029"/>
                  <a:pt x="17979" y="5956"/>
                  <a:pt x="17979" y="5883"/>
                </a:cubicBezTo>
                <a:cubicBezTo>
                  <a:pt x="17868" y="5956"/>
                  <a:pt x="17813" y="5735"/>
                  <a:pt x="17702" y="5883"/>
                </a:cubicBezTo>
                <a:cubicBezTo>
                  <a:pt x="17702" y="5883"/>
                  <a:pt x="17702" y="5883"/>
                  <a:pt x="17647" y="5588"/>
                </a:cubicBezTo>
                <a:cubicBezTo>
                  <a:pt x="17647" y="5588"/>
                  <a:pt x="17702" y="5588"/>
                  <a:pt x="17702" y="5588"/>
                </a:cubicBezTo>
                <a:cubicBezTo>
                  <a:pt x="17702" y="5588"/>
                  <a:pt x="17702" y="5588"/>
                  <a:pt x="17702" y="5514"/>
                </a:cubicBezTo>
                <a:cubicBezTo>
                  <a:pt x="17702" y="5514"/>
                  <a:pt x="17702" y="5514"/>
                  <a:pt x="17647" y="5514"/>
                </a:cubicBezTo>
                <a:cubicBezTo>
                  <a:pt x="17592" y="5514"/>
                  <a:pt x="17481" y="5662"/>
                  <a:pt x="17426" y="5440"/>
                </a:cubicBezTo>
                <a:cubicBezTo>
                  <a:pt x="17371" y="5514"/>
                  <a:pt x="17260" y="5368"/>
                  <a:pt x="17260" y="5514"/>
                </a:cubicBezTo>
                <a:cubicBezTo>
                  <a:pt x="17260" y="5514"/>
                  <a:pt x="17260" y="5514"/>
                  <a:pt x="17260" y="5588"/>
                </a:cubicBezTo>
                <a:cubicBezTo>
                  <a:pt x="17094" y="5440"/>
                  <a:pt x="16983" y="5588"/>
                  <a:pt x="16873" y="5514"/>
                </a:cubicBezTo>
                <a:cubicBezTo>
                  <a:pt x="16873" y="5662"/>
                  <a:pt x="16762" y="5514"/>
                  <a:pt x="16762" y="5662"/>
                </a:cubicBezTo>
                <a:cubicBezTo>
                  <a:pt x="16707" y="5735"/>
                  <a:pt x="16652" y="5588"/>
                  <a:pt x="16652" y="5735"/>
                </a:cubicBezTo>
                <a:cubicBezTo>
                  <a:pt x="16652" y="5735"/>
                  <a:pt x="16652" y="5809"/>
                  <a:pt x="16652" y="5883"/>
                </a:cubicBezTo>
                <a:cubicBezTo>
                  <a:pt x="16652" y="5883"/>
                  <a:pt x="16596" y="5956"/>
                  <a:pt x="16541" y="5883"/>
                </a:cubicBezTo>
                <a:cubicBezTo>
                  <a:pt x="16541" y="5956"/>
                  <a:pt x="16430" y="5956"/>
                  <a:pt x="16430" y="5956"/>
                </a:cubicBezTo>
                <a:cubicBezTo>
                  <a:pt x="16375" y="6029"/>
                  <a:pt x="16320" y="5883"/>
                  <a:pt x="16320" y="5956"/>
                </a:cubicBezTo>
                <a:cubicBezTo>
                  <a:pt x="16264" y="5956"/>
                  <a:pt x="16209" y="5956"/>
                  <a:pt x="16154" y="5883"/>
                </a:cubicBezTo>
                <a:cubicBezTo>
                  <a:pt x="16209" y="6029"/>
                  <a:pt x="16098" y="5956"/>
                  <a:pt x="16098" y="6102"/>
                </a:cubicBezTo>
                <a:cubicBezTo>
                  <a:pt x="16043" y="6102"/>
                  <a:pt x="15988" y="6250"/>
                  <a:pt x="15933" y="6102"/>
                </a:cubicBezTo>
                <a:cubicBezTo>
                  <a:pt x="15933" y="6250"/>
                  <a:pt x="15822" y="6176"/>
                  <a:pt x="15822" y="6250"/>
                </a:cubicBezTo>
                <a:cubicBezTo>
                  <a:pt x="15767" y="6324"/>
                  <a:pt x="15711" y="6250"/>
                  <a:pt x="15656" y="6250"/>
                </a:cubicBezTo>
                <a:cubicBezTo>
                  <a:pt x="15601" y="6176"/>
                  <a:pt x="15545" y="6176"/>
                  <a:pt x="15545" y="6176"/>
                </a:cubicBezTo>
                <a:cubicBezTo>
                  <a:pt x="15490" y="6250"/>
                  <a:pt x="15435" y="6176"/>
                  <a:pt x="15435" y="6176"/>
                </a:cubicBezTo>
                <a:cubicBezTo>
                  <a:pt x="15324" y="6176"/>
                  <a:pt x="15324" y="6324"/>
                  <a:pt x="15269" y="6250"/>
                </a:cubicBezTo>
                <a:cubicBezTo>
                  <a:pt x="15213" y="6176"/>
                  <a:pt x="15158" y="6250"/>
                  <a:pt x="15103" y="6102"/>
                </a:cubicBezTo>
                <a:cubicBezTo>
                  <a:pt x="15158" y="6029"/>
                  <a:pt x="15158" y="5956"/>
                  <a:pt x="15158" y="5883"/>
                </a:cubicBezTo>
                <a:cubicBezTo>
                  <a:pt x="15048" y="5883"/>
                  <a:pt x="15048" y="5956"/>
                  <a:pt x="14992" y="5956"/>
                </a:cubicBezTo>
                <a:cubicBezTo>
                  <a:pt x="14992" y="5883"/>
                  <a:pt x="14882" y="5956"/>
                  <a:pt x="14826" y="5956"/>
                </a:cubicBezTo>
                <a:cubicBezTo>
                  <a:pt x="14826" y="6029"/>
                  <a:pt x="14771" y="5956"/>
                  <a:pt x="14716" y="5956"/>
                </a:cubicBezTo>
                <a:cubicBezTo>
                  <a:pt x="14716" y="5883"/>
                  <a:pt x="14660" y="5809"/>
                  <a:pt x="14660" y="5809"/>
                </a:cubicBezTo>
                <a:cubicBezTo>
                  <a:pt x="14605" y="5809"/>
                  <a:pt x="14605" y="5883"/>
                  <a:pt x="14605" y="5883"/>
                </a:cubicBezTo>
                <a:cubicBezTo>
                  <a:pt x="14550" y="5809"/>
                  <a:pt x="14550" y="5809"/>
                  <a:pt x="14494" y="5809"/>
                </a:cubicBezTo>
                <a:cubicBezTo>
                  <a:pt x="14494" y="5883"/>
                  <a:pt x="14439" y="5956"/>
                  <a:pt x="14384" y="5956"/>
                </a:cubicBezTo>
                <a:cubicBezTo>
                  <a:pt x="14329" y="5956"/>
                  <a:pt x="14273" y="5883"/>
                  <a:pt x="14218" y="5956"/>
                </a:cubicBezTo>
                <a:cubicBezTo>
                  <a:pt x="14218" y="5883"/>
                  <a:pt x="14218" y="5883"/>
                  <a:pt x="14218" y="5809"/>
                </a:cubicBezTo>
                <a:cubicBezTo>
                  <a:pt x="14163" y="5809"/>
                  <a:pt x="14107" y="5809"/>
                  <a:pt x="14107" y="5883"/>
                </a:cubicBezTo>
                <a:cubicBezTo>
                  <a:pt x="13997" y="5809"/>
                  <a:pt x="13886" y="5956"/>
                  <a:pt x="13886" y="5809"/>
                </a:cubicBezTo>
                <a:cubicBezTo>
                  <a:pt x="13831" y="5735"/>
                  <a:pt x="13720" y="5956"/>
                  <a:pt x="13665" y="5809"/>
                </a:cubicBezTo>
                <a:cubicBezTo>
                  <a:pt x="13665" y="5809"/>
                  <a:pt x="13665" y="5809"/>
                  <a:pt x="13499" y="5883"/>
                </a:cubicBezTo>
                <a:cubicBezTo>
                  <a:pt x="13499" y="5883"/>
                  <a:pt x="13499" y="5883"/>
                  <a:pt x="13499" y="5809"/>
                </a:cubicBezTo>
                <a:cubicBezTo>
                  <a:pt x="13444" y="5735"/>
                  <a:pt x="13333" y="5735"/>
                  <a:pt x="13333" y="5883"/>
                </a:cubicBezTo>
                <a:cubicBezTo>
                  <a:pt x="13278" y="5809"/>
                  <a:pt x="13222" y="5956"/>
                  <a:pt x="13112" y="5956"/>
                </a:cubicBezTo>
                <a:cubicBezTo>
                  <a:pt x="13112" y="6029"/>
                  <a:pt x="13001" y="5956"/>
                  <a:pt x="12946" y="5956"/>
                </a:cubicBezTo>
                <a:cubicBezTo>
                  <a:pt x="12946" y="5956"/>
                  <a:pt x="12946" y="5735"/>
                  <a:pt x="12891" y="5809"/>
                </a:cubicBezTo>
                <a:cubicBezTo>
                  <a:pt x="12835" y="5809"/>
                  <a:pt x="12835" y="5883"/>
                  <a:pt x="12835" y="5809"/>
                </a:cubicBezTo>
                <a:cubicBezTo>
                  <a:pt x="12780" y="5956"/>
                  <a:pt x="12669" y="5883"/>
                  <a:pt x="12669" y="5956"/>
                </a:cubicBezTo>
                <a:cubicBezTo>
                  <a:pt x="12614" y="6029"/>
                  <a:pt x="12614" y="5956"/>
                  <a:pt x="12614" y="5883"/>
                </a:cubicBezTo>
                <a:cubicBezTo>
                  <a:pt x="12614" y="5883"/>
                  <a:pt x="12614" y="5809"/>
                  <a:pt x="12614" y="5809"/>
                </a:cubicBezTo>
                <a:cubicBezTo>
                  <a:pt x="12559" y="5735"/>
                  <a:pt x="12559" y="5809"/>
                  <a:pt x="12559" y="5809"/>
                </a:cubicBezTo>
                <a:cubicBezTo>
                  <a:pt x="12503" y="5883"/>
                  <a:pt x="12559" y="5883"/>
                  <a:pt x="12503" y="5883"/>
                </a:cubicBezTo>
                <a:cubicBezTo>
                  <a:pt x="12448" y="5809"/>
                  <a:pt x="12448" y="6029"/>
                  <a:pt x="12393" y="5883"/>
                </a:cubicBezTo>
                <a:cubicBezTo>
                  <a:pt x="12282" y="5883"/>
                  <a:pt x="12393" y="5883"/>
                  <a:pt x="12393" y="5809"/>
                </a:cubicBezTo>
                <a:cubicBezTo>
                  <a:pt x="12337" y="5809"/>
                  <a:pt x="12227" y="5883"/>
                  <a:pt x="12172" y="5809"/>
                </a:cubicBezTo>
                <a:cubicBezTo>
                  <a:pt x="12172" y="5809"/>
                  <a:pt x="12227" y="5735"/>
                  <a:pt x="12172" y="5735"/>
                </a:cubicBezTo>
                <a:cubicBezTo>
                  <a:pt x="12061" y="5809"/>
                  <a:pt x="12061" y="6029"/>
                  <a:pt x="11950" y="6029"/>
                </a:cubicBezTo>
                <a:cubicBezTo>
                  <a:pt x="11950" y="6029"/>
                  <a:pt x="11950" y="6029"/>
                  <a:pt x="11895" y="5956"/>
                </a:cubicBezTo>
                <a:cubicBezTo>
                  <a:pt x="11840" y="6029"/>
                  <a:pt x="11729" y="6029"/>
                  <a:pt x="11729" y="6102"/>
                </a:cubicBezTo>
                <a:cubicBezTo>
                  <a:pt x="11674" y="6029"/>
                  <a:pt x="11508" y="6029"/>
                  <a:pt x="11508" y="5956"/>
                </a:cubicBezTo>
                <a:cubicBezTo>
                  <a:pt x="11397" y="5883"/>
                  <a:pt x="11397" y="6029"/>
                  <a:pt x="11342" y="6029"/>
                </a:cubicBezTo>
                <a:cubicBezTo>
                  <a:pt x="11287" y="5956"/>
                  <a:pt x="11231" y="5809"/>
                  <a:pt x="11176" y="5883"/>
                </a:cubicBezTo>
                <a:cubicBezTo>
                  <a:pt x="11121" y="5956"/>
                  <a:pt x="11010" y="5809"/>
                  <a:pt x="10899" y="5956"/>
                </a:cubicBezTo>
                <a:cubicBezTo>
                  <a:pt x="10899" y="5956"/>
                  <a:pt x="10844" y="5956"/>
                  <a:pt x="10789" y="5956"/>
                </a:cubicBezTo>
                <a:cubicBezTo>
                  <a:pt x="10789" y="5883"/>
                  <a:pt x="10678" y="5956"/>
                  <a:pt x="10623" y="5883"/>
                </a:cubicBezTo>
                <a:cubicBezTo>
                  <a:pt x="10568" y="5809"/>
                  <a:pt x="10512" y="5956"/>
                  <a:pt x="10457" y="5883"/>
                </a:cubicBezTo>
                <a:cubicBezTo>
                  <a:pt x="10402" y="5883"/>
                  <a:pt x="10346" y="5809"/>
                  <a:pt x="10291" y="5809"/>
                </a:cubicBezTo>
                <a:cubicBezTo>
                  <a:pt x="10346" y="6029"/>
                  <a:pt x="10236" y="5883"/>
                  <a:pt x="10180" y="5956"/>
                </a:cubicBezTo>
                <a:cubicBezTo>
                  <a:pt x="10180" y="5883"/>
                  <a:pt x="10125" y="5883"/>
                  <a:pt x="10125" y="5883"/>
                </a:cubicBezTo>
                <a:cubicBezTo>
                  <a:pt x="10125" y="5956"/>
                  <a:pt x="10070" y="5883"/>
                  <a:pt x="10070" y="5809"/>
                </a:cubicBezTo>
                <a:cubicBezTo>
                  <a:pt x="10070" y="5809"/>
                  <a:pt x="10070" y="5809"/>
                  <a:pt x="10070" y="5735"/>
                </a:cubicBezTo>
                <a:cubicBezTo>
                  <a:pt x="10014" y="5735"/>
                  <a:pt x="10014" y="5735"/>
                  <a:pt x="10014" y="5735"/>
                </a:cubicBezTo>
                <a:cubicBezTo>
                  <a:pt x="9959" y="5883"/>
                  <a:pt x="9849" y="5883"/>
                  <a:pt x="9849" y="6029"/>
                </a:cubicBezTo>
                <a:cubicBezTo>
                  <a:pt x="9793" y="6102"/>
                  <a:pt x="9738" y="6029"/>
                  <a:pt x="9683" y="6102"/>
                </a:cubicBezTo>
                <a:cubicBezTo>
                  <a:pt x="9572" y="6102"/>
                  <a:pt x="9572" y="6102"/>
                  <a:pt x="9461" y="6176"/>
                </a:cubicBezTo>
                <a:cubicBezTo>
                  <a:pt x="9461" y="6176"/>
                  <a:pt x="9461" y="6176"/>
                  <a:pt x="9461" y="6102"/>
                </a:cubicBezTo>
                <a:cubicBezTo>
                  <a:pt x="9351" y="6102"/>
                  <a:pt x="9351" y="6029"/>
                  <a:pt x="9295" y="6029"/>
                </a:cubicBezTo>
                <a:cubicBezTo>
                  <a:pt x="9240" y="6029"/>
                  <a:pt x="9295" y="6176"/>
                  <a:pt x="9185" y="6176"/>
                </a:cubicBezTo>
                <a:cubicBezTo>
                  <a:pt x="9130" y="6176"/>
                  <a:pt x="9074" y="5956"/>
                  <a:pt x="8964" y="6029"/>
                </a:cubicBezTo>
                <a:cubicBezTo>
                  <a:pt x="8908" y="5956"/>
                  <a:pt x="8798" y="6176"/>
                  <a:pt x="8742" y="5883"/>
                </a:cubicBezTo>
                <a:cubicBezTo>
                  <a:pt x="8742" y="5956"/>
                  <a:pt x="8687" y="5809"/>
                  <a:pt x="8632" y="5883"/>
                </a:cubicBezTo>
                <a:cubicBezTo>
                  <a:pt x="8632" y="5809"/>
                  <a:pt x="8632" y="5735"/>
                  <a:pt x="8576" y="5735"/>
                </a:cubicBezTo>
                <a:cubicBezTo>
                  <a:pt x="8521" y="5809"/>
                  <a:pt x="8466" y="5735"/>
                  <a:pt x="8411" y="5735"/>
                </a:cubicBezTo>
                <a:cubicBezTo>
                  <a:pt x="8355" y="5662"/>
                  <a:pt x="8245" y="5662"/>
                  <a:pt x="8189" y="5735"/>
                </a:cubicBezTo>
                <a:cubicBezTo>
                  <a:pt x="8134" y="5735"/>
                  <a:pt x="8023" y="5735"/>
                  <a:pt x="8079" y="5588"/>
                </a:cubicBezTo>
                <a:cubicBezTo>
                  <a:pt x="8023" y="5588"/>
                  <a:pt x="8023" y="5662"/>
                  <a:pt x="7968" y="5662"/>
                </a:cubicBezTo>
                <a:cubicBezTo>
                  <a:pt x="7913" y="5588"/>
                  <a:pt x="7802" y="5440"/>
                  <a:pt x="7691" y="5440"/>
                </a:cubicBezTo>
                <a:cubicBezTo>
                  <a:pt x="7636" y="5368"/>
                  <a:pt x="7526" y="5294"/>
                  <a:pt x="7581" y="5221"/>
                </a:cubicBezTo>
                <a:cubicBezTo>
                  <a:pt x="7581" y="5147"/>
                  <a:pt x="7581" y="5147"/>
                  <a:pt x="7581" y="5147"/>
                </a:cubicBezTo>
                <a:cubicBezTo>
                  <a:pt x="7581" y="5147"/>
                  <a:pt x="7581" y="5147"/>
                  <a:pt x="7526" y="5221"/>
                </a:cubicBezTo>
                <a:cubicBezTo>
                  <a:pt x="7415" y="5073"/>
                  <a:pt x="7249" y="5073"/>
                  <a:pt x="7138" y="4926"/>
                </a:cubicBezTo>
                <a:cubicBezTo>
                  <a:pt x="7083" y="4999"/>
                  <a:pt x="6972" y="4999"/>
                  <a:pt x="6972" y="4926"/>
                </a:cubicBezTo>
                <a:cubicBezTo>
                  <a:pt x="6917" y="4852"/>
                  <a:pt x="6917" y="4852"/>
                  <a:pt x="6862" y="4852"/>
                </a:cubicBezTo>
                <a:cubicBezTo>
                  <a:pt x="6862" y="4926"/>
                  <a:pt x="6751" y="4778"/>
                  <a:pt x="6696" y="4852"/>
                </a:cubicBezTo>
                <a:cubicBezTo>
                  <a:pt x="6641" y="4852"/>
                  <a:pt x="6641" y="4778"/>
                  <a:pt x="6585" y="4852"/>
                </a:cubicBezTo>
                <a:cubicBezTo>
                  <a:pt x="6475" y="4632"/>
                  <a:pt x="6364" y="4926"/>
                  <a:pt x="6253" y="4778"/>
                </a:cubicBezTo>
                <a:cubicBezTo>
                  <a:pt x="6198" y="4852"/>
                  <a:pt x="6088" y="4852"/>
                  <a:pt x="6032" y="4778"/>
                </a:cubicBezTo>
                <a:cubicBezTo>
                  <a:pt x="5977" y="4778"/>
                  <a:pt x="5977" y="4852"/>
                  <a:pt x="5977" y="4926"/>
                </a:cubicBezTo>
                <a:cubicBezTo>
                  <a:pt x="5866" y="4926"/>
                  <a:pt x="5756" y="4999"/>
                  <a:pt x="5700" y="5073"/>
                </a:cubicBezTo>
                <a:cubicBezTo>
                  <a:pt x="5700" y="5073"/>
                  <a:pt x="5700" y="5073"/>
                  <a:pt x="5700" y="5147"/>
                </a:cubicBezTo>
                <a:cubicBezTo>
                  <a:pt x="5645" y="5147"/>
                  <a:pt x="5534" y="5073"/>
                  <a:pt x="5534" y="5368"/>
                </a:cubicBezTo>
                <a:cubicBezTo>
                  <a:pt x="5534" y="5368"/>
                  <a:pt x="5534" y="5368"/>
                  <a:pt x="5534" y="5440"/>
                </a:cubicBezTo>
                <a:cubicBezTo>
                  <a:pt x="5479" y="5440"/>
                  <a:pt x="5479" y="5588"/>
                  <a:pt x="5424" y="5514"/>
                </a:cubicBezTo>
                <a:cubicBezTo>
                  <a:pt x="5424" y="5514"/>
                  <a:pt x="5424" y="5514"/>
                  <a:pt x="5369" y="5368"/>
                </a:cubicBezTo>
                <a:cubicBezTo>
                  <a:pt x="5424" y="5662"/>
                  <a:pt x="5258" y="5440"/>
                  <a:pt x="5258" y="5588"/>
                </a:cubicBezTo>
                <a:cubicBezTo>
                  <a:pt x="5258" y="5588"/>
                  <a:pt x="5258" y="5588"/>
                  <a:pt x="5203" y="5588"/>
                </a:cubicBezTo>
                <a:cubicBezTo>
                  <a:pt x="5203" y="5588"/>
                  <a:pt x="5203" y="5588"/>
                  <a:pt x="5203" y="5662"/>
                </a:cubicBezTo>
                <a:cubicBezTo>
                  <a:pt x="5203" y="5662"/>
                  <a:pt x="5203" y="5662"/>
                  <a:pt x="5147" y="5588"/>
                </a:cubicBezTo>
                <a:cubicBezTo>
                  <a:pt x="4815" y="5809"/>
                  <a:pt x="4539" y="5221"/>
                  <a:pt x="4262" y="5588"/>
                </a:cubicBezTo>
                <a:cubicBezTo>
                  <a:pt x="4262" y="5588"/>
                  <a:pt x="4262" y="5588"/>
                  <a:pt x="4262" y="5514"/>
                </a:cubicBezTo>
                <a:cubicBezTo>
                  <a:pt x="4262" y="5440"/>
                  <a:pt x="4262" y="5440"/>
                  <a:pt x="4207" y="5440"/>
                </a:cubicBezTo>
                <a:cubicBezTo>
                  <a:pt x="4207" y="5368"/>
                  <a:pt x="4207" y="5368"/>
                  <a:pt x="4207" y="5294"/>
                </a:cubicBezTo>
                <a:cubicBezTo>
                  <a:pt x="3986" y="5588"/>
                  <a:pt x="3765" y="5147"/>
                  <a:pt x="3599" y="5440"/>
                </a:cubicBezTo>
                <a:cubicBezTo>
                  <a:pt x="3433" y="5440"/>
                  <a:pt x="3267" y="5221"/>
                  <a:pt x="3211" y="5662"/>
                </a:cubicBezTo>
                <a:cubicBezTo>
                  <a:pt x="3156" y="5662"/>
                  <a:pt x="3156" y="5588"/>
                  <a:pt x="3101" y="5514"/>
                </a:cubicBezTo>
                <a:cubicBezTo>
                  <a:pt x="2935" y="5809"/>
                  <a:pt x="2769" y="5440"/>
                  <a:pt x="2548" y="5514"/>
                </a:cubicBezTo>
                <a:cubicBezTo>
                  <a:pt x="2437" y="5588"/>
                  <a:pt x="2437" y="4926"/>
                  <a:pt x="2327" y="5368"/>
                </a:cubicBezTo>
                <a:cubicBezTo>
                  <a:pt x="2105" y="5514"/>
                  <a:pt x="2050" y="4411"/>
                  <a:pt x="1773" y="4926"/>
                </a:cubicBezTo>
                <a:cubicBezTo>
                  <a:pt x="1773" y="5147"/>
                  <a:pt x="1608" y="5073"/>
                  <a:pt x="1608" y="5368"/>
                </a:cubicBezTo>
                <a:cubicBezTo>
                  <a:pt x="1552" y="5368"/>
                  <a:pt x="1497" y="5073"/>
                  <a:pt x="1442" y="5147"/>
                </a:cubicBezTo>
                <a:cubicBezTo>
                  <a:pt x="1276" y="5221"/>
                  <a:pt x="1110" y="5294"/>
                  <a:pt x="889" y="5221"/>
                </a:cubicBezTo>
                <a:cubicBezTo>
                  <a:pt x="833" y="4852"/>
                  <a:pt x="723" y="5440"/>
                  <a:pt x="612" y="5221"/>
                </a:cubicBezTo>
                <a:cubicBezTo>
                  <a:pt x="612" y="4926"/>
                  <a:pt x="501" y="5147"/>
                  <a:pt x="446" y="5147"/>
                </a:cubicBezTo>
                <a:cubicBezTo>
                  <a:pt x="446" y="5124"/>
                  <a:pt x="446" y="5100"/>
                  <a:pt x="446" y="5081"/>
                </a:cubicBezTo>
                <a:lnTo>
                  <a:pt x="446" y="5073"/>
                </a:lnTo>
                <a:cubicBezTo>
                  <a:pt x="446" y="5073"/>
                  <a:pt x="446" y="5073"/>
                  <a:pt x="391" y="5073"/>
                </a:cubicBezTo>
                <a:cubicBezTo>
                  <a:pt x="391" y="5073"/>
                  <a:pt x="391" y="5073"/>
                  <a:pt x="391" y="4999"/>
                </a:cubicBezTo>
                <a:cubicBezTo>
                  <a:pt x="391" y="4999"/>
                  <a:pt x="391" y="4999"/>
                  <a:pt x="446" y="4926"/>
                </a:cubicBezTo>
                <a:cubicBezTo>
                  <a:pt x="280" y="4926"/>
                  <a:pt x="391" y="4411"/>
                  <a:pt x="225" y="4632"/>
                </a:cubicBezTo>
                <a:cubicBezTo>
                  <a:pt x="169" y="4485"/>
                  <a:pt x="114" y="4411"/>
                  <a:pt x="59" y="4485"/>
                </a:cubicBezTo>
                <a:cubicBezTo>
                  <a:pt x="59" y="4485"/>
                  <a:pt x="59" y="4485"/>
                  <a:pt x="59" y="4411"/>
                </a:cubicBezTo>
                <a:cubicBezTo>
                  <a:pt x="43" y="4384"/>
                  <a:pt x="28" y="4360"/>
                  <a:pt x="12" y="4339"/>
                </a:cubicBezTo>
                <a:lnTo>
                  <a:pt x="0" y="4324"/>
                </a:lnTo>
                <a:lnTo>
                  <a:pt x="0" y="0"/>
                </a:lnTo>
                <a:close/>
              </a:path>
            </a:pathLst>
          </a:custGeom>
          <a:blipFill rotWithShape="1">
            <a:blip r:embed="rId2"/>
            <a:stretch>
              <a:fillRect l="-26000" t="-13000" r="-24000" b="-9000"/>
            </a:stretch>
          </a:blipFill>
          <a:ln>
            <a:noFill/>
          </a:ln>
        </p:spPr>
        <p:txBody>
          <a:bodyPr vert="horz" wrap="square" lIns="91440" tIns="45720" rIns="91440" bIns="45720" numCol="1" anchor="t" anchorCtr="0" compatLnSpc="1">
            <a:noAutofit/>
          </a:bodyPr>
          <a:lstStyle/>
          <a:p>
            <a:endParaRPr lang="zh-CN" altLang="en-US">
              <a:latin typeface="仿宋" panose="02010609060101010101" charset="-122"/>
              <a:ea typeface="仿宋" panose="02010609060101010101" charset="-122"/>
              <a:cs typeface="仿宋" panose="02010609060101010101" charset="-122"/>
            </a:endParaRPr>
          </a:p>
        </p:txBody>
      </p:sp>
      <p:sp>
        <p:nvSpPr>
          <p:cNvPr id="18" name="Freeform 11"/>
          <p:cNvSpPr/>
          <p:nvPr>
            <p:custDataLst>
              <p:tags r:id="rId3"/>
            </p:custDataLst>
          </p:nvPr>
        </p:nvSpPr>
        <p:spPr bwMode="auto">
          <a:xfrm>
            <a:off x="0" y="0"/>
            <a:ext cx="12192000" cy="1892935"/>
          </a:xfrm>
          <a:custGeom>
            <a:avLst/>
            <a:gdLst>
              <a:gd name="T0" fmla="*/ 389 w 395"/>
              <a:gd name="T1" fmla="*/ 36 h 143"/>
              <a:gd name="T2" fmla="*/ 383 w 395"/>
              <a:gd name="T3" fmla="*/ 20 h 143"/>
              <a:gd name="T4" fmla="*/ 366 w 395"/>
              <a:gd name="T5" fmla="*/ 21 h 143"/>
              <a:gd name="T6" fmla="*/ 355 w 395"/>
              <a:gd name="T7" fmla="*/ 15 h 143"/>
              <a:gd name="T8" fmla="*/ 343 w 395"/>
              <a:gd name="T9" fmla="*/ 11 h 143"/>
              <a:gd name="T10" fmla="*/ 328 w 395"/>
              <a:gd name="T11" fmla="*/ 13 h 143"/>
              <a:gd name="T12" fmla="*/ 305 w 395"/>
              <a:gd name="T13" fmla="*/ 12 h 143"/>
              <a:gd name="T14" fmla="*/ 297 w 395"/>
              <a:gd name="T15" fmla="*/ 22 h 143"/>
              <a:gd name="T16" fmla="*/ 284 w 395"/>
              <a:gd name="T17" fmla="*/ 22 h 143"/>
              <a:gd name="T18" fmla="*/ 260 w 395"/>
              <a:gd name="T19" fmla="*/ 15 h 143"/>
              <a:gd name="T20" fmla="*/ 247 w 395"/>
              <a:gd name="T21" fmla="*/ 19 h 143"/>
              <a:gd name="T22" fmla="*/ 226 w 395"/>
              <a:gd name="T23" fmla="*/ 21 h 143"/>
              <a:gd name="T24" fmla="*/ 209 w 395"/>
              <a:gd name="T25" fmla="*/ 11 h 143"/>
              <a:gd name="T26" fmla="*/ 199 w 395"/>
              <a:gd name="T27" fmla="*/ 8 h 143"/>
              <a:gd name="T28" fmla="*/ 181 w 395"/>
              <a:gd name="T29" fmla="*/ 15 h 143"/>
              <a:gd name="T30" fmla="*/ 160 w 395"/>
              <a:gd name="T31" fmla="*/ 15 h 143"/>
              <a:gd name="T32" fmla="*/ 151 w 395"/>
              <a:gd name="T33" fmla="*/ 11 h 143"/>
              <a:gd name="T34" fmla="*/ 142 w 395"/>
              <a:gd name="T35" fmla="*/ 11 h 143"/>
              <a:gd name="T36" fmla="*/ 126 w 395"/>
              <a:gd name="T37" fmla="*/ 13 h 143"/>
              <a:gd name="T38" fmla="*/ 112 w 395"/>
              <a:gd name="T39" fmla="*/ 12 h 143"/>
              <a:gd name="T40" fmla="*/ 77 w 395"/>
              <a:gd name="T41" fmla="*/ 10 h 143"/>
              <a:gd name="T42" fmla="*/ 51 w 395"/>
              <a:gd name="T43" fmla="*/ 4 h 143"/>
              <a:gd name="T44" fmla="*/ 42 w 395"/>
              <a:gd name="T45" fmla="*/ 9 h 143"/>
              <a:gd name="T46" fmla="*/ 32 w 395"/>
              <a:gd name="T47" fmla="*/ 11 h 143"/>
              <a:gd name="T48" fmla="*/ 25 w 395"/>
              <a:gd name="T49" fmla="*/ 21 h 143"/>
              <a:gd name="T50" fmla="*/ 5 w 395"/>
              <a:gd name="T51" fmla="*/ 43 h 143"/>
              <a:gd name="T52" fmla="*/ 1 w 395"/>
              <a:gd name="T53" fmla="*/ 75 h 143"/>
              <a:gd name="T54" fmla="*/ 10 w 395"/>
              <a:gd name="T55" fmla="*/ 114 h 143"/>
              <a:gd name="T56" fmla="*/ 25 w 395"/>
              <a:gd name="T57" fmla="*/ 125 h 143"/>
              <a:gd name="T58" fmla="*/ 29 w 395"/>
              <a:gd name="T59" fmla="*/ 128 h 143"/>
              <a:gd name="T60" fmla="*/ 50 w 395"/>
              <a:gd name="T61" fmla="*/ 124 h 143"/>
              <a:gd name="T62" fmla="*/ 83 w 395"/>
              <a:gd name="T63" fmla="*/ 131 h 143"/>
              <a:gd name="T64" fmla="*/ 111 w 395"/>
              <a:gd name="T65" fmla="*/ 133 h 143"/>
              <a:gd name="T66" fmla="*/ 116 w 395"/>
              <a:gd name="T67" fmla="*/ 132 h 143"/>
              <a:gd name="T68" fmla="*/ 126 w 395"/>
              <a:gd name="T69" fmla="*/ 124 h 143"/>
              <a:gd name="T70" fmla="*/ 139 w 395"/>
              <a:gd name="T71" fmla="*/ 123 h 143"/>
              <a:gd name="T72" fmla="*/ 155 w 395"/>
              <a:gd name="T73" fmla="*/ 127 h 143"/>
              <a:gd name="T74" fmla="*/ 164 w 395"/>
              <a:gd name="T75" fmla="*/ 133 h 143"/>
              <a:gd name="T76" fmla="*/ 174 w 395"/>
              <a:gd name="T77" fmla="*/ 137 h 143"/>
              <a:gd name="T78" fmla="*/ 189 w 395"/>
              <a:gd name="T79" fmla="*/ 140 h 143"/>
              <a:gd name="T80" fmla="*/ 199 w 395"/>
              <a:gd name="T81" fmla="*/ 135 h 143"/>
              <a:gd name="T82" fmla="*/ 204 w 395"/>
              <a:gd name="T83" fmla="*/ 136 h 143"/>
              <a:gd name="T84" fmla="*/ 220 w 395"/>
              <a:gd name="T85" fmla="*/ 137 h 143"/>
              <a:gd name="T86" fmla="*/ 234 w 395"/>
              <a:gd name="T87" fmla="*/ 139 h 143"/>
              <a:gd name="T88" fmla="*/ 242 w 395"/>
              <a:gd name="T89" fmla="*/ 137 h 143"/>
              <a:gd name="T90" fmla="*/ 247 w 395"/>
              <a:gd name="T91" fmla="*/ 138 h 143"/>
              <a:gd name="T92" fmla="*/ 259 w 395"/>
              <a:gd name="T93" fmla="*/ 137 h 143"/>
              <a:gd name="T94" fmla="*/ 273 w 395"/>
              <a:gd name="T95" fmla="*/ 137 h 143"/>
              <a:gd name="T96" fmla="*/ 282 w 395"/>
              <a:gd name="T97" fmla="*/ 137 h 143"/>
              <a:gd name="T98" fmla="*/ 292 w 395"/>
              <a:gd name="T99" fmla="*/ 137 h 143"/>
              <a:gd name="T100" fmla="*/ 301 w 395"/>
              <a:gd name="T101" fmla="*/ 142 h 143"/>
              <a:gd name="T102" fmla="*/ 313 w 395"/>
              <a:gd name="T103" fmla="*/ 138 h 143"/>
              <a:gd name="T104" fmla="*/ 321 w 395"/>
              <a:gd name="T105" fmla="*/ 134 h 143"/>
              <a:gd name="T106" fmla="*/ 337 w 395"/>
              <a:gd name="T107" fmla="*/ 132 h 143"/>
              <a:gd name="T108" fmla="*/ 343 w 395"/>
              <a:gd name="T109" fmla="*/ 137 h 143"/>
              <a:gd name="T110" fmla="*/ 349 w 395"/>
              <a:gd name="T111" fmla="*/ 137 h 143"/>
              <a:gd name="T112" fmla="*/ 351 w 395"/>
              <a:gd name="T113" fmla="*/ 139 h 143"/>
              <a:gd name="T114" fmla="*/ 362 w 395"/>
              <a:gd name="T115" fmla="*/ 136 h 143"/>
              <a:gd name="T116" fmla="*/ 374 w 395"/>
              <a:gd name="T117" fmla="*/ 122 h 143"/>
              <a:gd name="T118" fmla="*/ 382 w 395"/>
              <a:gd name="T119" fmla="*/ 109 h 143"/>
              <a:gd name="T120" fmla="*/ 386 w 395"/>
              <a:gd name="T121" fmla="*/ 98 h 143"/>
              <a:gd name="T122" fmla="*/ 385 w 395"/>
              <a:gd name="T123" fmla="*/ 89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200" h="6283">
                <a:moveTo>
                  <a:pt x="18311" y="6062"/>
                </a:moveTo>
                <a:lnTo>
                  <a:pt x="18311" y="6060"/>
                </a:lnTo>
                <a:lnTo>
                  <a:pt x="18311" y="6059"/>
                </a:lnTo>
                <a:lnTo>
                  <a:pt x="18311" y="6057"/>
                </a:lnTo>
                <a:lnTo>
                  <a:pt x="18311" y="6054"/>
                </a:lnTo>
                <a:lnTo>
                  <a:pt x="18311" y="6053"/>
                </a:lnTo>
                <a:lnTo>
                  <a:pt x="18311" y="6050"/>
                </a:lnTo>
                <a:lnTo>
                  <a:pt x="18311" y="6048"/>
                </a:lnTo>
                <a:lnTo>
                  <a:pt x="18311" y="6047"/>
                </a:lnTo>
                <a:lnTo>
                  <a:pt x="18311" y="6041"/>
                </a:lnTo>
                <a:lnTo>
                  <a:pt x="18311" y="6039"/>
                </a:lnTo>
                <a:lnTo>
                  <a:pt x="18311" y="6036"/>
                </a:lnTo>
                <a:lnTo>
                  <a:pt x="18311" y="6032"/>
                </a:lnTo>
                <a:lnTo>
                  <a:pt x="18311" y="6030"/>
                </a:lnTo>
                <a:lnTo>
                  <a:pt x="18311" y="6029"/>
                </a:lnTo>
                <a:lnTo>
                  <a:pt x="18311" y="6062"/>
                </a:lnTo>
                <a:close/>
                <a:moveTo>
                  <a:pt x="0" y="0"/>
                </a:moveTo>
                <a:lnTo>
                  <a:pt x="19200" y="0"/>
                </a:lnTo>
                <a:lnTo>
                  <a:pt x="19200" y="5472"/>
                </a:lnTo>
                <a:lnTo>
                  <a:pt x="19196" y="5487"/>
                </a:lnTo>
                <a:cubicBezTo>
                  <a:pt x="19168" y="5588"/>
                  <a:pt x="19140" y="5698"/>
                  <a:pt x="19140" y="5809"/>
                </a:cubicBezTo>
                <a:cubicBezTo>
                  <a:pt x="19085" y="5735"/>
                  <a:pt x="19030" y="5809"/>
                  <a:pt x="19030" y="5809"/>
                </a:cubicBezTo>
                <a:cubicBezTo>
                  <a:pt x="18974" y="5883"/>
                  <a:pt x="19030" y="5883"/>
                  <a:pt x="19030" y="5956"/>
                </a:cubicBezTo>
                <a:cubicBezTo>
                  <a:pt x="18919" y="5956"/>
                  <a:pt x="18809" y="6029"/>
                  <a:pt x="18753" y="5883"/>
                </a:cubicBezTo>
                <a:cubicBezTo>
                  <a:pt x="18753" y="5883"/>
                  <a:pt x="18753" y="5809"/>
                  <a:pt x="18753" y="5809"/>
                </a:cubicBezTo>
                <a:cubicBezTo>
                  <a:pt x="18698" y="5735"/>
                  <a:pt x="18643" y="5883"/>
                  <a:pt x="18587" y="5883"/>
                </a:cubicBezTo>
                <a:cubicBezTo>
                  <a:pt x="18587" y="5956"/>
                  <a:pt x="18477" y="5956"/>
                  <a:pt x="18421" y="6029"/>
                </a:cubicBezTo>
                <a:cubicBezTo>
                  <a:pt x="18421" y="6029"/>
                  <a:pt x="18421" y="6029"/>
                  <a:pt x="18311" y="6029"/>
                </a:cubicBezTo>
                <a:cubicBezTo>
                  <a:pt x="18311" y="5883"/>
                  <a:pt x="18421" y="5883"/>
                  <a:pt x="18532" y="5883"/>
                </a:cubicBezTo>
                <a:cubicBezTo>
                  <a:pt x="18477" y="5809"/>
                  <a:pt x="18421" y="5735"/>
                  <a:pt x="18421" y="5809"/>
                </a:cubicBezTo>
                <a:cubicBezTo>
                  <a:pt x="18421" y="5883"/>
                  <a:pt x="18366" y="5883"/>
                  <a:pt x="18311" y="5883"/>
                </a:cubicBezTo>
                <a:cubicBezTo>
                  <a:pt x="18311" y="5809"/>
                  <a:pt x="18311" y="5809"/>
                  <a:pt x="18311" y="5809"/>
                </a:cubicBezTo>
                <a:cubicBezTo>
                  <a:pt x="18255" y="5809"/>
                  <a:pt x="18200" y="5883"/>
                  <a:pt x="18200" y="5956"/>
                </a:cubicBezTo>
                <a:cubicBezTo>
                  <a:pt x="18255" y="5956"/>
                  <a:pt x="18200" y="6029"/>
                  <a:pt x="18200" y="6029"/>
                </a:cubicBezTo>
                <a:cubicBezTo>
                  <a:pt x="18145" y="6102"/>
                  <a:pt x="18090" y="6102"/>
                  <a:pt x="18034" y="6102"/>
                </a:cubicBezTo>
                <a:cubicBezTo>
                  <a:pt x="18034" y="6029"/>
                  <a:pt x="17979" y="5956"/>
                  <a:pt x="17979" y="5883"/>
                </a:cubicBezTo>
                <a:cubicBezTo>
                  <a:pt x="17868" y="5956"/>
                  <a:pt x="17813" y="5735"/>
                  <a:pt x="17702" y="5883"/>
                </a:cubicBezTo>
                <a:cubicBezTo>
                  <a:pt x="17702" y="5883"/>
                  <a:pt x="17702" y="5883"/>
                  <a:pt x="17647" y="5588"/>
                </a:cubicBezTo>
                <a:cubicBezTo>
                  <a:pt x="17647" y="5588"/>
                  <a:pt x="17702" y="5588"/>
                  <a:pt x="17702" y="5588"/>
                </a:cubicBezTo>
                <a:cubicBezTo>
                  <a:pt x="17702" y="5588"/>
                  <a:pt x="17702" y="5588"/>
                  <a:pt x="17702" y="5514"/>
                </a:cubicBezTo>
                <a:cubicBezTo>
                  <a:pt x="17702" y="5514"/>
                  <a:pt x="17702" y="5514"/>
                  <a:pt x="17647" y="5514"/>
                </a:cubicBezTo>
                <a:cubicBezTo>
                  <a:pt x="17592" y="5514"/>
                  <a:pt x="17481" y="5662"/>
                  <a:pt x="17426" y="5440"/>
                </a:cubicBezTo>
                <a:cubicBezTo>
                  <a:pt x="17371" y="5514"/>
                  <a:pt x="17260" y="5368"/>
                  <a:pt x="17260" y="5514"/>
                </a:cubicBezTo>
                <a:cubicBezTo>
                  <a:pt x="17260" y="5514"/>
                  <a:pt x="17260" y="5514"/>
                  <a:pt x="17260" y="5588"/>
                </a:cubicBezTo>
                <a:cubicBezTo>
                  <a:pt x="17094" y="5440"/>
                  <a:pt x="16983" y="5588"/>
                  <a:pt x="16873" y="5514"/>
                </a:cubicBezTo>
                <a:cubicBezTo>
                  <a:pt x="16873" y="5662"/>
                  <a:pt x="16762" y="5514"/>
                  <a:pt x="16762" y="5662"/>
                </a:cubicBezTo>
                <a:cubicBezTo>
                  <a:pt x="16707" y="5735"/>
                  <a:pt x="16652" y="5588"/>
                  <a:pt x="16652" y="5735"/>
                </a:cubicBezTo>
                <a:cubicBezTo>
                  <a:pt x="16652" y="5735"/>
                  <a:pt x="16652" y="5809"/>
                  <a:pt x="16652" y="5883"/>
                </a:cubicBezTo>
                <a:cubicBezTo>
                  <a:pt x="16652" y="5883"/>
                  <a:pt x="16596" y="5956"/>
                  <a:pt x="16541" y="5883"/>
                </a:cubicBezTo>
                <a:cubicBezTo>
                  <a:pt x="16541" y="5956"/>
                  <a:pt x="16430" y="5956"/>
                  <a:pt x="16430" y="5956"/>
                </a:cubicBezTo>
                <a:cubicBezTo>
                  <a:pt x="16375" y="6029"/>
                  <a:pt x="16320" y="5883"/>
                  <a:pt x="16320" y="5956"/>
                </a:cubicBezTo>
                <a:cubicBezTo>
                  <a:pt x="16264" y="5956"/>
                  <a:pt x="16209" y="5956"/>
                  <a:pt x="16154" y="5883"/>
                </a:cubicBezTo>
                <a:cubicBezTo>
                  <a:pt x="16209" y="6029"/>
                  <a:pt x="16098" y="5956"/>
                  <a:pt x="16098" y="6102"/>
                </a:cubicBezTo>
                <a:cubicBezTo>
                  <a:pt x="16043" y="6102"/>
                  <a:pt x="15988" y="6250"/>
                  <a:pt x="15933" y="6102"/>
                </a:cubicBezTo>
                <a:cubicBezTo>
                  <a:pt x="15933" y="6250"/>
                  <a:pt x="15822" y="6176"/>
                  <a:pt x="15822" y="6250"/>
                </a:cubicBezTo>
                <a:cubicBezTo>
                  <a:pt x="15767" y="6324"/>
                  <a:pt x="15711" y="6250"/>
                  <a:pt x="15656" y="6250"/>
                </a:cubicBezTo>
                <a:cubicBezTo>
                  <a:pt x="15601" y="6176"/>
                  <a:pt x="15545" y="6176"/>
                  <a:pt x="15545" y="6176"/>
                </a:cubicBezTo>
                <a:cubicBezTo>
                  <a:pt x="15490" y="6250"/>
                  <a:pt x="15435" y="6176"/>
                  <a:pt x="15435" y="6176"/>
                </a:cubicBezTo>
                <a:cubicBezTo>
                  <a:pt x="15324" y="6176"/>
                  <a:pt x="15324" y="6324"/>
                  <a:pt x="15269" y="6250"/>
                </a:cubicBezTo>
                <a:cubicBezTo>
                  <a:pt x="15213" y="6176"/>
                  <a:pt x="15158" y="6250"/>
                  <a:pt x="15103" y="6102"/>
                </a:cubicBezTo>
                <a:cubicBezTo>
                  <a:pt x="15158" y="6029"/>
                  <a:pt x="15158" y="5956"/>
                  <a:pt x="15158" y="5883"/>
                </a:cubicBezTo>
                <a:cubicBezTo>
                  <a:pt x="15048" y="5883"/>
                  <a:pt x="15048" y="5956"/>
                  <a:pt x="14992" y="5956"/>
                </a:cubicBezTo>
                <a:cubicBezTo>
                  <a:pt x="14992" y="5883"/>
                  <a:pt x="14882" y="5956"/>
                  <a:pt x="14826" y="5956"/>
                </a:cubicBezTo>
                <a:cubicBezTo>
                  <a:pt x="14826" y="6029"/>
                  <a:pt x="14771" y="5956"/>
                  <a:pt x="14716" y="5956"/>
                </a:cubicBezTo>
                <a:cubicBezTo>
                  <a:pt x="14716" y="5883"/>
                  <a:pt x="14660" y="5809"/>
                  <a:pt x="14660" y="5809"/>
                </a:cubicBezTo>
                <a:cubicBezTo>
                  <a:pt x="14605" y="5809"/>
                  <a:pt x="14605" y="5883"/>
                  <a:pt x="14605" y="5883"/>
                </a:cubicBezTo>
                <a:cubicBezTo>
                  <a:pt x="14550" y="5809"/>
                  <a:pt x="14550" y="5809"/>
                  <a:pt x="14494" y="5809"/>
                </a:cubicBezTo>
                <a:cubicBezTo>
                  <a:pt x="14494" y="5883"/>
                  <a:pt x="14439" y="5956"/>
                  <a:pt x="14384" y="5956"/>
                </a:cubicBezTo>
                <a:cubicBezTo>
                  <a:pt x="14329" y="5956"/>
                  <a:pt x="14273" y="5883"/>
                  <a:pt x="14218" y="5956"/>
                </a:cubicBezTo>
                <a:cubicBezTo>
                  <a:pt x="14218" y="5883"/>
                  <a:pt x="14218" y="5883"/>
                  <a:pt x="14218" y="5809"/>
                </a:cubicBezTo>
                <a:cubicBezTo>
                  <a:pt x="14163" y="5809"/>
                  <a:pt x="14107" y="5809"/>
                  <a:pt x="14107" y="5883"/>
                </a:cubicBezTo>
                <a:cubicBezTo>
                  <a:pt x="13997" y="5809"/>
                  <a:pt x="13886" y="5956"/>
                  <a:pt x="13886" y="5809"/>
                </a:cubicBezTo>
                <a:cubicBezTo>
                  <a:pt x="13831" y="5735"/>
                  <a:pt x="13720" y="5956"/>
                  <a:pt x="13665" y="5809"/>
                </a:cubicBezTo>
                <a:cubicBezTo>
                  <a:pt x="13665" y="5809"/>
                  <a:pt x="13665" y="5809"/>
                  <a:pt x="13499" y="5883"/>
                </a:cubicBezTo>
                <a:cubicBezTo>
                  <a:pt x="13499" y="5883"/>
                  <a:pt x="13499" y="5883"/>
                  <a:pt x="13499" y="5809"/>
                </a:cubicBezTo>
                <a:cubicBezTo>
                  <a:pt x="13444" y="5735"/>
                  <a:pt x="13333" y="5735"/>
                  <a:pt x="13333" y="5883"/>
                </a:cubicBezTo>
                <a:cubicBezTo>
                  <a:pt x="13278" y="5809"/>
                  <a:pt x="13222" y="5956"/>
                  <a:pt x="13112" y="5956"/>
                </a:cubicBezTo>
                <a:cubicBezTo>
                  <a:pt x="13112" y="6029"/>
                  <a:pt x="13001" y="5956"/>
                  <a:pt x="12946" y="5956"/>
                </a:cubicBezTo>
                <a:cubicBezTo>
                  <a:pt x="12946" y="5956"/>
                  <a:pt x="12946" y="5735"/>
                  <a:pt x="12891" y="5809"/>
                </a:cubicBezTo>
                <a:cubicBezTo>
                  <a:pt x="12835" y="5809"/>
                  <a:pt x="12835" y="5883"/>
                  <a:pt x="12835" y="5809"/>
                </a:cubicBezTo>
                <a:cubicBezTo>
                  <a:pt x="12780" y="5956"/>
                  <a:pt x="12669" y="5883"/>
                  <a:pt x="12669" y="5956"/>
                </a:cubicBezTo>
                <a:cubicBezTo>
                  <a:pt x="12614" y="6029"/>
                  <a:pt x="12614" y="5956"/>
                  <a:pt x="12614" y="5883"/>
                </a:cubicBezTo>
                <a:cubicBezTo>
                  <a:pt x="12614" y="5883"/>
                  <a:pt x="12614" y="5809"/>
                  <a:pt x="12614" y="5809"/>
                </a:cubicBezTo>
                <a:cubicBezTo>
                  <a:pt x="12559" y="5735"/>
                  <a:pt x="12559" y="5809"/>
                  <a:pt x="12559" y="5809"/>
                </a:cubicBezTo>
                <a:cubicBezTo>
                  <a:pt x="12503" y="5883"/>
                  <a:pt x="12559" y="5883"/>
                  <a:pt x="12503" y="5883"/>
                </a:cubicBezTo>
                <a:cubicBezTo>
                  <a:pt x="12448" y="5809"/>
                  <a:pt x="12448" y="6029"/>
                  <a:pt x="12393" y="5883"/>
                </a:cubicBezTo>
                <a:cubicBezTo>
                  <a:pt x="12282" y="5883"/>
                  <a:pt x="12393" y="5883"/>
                  <a:pt x="12393" y="5809"/>
                </a:cubicBezTo>
                <a:cubicBezTo>
                  <a:pt x="12337" y="5809"/>
                  <a:pt x="12227" y="5883"/>
                  <a:pt x="12172" y="5809"/>
                </a:cubicBezTo>
                <a:cubicBezTo>
                  <a:pt x="12172" y="5809"/>
                  <a:pt x="12227" y="5735"/>
                  <a:pt x="12172" y="5735"/>
                </a:cubicBezTo>
                <a:cubicBezTo>
                  <a:pt x="12061" y="5809"/>
                  <a:pt x="12061" y="6029"/>
                  <a:pt x="11950" y="6029"/>
                </a:cubicBezTo>
                <a:cubicBezTo>
                  <a:pt x="11950" y="6029"/>
                  <a:pt x="11950" y="6029"/>
                  <a:pt x="11895" y="5956"/>
                </a:cubicBezTo>
                <a:cubicBezTo>
                  <a:pt x="11840" y="6029"/>
                  <a:pt x="11729" y="6029"/>
                  <a:pt x="11729" y="6102"/>
                </a:cubicBezTo>
                <a:cubicBezTo>
                  <a:pt x="11674" y="6029"/>
                  <a:pt x="11508" y="6029"/>
                  <a:pt x="11508" y="5956"/>
                </a:cubicBezTo>
                <a:cubicBezTo>
                  <a:pt x="11397" y="5883"/>
                  <a:pt x="11397" y="6029"/>
                  <a:pt x="11342" y="6029"/>
                </a:cubicBezTo>
                <a:cubicBezTo>
                  <a:pt x="11287" y="5956"/>
                  <a:pt x="11231" y="5809"/>
                  <a:pt x="11176" y="5883"/>
                </a:cubicBezTo>
                <a:cubicBezTo>
                  <a:pt x="11121" y="5956"/>
                  <a:pt x="11010" y="5809"/>
                  <a:pt x="10899" y="5956"/>
                </a:cubicBezTo>
                <a:cubicBezTo>
                  <a:pt x="10899" y="5956"/>
                  <a:pt x="10844" y="5956"/>
                  <a:pt x="10789" y="5956"/>
                </a:cubicBezTo>
                <a:cubicBezTo>
                  <a:pt x="10789" y="5883"/>
                  <a:pt x="10678" y="5956"/>
                  <a:pt x="10623" y="5883"/>
                </a:cubicBezTo>
                <a:cubicBezTo>
                  <a:pt x="10568" y="5809"/>
                  <a:pt x="10512" y="5956"/>
                  <a:pt x="10457" y="5883"/>
                </a:cubicBezTo>
                <a:cubicBezTo>
                  <a:pt x="10402" y="5883"/>
                  <a:pt x="10346" y="5809"/>
                  <a:pt x="10291" y="5809"/>
                </a:cubicBezTo>
                <a:cubicBezTo>
                  <a:pt x="10346" y="6029"/>
                  <a:pt x="10236" y="5883"/>
                  <a:pt x="10180" y="5956"/>
                </a:cubicBezTo>
                <a:cubicBezTo>
                  <a:pt x="10180" y="5883"/>
                  <a:pt x="10125" y="5883"/>
                  <a:pt x="10125" y="5883"/>
                </a:cubicBezTo>
                <a:cubicBezTo>
                  <a:pt x="10125" y="5956"/>
                  <a:pt x="10070" y="5883"/>
                  <a:pt x="10070" y="5809"/>
                </a:cubicBezTo>
                <a:cubicBezTo>
                  <a:pt x="10070" y="5809"/>
                  <a:pt x="10070" y="5809"/>
                  <a:pt x="10070" y="5735"/>
                </a:cubicBezTo>
                <a:cubicBezTo>
                  <a:pt x="10014" y="5735"/>
                  <a:pt x="10014" y="5735"/>
                  <a:pt x="10014" y="5735"/>
                </a:cubicBezTo>
                <a:cubicBezTo>
                  <a:pt x="9959" y="5883"/>
                  <a:pt x="9849" y="5883"/>
                  <a:pt x="9849" y="6029"/>
                </a:cubicBezTo>
                <a:cubicBezTo>
                  <a:pt x="9793" y="6102"/>
                  <a:pt x="9738" y="6029"/>
                  <a:pt x="9683" y="6102"/>
                </a:cubicBezTo>
                <a:cubicBezTo>
                  <a:pt x="9572" y="6102"/>
                  <a:pt x="9572" y="6102"/>
                  <a:pt x="9461" y="6176"/>
                </a:cubicBezTo>
                <a:cubicBezTo>
                  <a:pt x="9461" y="6176"/>
                  <a:pt x="9461" y="6176"/>
                  <a:pt x="9461" y="6102"/>
                </a:cubicBezTo>
                <a:cubicBezTo>
                  <a:pt x="9351" y="6102"/>
                  <a:pt x="9351" y="6029"/>
                  <a:pt x="9295" y="6029"/>
                </a:cubicBezTo>
                <a:cubicBezTo>
                  <a:pt x="9240" y="6029"/>
                  <a:pt x="9295" y="6176"/>
                  <a:pt x="9185" y="6176"/>
                </a:cubicBezTo>
                <a:cubicBezTo>
                  <a:pt x="9130" y="6176"/>
                  <a:pt x="9074" y="5956"/>
                  <a:pt x="8964" y="6029"/>
                </a:cubicBezTo>
                <a:cubicBezTo>
                  <a:pt x="8908" y="5956"/>
                  <a:pt x="8798" y="6176"/>
                  <a:pt x="8742" y="5883"/>
                </a:cubicBezTo>
                <a:cubicBezTo>
                  <a:pt x="8742" y="5956"/>
                  <a:pt x="8687" y="5809"/>
                  <a:pt x="8632" y="5883"/>
                </a:cubicBezTo>
                <a:cubicBezTo>
                  <a:pt x="8632" y="5809"/>
                  <a:pt x="8632" y="5735"/>
                  <a:pt x="8576" y="5735"/>
                </a:cubicBezTo>
                <a:cubicBezTo>
                  <a:pt x="8521" y="5809"/>
                  <a:pt x="8466" y="5735"/>
                  <a:pt x="8411" y="5735"/>
                </a:cubicBezTo>
                <a:cubicBezTo>
                  <a:pt x="8355" y="5662"/>
                  <a:pt x="8245" y="5662"/>
                  <a:pt x="8189" y="5735"/>
                </a:cubicBezTo>
                <a:cubicBezTo>
                  <a:pt x="8134" y="5735"/>
                  <a:pt x="8023" y="5735"/>
                  <a:pt x="8079" y="5588"/>
                </a:cubicBezTo>
                <a:cubicBezTo>
                  <a:pt x="8023" y="5588"/>
                  <a:pt x="8023" y="5662"/>
                  <a:pt x="7968" y="5662"/>
                </a:cubicBezTo>
                <a:cubicBezTo>
                  <a:pt x="7913" y="5588"/>
                  <a:pt x="7802" y="5440"/>
                  <a:pt x="7691" y="5440"/>
                </a:cubicBezTo>
                <a:cubicBezTo>
                  <a:pt x="7636" y="5368"/>
                  <a:pt x="7526" y="5294"/>
                  <a:pt x="7581" y="5221"/>
                </a:cubicBezTo>
                <a:cubicBezTo>
                  <a:pt x="7581" y="5147"/>
                  <a:pt x="7581" y="5147"/>
                  <a:pt x="7581" y="5147"/>
                </a:cubicBezTo>
                <a:cubicBezTo>
                  <a:pt x="7581" y="5147"/>
                  <a:pt x="7581" y="5147"/>
                  <a:pt x="7526" y="5221"/>
                </a:cubicBezTo>
                <a:cubicBezTo>
                  <a:pt x="7415" y="5073"/>
                  <a:pt x="7249" y="5073"/>
                  <a:pt x="7138" y="4926"/>
                </a:cubicBezTo>
                <a:cubicBezTo>
                  <a:pt x="7083" y="4999"/>
                  <a:pt x="6972" y="4999"/>
                  <a:pt x="6972" y="4926"/>
                </a:cubicBezTo>
                <a:cubicBezTo>
                  <a:pt x="6917" y="4852"/>
                  <a:pt x="6917" y="4852"/>
                  <a:pt x="6862" y="4852"/>
                </a:cubicBezTo>
                <a:cubicBezTo>
                  <a:pt x="6862" y="4926"/>
                  <a:pt x="6751" y="4778"/>
                  <a:pt x="6696" y="4852"/>
                </a:cubicBezTo>
                <a:cubicBezTo>
                  <a:pt x="6641" y="4852"/>
                  <a:pt x="6641" y="4778"/>
                  <a:pt x="6585" y="4852"/>
                </a:cubicBezTo>
                <a:cubicBezTo>
                  <a:pt x="6475" y="4632"/>
                  <a:pt x="6364" y="4926"/>
                  <a:pt x="6253" y="4778"/>
                </a:cubicBezTo>
                <a:cubicBezTo>
                  <a:pt x="6198" y="4852"/>
                  <a:pt x="6088" y="4852"/>
                  <a:pt x="6032" y="4778"/>
                </a:cubicBezTo>
                <a:cubicBezTo>
                  <a:pt x="5977" y="4778"/>
                  <a:pt x="5977" y="4852"/>
                  <a:pt x="5977" y="4926"/>
                </a:cubicBezTo>
                <a:cubicBezTo>
                  <a:pt x="5866" y="4926"/>
                  <a:pt x="5756" y="4999"/>
                  <a:pt x="5700" y="5073"/>
                </a:cubicBezTo>
                <a:cubicBezTo>
                  <a:pt x="5700" y="5073"/>
                  <a:pt x="5700" y="5073"/>
                  <a:pt x="5700" y="5147"/>
                </a:cubicBezTo>
                <a:cubicBezTo>
                  <a:pt x="5645" y="5147"/>
                  <a:pt x="5534" y="5073"/>
                  <a:pt x="5534" y="5368"/>
                </a:cubicBezTo>
                <a:cubicBezTo>
                  <a:pt x="5534" y="5368"/>
                  <a:pt x="5534" y="5368"/>
                  <a:pt x="5534" y="5440"/>
                </a:cubicBezTo>
                <a:cubicBezTo>
                  <a:pt x="5479" y="5440"/>
                  <a:pt x="5479" y="5588"/>
                  <a:pt x="5424" y="5514"/>
                </a:cubicBezTo>
                <a:cubicBezTo>
                  <a:pt x="5424" y="5514"/>
                  <a:pt x="5424" y="5514"/>
                  <a:pt x="5369" y="5368"/>
                </a:cubicBezTo>
                <a:cubicBezTo>
                  <a:pt x="5424" y="5662"/>
                  <a:pt x="5258" y="5440"/>
                  <a:pt x="5258" y="5588"/>
                </a:cubicBezTo>
                <a:cubicBezTo>
                  <a:pt x="5258" y="5588"/>
                  <a:pt x="5258" y="5588"/>
                  <a:pt x="5203" y="5588"/>
                </a:cubicBezTo>
                <a:cubicBezTo>
                  <a:pt x="5203" y="5588"/>
                  <a:pt x="5203" y="5588"/>
                  <a:pt x="5203" y="5662"/>
                </a:cubicBezTo>
                <a:cubicBezTo>
                  <a:pt x="5203" y="5662"/>
                  <a:pt x="5203" y="5662"/>
                  <a:pt x="5147" y="5588"/>
                </a:cubicBezTo>
                <a:cubicBezTo>
                  <a:pt x="4815" y="5809"/>
                  <a:pt x="4539" y="5221"/>
                  <a:pt x="4262" y="5588"/>
                </a:cubicBezTo>
                <a:cubicBezTo>
                  <a:pt x="4262" y="5588"/>
                  <a:pt x="4262" y="5588"/>
                  <a:pt x="4262" y="5514"/>
                </a:cubicBezTo>
                <a:cubicBezTo>
                  <a:pt x="4262" y="5440"/>
                  <a:pt x="4262" y="5440"/>
                  <a:pt x="4207" y="5440"/>
                </a:cubicBezTo>
                <a:cubicBezTo>
                  <a:pt x="4207" y="5368"/>
                  <a:pt x="4207" y="5368"/>
                  <a:pt x="4207" y="5294"/>
                </a:cubicBezTo>
                <a:cubicBezTo>
                  <a:pt x="3986" y="5588"/>
                  <a:pt x="3765" y="5147"/>
                  <a:pt x="3599" y="5440"/>
                </a:cubicBezTo>
                <a:cubicBezTo>
                  <a:pt x="3433" y="5440"/>
                  <a:pt x="3267" y="5221"/>
                  <a:pt x="3211" y="5662"/>
                </a:cubicBezTo>
                <a:cubicBezTo>
                  <a:pt x="3156" y="5662"/>
                  <a:pt x="3156" y="5588"/>
                  <a:pt x="3101" y="5514"/>
                </a:cubicBezTo>
                <a:cubicBezTo>
                  <a:pt x="2935" y="5809"/>
                  <a:pt x="2769" y="5440"/>
                  <a:pt x="2548" y="5514"/>
                </a:cubicBezTo>
                <a:cubicBezTo>
                  <a:pt x="2437" y="5588"/>
                  <a:pt x="2437" y="4926"/>
                  <a:pt x="2327" y="5368"/>
                </a:cubicBezTo>
                <a:cubicBezTo>
                  <a:pt x="2105" y="5514"/>
                  <a:pt x="2050" y="4411"/>
                  <a:pt x="1773" y="4926"/>
                </a:cubicBezTo>
                <a:cubicBezTo>
                  <a:pt x="1773" y="5147"/>
                  <a:pt x="1608" y="5073"/>
                  <a:pt x="1608" y="5368"/>
                </a:cubicBezTo>
                <a:cubicBezTo>
                  <a:pt x="1552" y="5368"/>
                  <a:pt x="1497" y="5073"/>
                  <a:pt x="1442" y="5147"/>
                </a:cubicBezTo>
                <a:cubicBezTo>
                  <a:pt x="1276" y="5221"/>
                  <a:pt x="1110" y="5294"/>
                  <a:pt x="889" y="5221"/>
                </a:cubicBezTo>
                <a:cubicBezTo>
                  <a:pt x="833" y="4852"/>
                  <a:pt x="723" y="5440"/>
                  <a:pt x="612" y="5221"/>
                </a:cubicBezTo>
                <a:cubicBezTo>
                  <a:pt x="612" y="4926"/>
                  <a:pt x="501" y="5147"/>
                  <a:pt x="446" y="5147"/>
                </a:cubicBezTo>
                <a:cubicBezTo>
                  <a:pt x="446" y="5124"/>
                  <a:pt x="446" y="5100"/>
                  <a:pt x="446" y="5081"/>
                </a:cubicBezTo>
                <a:lnTo>
                  <a:pt x="446" y="5073"/>
                </a:lnTo>
                <a:cubicBezTo>
                  <a:pt x="446" y="5073"/>
                  <a:pt x="446" y="5073"/>
                  <a:pt x="391" y="5073"/>
                </a:cubicBezTo>
                <a:cubicBezTo>
                  <a:pt x="391" y="5073"/>
                  <a:pt x="391" y="5073"/>
                  <a:pt x="391" y="4999"/>
                </a:cubicBezTo>
                <a:cubicBezTo>
                  <a:pt x="391" y="4999"/>
                  <a:pt x="391" y="4999"/>
                  <a:pt x="446" y="4926"/>
                </a:cubicBezTo>
                <a:cubicBezTo>
                  <a:pt x="280" y="4926"/>
                  <a:pt x="391" y="4411"/>
                  <a:pt x="225" y="4632"/>
                </a:cubicBezTo>
                <a:cubicBezTo>
                  <a:pt x="169" y="4485"/>
                  <a:pt x="114" y="4411"/>
                  <a:pt x="59" y="4485"/>
                </a:cubicBezTo>
                <a:cubicBezTo>
                  <a:pt x="59" y="4485"/>
                  <a:pt x="59" y="4485"/>
                  <a:pt x="59" y="4411"/>
                </a:cubicBezTo>
                <a:cubicBezTo>
                  <a:pt x="43" y="4384"/>
                  <a:pt x="28" y="4360"/>
                  <a:pt x="12" y="4339"/>
                </a:cubicBezTo>
                <a:lnTo>
                  <a:pt x="0" y="4324"/>
                </a:lnTo>
                <a:lnTo>
                  <a:pt x="0" y="0"/>
                </a:lnTo>
                <a:close/>
              </a:path>
            </a:pathLst>
          </a:custGeom>
          <a:solidFill>
            <a:srgbClr val="A1A896">
              <a:alpha val="25000"/>
            </a:srgbClr>
          </a:solidFill>
          <a:ln>
            <a:noFill/>
          </a:ln>
        </p:spPr>
        <p:txBody>
          <a:bodyPr vert="horz" wrap="square" lIns="91440" tIns="45720" rIns="91440" bIns="45720" numCol="1" anchor="t" anchorCtr="0" compatLnSpc="1">
            <a:noAutofit/>
          </a:bodyPr>
          <a:lstStyle/>
          <a:p>
            <a:endParaRPr lang="zh-CN" altLang="en-US">
              <a:latin typeface="仿宋" panose="02010609060101010101" charset="-122"/>
              <a:ea typeface="仿宋" panose="02010609060101010101" charset="-122"/>
              <a:cs typeface="仿宋" panose="02010609060101010101" charset="-122"/>
            </a:endParaRPr>
          </a:p>
        </p:txBody>
      </p:sp>
      <p:cxnSp>
        <p:nvCxnSpPr>
          <p:cNvPr id="21" name="直接连接符 20"/>
          <p:cNvCxnSpPr/>
          <p:nvPr>
            <p:custDataLst>
              <p:tags r:id="rId4"/>
            </p:custDataLst>
          </p:nvPr>
        </p:nvCxnSpPr>
        <p:spPr>
          <a:xfrm>
            <a:off x="762000" y="3343910"/>
            <a:ext cx="6712585" cy="4445"/>
          </a:xfrm>
          <a:prstGeom prst="line">
            <a:avLst/>
          </a:prstGeom>
          <a:ln w="28575" cmpd="sng">
            <a:solidFill>
              <a:srgbClr val="58654B"/>
            </a:solidFill>
            <a:prstDash val="solid"/>
          </a:ln>
        </p:spPr>
        <p:style>
          <a:lnRef idx="2">
            <a:schemeClr val="accent1"/>
          </a:lnRef>
          <a:fillRef idx="0">
            <a:srgbClr val="FFFFFF"/>
          </a:fillRef>
          <a:effectRef idx="0">
            <a:srgbClr val="FFFFFF"/>
          </a:effectRef>
          <a:fontRef idx="minor">
            <a:schemeClr val="tx1"/>
          </a:fontRef>
        </p:style>
      </p:cxnSp>
      <p:sp>
        <p:nvSpPr>
          <p:cNvPr id="4" name="文本框 3"/>
          <p:cNvSpPr txBox="1"/>
          <p:nvPr/>
        </p:nvSpPr>
        <p:spPr>
          <a:xfrm>
            <a:off x="591185" y="1892935"/>
            <a:ext cx="5065395" cy="1445260"/>
          </a:xfrm>
          <a:prstGeom prst="rect">
            <a:avLst/>
          </a:prstGeom>
          <a:noFill/>
        </p:spPr>
        <p:txBody>
          <a:bodyPr wrap="square" rtlCol="0">
            <a:spAutoFit/>
          </a:bodyPr>
          <a:lstStyle/>
          <a:p>
            <a:r>
              <a:rPr lang="zh-CN" altLang="en-US" sz="8800">
                <a:solidFill>
                  <a:srgbClr val="58654B"/>
                </a:solidFill>
                <a:latin typeface="京華老宋体_KingHwa_OldSong" panose="02000500000000000000" charset="-122"/>
                <a:ea typeface="京華老宋体_KingHwa_OldSong" panose="02000500000000000000" charset="-122"/>
                <a:cs typeface="仿宋" panose="02010609060101010101" charset="-122"/>
              </a:rPr>
              <a:t>第二章节</a:t>
            </a:r>
            <a:endParaRPr lang="zh-CN" altLang="en-US" sz="8800">
              <a:solidFill>
                <a:srgbClr val="58654B"/>
              </a:solidFill>
              <a:latin typeface="京華老宋体_KingHwa_OldSong" panose="02000500000000000000" charset="-122"/>
              <a:ea typeface="京華老宋体_KingHwa_OldSong" panose="02000500000000000000" charset="-122"/>
              <a:cs typeface="仿宋" panose="02010609060101010101" charset="-122"/>
            </a:endParaRPr>
          </a:p>
        </p:txBody>
      </p:sp>
      <p:sp>
        <p:nvSpPr>
          <p:cNvPr id="5" name="文本框 4"/>
          <p:cNvSpPr txBox="1"/>
          <p:nvPr>
            <p:custDataLst>
              <p:tags r:id="rId5"/>
            </p:custDataLst>
          </p:nvPr>
        </p:nvSpPr>
        <p:spPr>
          <a:xfrm>
            <a:off x="762000" y="3338195"/>
            <a:ext cx="3863340" cy="1030605"/>
          </a:xfrm>
          <a:prstGeom prst="rect">
            <a:avLst/>
          </a:prstGeom>
          <a:noFill/>
        </p:spPr>
        <p:txBody>
          <a:bodyPr wrap="square" rtlCol="0">
            <a:noAutofit/>
          </a:bodyPr>
          <a:lstStyle/>
          <a:p>
            <a:r>
              <a:rPr lang="zh-CN" altLang="en-US" sz="6600">
                <a:solidFill>
                  <a:srgbClr val="58654B"/>
                </a:solidFill>
                <a:latin typeface="京華老宋体_KingHwa_OldSong" panose="02000500000000000000" charset="-122"/>
                <a:ea typeface="京華老宋体_KingHwa_OldSong" panose="02000500000000000000" charset="-122"/>
                <a:cs typeface="仿宋" panose="02010609060101010101" charset="-122"/>
              </a:rPr>
              <a:t>策展规划</a:t>
            </a:r>
            <a:endParaRPr lang="zh-CN" altLang="en-US" sz="6600">
              <a:solidFill>
                <a:srgbClr val="58654B"/>
              </a:solidFill>
              <a:latin typeface="京華老宋体_KingHwa_OldSong" panose="02000500000000000000" charset="-122"/>
              <a:ea typeface="京華老宋体_KingHwa_OldSong" panose="02000500000000000000" charset="-122"/>
              <a:cs typeface="仿宋" panose="02010609060101010101" charset="-122"/>
            </a:endParaRPr>
          </a:p>
          <a:p>
            <a:endParaRPr lang="zh-CN" altLang="en-US" sz="6600">
              <a:solidFill>
                <a:srgbClr val="58654B"/>
              </a:solidFill>
              <a:latin typeface="京華老宋体_KingHwa_OldSong" panose="02000500000000000000" charset="-122"/>
              <a:ea typeface="京華老宋体_KingHwa_OldSong" panose="02000500000000000000" charset="-122"/>
              <a:cs typeface="仿宋" panose="02010609060101010101" charset="-122"/>
            </a:endParaRPr>
          </a:p>
          <a:p>
            <a:endParaRPr lang="zh-CN" altLang="en-US" sz="6600">
              <a:solidFill>
                <a:srgbClr val="58654B"/>
              </a:solidFill>
              <a:latin typeface="京華老宋体_KingHwa_OldSong" panose="02000500000000000000" charset="-122"/>
              <a:ea typeface="京華老宋体_KingHwa_OldSong" panose="02000500000000000000" charset="-122"/>
              <a:cs typeface="仿宋" panose="02010609060101010101" charset="-122"/>
            </a:endParaRPr>
          </a:p>
        </p:txBody>
      </p:sp>
      <p:sp>
        <p:nvSpPr>
          <p:cNvPr id="16" name="文本框 15"/>
          <p:cNvSpPr txBox="1"/>
          <p:nvPr>
            <p:custDataLst>
              <p:tags r:id="rId6"/>
            </p:custDataLst>
          </p:nvPr>
        </p:nvSpPr>
        <p:spPr>
          <a:xfrm>
            <a:off x="8622030" y="6015355"/>
            <a:ext cx="3166110" cy="645160"/>
          </a:xfrm>
          <a:prstGeom prst="rect">
            <a:avLst/>
          </a:prstGeom>
          <a:noFill/>
        </p:spPr>
        <p:txBody>
          <a:bodyPr wrap="square" rtlCol="0">
            <a:spAutoFit/>
          </a:bodyPr>
          <a:lstStyle/>
          <a:p>
            <a:pPr algn="dist"/>
            <a:r>
              <a:rPr lang="en-US" altLang="zh-CN" sz="3600">
                <a:solidFill>
                  <a:srgbClr val="97A587"/>
                </a:solidFill>
                <a:latin typeface="Castellar" panose="020A0402060406010301" charset="0"/>
                <a:ea typeface="仿宋" panose="02010609060101010101" charset="-122"/>
                <a:cs typeface="Castellar" panose="020A0402060406010301" charset="0"/>
              </a:rPr>
              <a:t>SHAOXING</a:t>
            </a:r>
            <a:endParaRPr lang="en-US" altLang="zh-CN" sz="3600">
              <a:solidFill>
                <a:srgbClr val="97A587"/>
              </a:solidFill>
              <a:latin typeface="Castellar" panose="020A0402060406010301" charset="0"/>
              <a:ea typeface="仿宋" panose="02010609060101010101" charset="-122"/>
              <a:cs typeface="Castellar" panose="020A0402060406010301" charset="0"/>
            </a:endParaRPr>
          </a:p>
        </p:txBody>
      </p:sp>
      <p:grpSp>
        <p:nvGrpSpPr>
          <p:cNvPr id="9" name="组合 8"/>
          <p:cNvGrpSpPr/>
          <p:nvPr/>
        </p:nvGrpSpPr>
        <p:grpSpPr>
          <a:xfrm>
            <a:off x="758190" y="4878705"/>
            <a:ext cx="2466340" cy="494030"/>
            <a:chOff x="1194" y="7683"/>
            <a:chExt cx="3884" cy="778"/>
          </a:xfrm>
        </p:grpSpPr>
        <p:sp>
          <p:nvSpPr>
            <p:cNvPr id="2" name="文本框 1"/>
            <p:cNvSpPr txBox="1"/>
            <p:nvPr>
              <p:custDataLst>
                <p:tags r:id="rId7"/>
              </p:custDataLst>
            </p:nvPr>
          </p:nvSpPr>
          <p:spPr>
            <a:xfrm>
              <a:off x="1760" y="7683"/>
              <a:ext cx="3319" cy="779"/>
            </a:xfrm>
            <a:prstGeom prst="rect">
              <a:avLst/>
            </a:prstGeom>
            <a:noFill/>
          </p:spPr>
          <p:txBody>
            <a:bodyPr wrap="square" rtlCol="0">
              <a:noAutofit/>
            </a:bodyPr>
            <a:lstStyle/>
            <a:p>
              <a:r>
                <a:rPr lang="zh-CN" altLang="en-US" sz="3200">
                  <a:solidFill>
                    <a:srgbClr val="58654B"/>
                  </a:solidFill>
                  <a:latin typeface="MiSans" panose="00000500000000000000" charset="-122"/>
                  <a:ea typeface="MiSans" panose="00000500000000000000" charset="-122"/>
                  <a:cs typeface="仿宋" panose="02010609060101010101" charset="-122"/>
                  <a:sym typeface="+mn-ea"/>
                </a:rPr>
                <a:t>展示逻辑</a:t>
              </a:r>
              <a:endParaRPr lang="zh-CN" altLang="en-US" sz="3200">
                <a:solidFill>
                  <a:srgbClr val="58654B"/>
                </a:solidFill>
                <a:latin typeface="MiSans" panose="00000500000000000000" charset="-122"/>
                <a:ea typeface="MiSans" panose="00000500000000000000" charset="-122"/>
                <a:cs typeface="仿宋" panose="02010609060101010101" charset="-122"/>
                <a:sym typeface="+mn-ea"/>
              </a:endParaRPr>
            </a:p>
          </p:txBody>
        </p:sp>
        <p:sp>
          <p:nvSpPr>
            <p:cNvPr id="13" name="椭圆 12"/>
            <p:cNvSpPr/>
            <p:nvPr>
              <p:custDataLst>
                <p:tags r:id="rId8"/>
              </p:custDataLst>
            </p:nvPr>
          </p:nvSpPr>
          <p:spPr>
            <a:xfrm>
              <a:off x="1194" y="7916"/>
              <a:ext cx="397" cy="397"/>
            </a:xfrm>
            <a:prstGeom prst="ellipse">
              <a:avLst/>
            </a:prstGeom>
            <a:solidFill>
              <a:schemeClr val="accent2">
                <a:lumMod val="5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cs typeface="仿宋" panose="02010609060101010101" charset="-122"/>
              </a:endParaRPr>
            </a:p>
          </p:txBody>
        </p:sp>
      </p:grpSp>
      <p:grpSp>
        <p:nvGrpSpPr>
          <p:cNvPr id="3" name="组合 2"/>
          <p:cNvGrpSpPr/>
          <p:nvPr/>
        </p:nvGrpSpPr>
        <p:grpSpPr>
          <a:xfrm>
            <a:off x="3409950" y="4878705"/>
            <a:ext cx="2413000" cy="636270"/>
            <a:chOff x="9969" y="7683"/>
            <a:chExt cx="3800" cy="1002"/>
          </a:xfrm>
        </p:grpSpPr>
        <p:sp>
          <p:nvSpPr>
            <p:cNvPr id="11" name="文本框 10"/>
            <p:cNvSpPr txBox="1"/>
            <p:nvPr>
              <p:custDataLst>
                <p:tags r:id="rId9"/>
              </p:custDataLst>
            </p:nvPr>
          </p:nvSpPr>
          <p:spPr>
            <a:xfrm>
              <a:off x="10450" y="7683"/>
              <a:ext cx="3319" cy="1002"/>
            </a:xfrm>
            <a:prstGeom prst="rect">
              <a:avLst/>
            </a:prstGeom>
            <a:noFill/>
          </p:spPr>
          <p:txBody>
            <a:bodyPr wrap="square" rtlCol="0">
              <a:noAutofit/>
            </a:bodyPr>
            <a:lstStyle/>
            <a:p>
              <a:r>
                <a:rPr lang="zh-CN" altLang="en-US" sz="3200">
                  <a:solidFill>
                    <a:srgbClr val="58654B"/>
                  </a:solidFill>
                  <a:latin typeface="MiSans" panose="00000500000000000000" charset="-122"/>
                  <a:ea typeface="MiSans" panose="00000500000000000000" charset="-122"/>
                  <a:cs typeface="仿宋" panose="02010609060101010101" charset="-122"/>
                  <a:sym typeface="+mn-ea"/>
                </a:rPr>
                <a:t>设计理念</a:t>
              </a:r>
              <a:endParaRPr lang="zh-CN" altLang="en-US" sz="3200">
                <a:solidFill>
                  <a:srgbClr val="58654B"/>
                </a:solidFill>
                <a:latin typeface="MiSans" panose="00000500000000000000" charset="-122"/>
                <a:ea typeface="MiSans" panose="00000500000000000000" charset="-122"/>
                <a:cs typeface="仿宋" panose="02010609060101010101" charset="-122"/>
                <a:sym typeface="+mn-ea"/>
              </a:endParaRPr>
            </a:p>
          </p:txBody>
        </p:sp>
        <p:sp>
          <p:nvSpPr>
            <p:cNvPr id="19" name="椭圆 18"/>
            <p:cNvSpPr/>
            <p:nvPr>
              <p:custDataLst>
                <p:tags r:id="rId10"/>
              </p:custDataLst>
            </p:nvPr>
          </p:nvSpPr>
          <p:spPr>
            <a:xfrm>
              <a:off x="9969" y="7916"/>
              <a:ext cx="397" cy="397"/>
            </a:xfrm>
            <a:prstGeom prst="ellipse">
              <a:avLst/>
            </a:prstGeom>
            <a:solidFill>
              <a:schemeClr val="accent2">
                <a:lumMod val="5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cs typeface="仿宋" panose="02010609060101010101" charset="-122"/>
              </a:endParaRPr>
            </a:p>
          </p:txBody>
        </p:sp>
      </p:grpSp>
    </p:spTree>
    <p:custDataLst>
      <p:tags r:id="rId11"/>
    </p:custData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bg>
      <p:bgPr>
        <a:solidFill>
          <a:srgbClr val="F0E7DD">
            <a:alpha val="27000"/>
          </a:srgbClr>
        </a:solidFill>
        <a:effectLst/>
      </p:bgPr>
    </p:bg>
    <p:spTree>
      <p:nvGrpSpPr>
        <p:cNvPr id="1" name=""/>
        <p:cNvGrpSpPr/>
        <p:nvPr/>
      </p:nvGrpSpPr>
      <p:grpSpPr>
        <a:xfrm>
          <a:off x="0" y="0"/>
          <a:ext cx="0" cy="0"/>
          <a:chOff x="0" y="0"/>
          <a:chExt cx="0" cy="0"/>
        </a:xfrm>
      </p:grpSpPr>
      <p:cxnSp>
        <p:nvCxnSpPr>
          <p:cNvPr id="21" name="直接连接符 20"/>
          <p:cNvCxnSpPr/>
          <p:nvPr>
            <p:custDataLst>
              <p:tags r:id="rId1"/>
            </p:custDataLst>
          </p:nvPr>
        </p:nvCxnSpPr>
        <p:spPr>
          <a:xfrm>
            <a:off x="400685" y="738505"/>
            <a:ext cx="11383645" cy="6985"/>
          </a:xfrm>
          <a:prstGeom prst="line">
            <a:avLst/>
          </a:prstGeom>
          <a:ln w="28575" cmpd="sng">
            <a:solidFill>
              <a:srgbClr val="58654B"/>
            </a:solidFill>
            <a:prstDash val="solid"/>
          </a:ln>
        </p:spPr>
        <p:style>
          <a:lnRef idx="2">
            <a:schemeClr val="accent1"/>
          </a:lnRef>
          <a:fillRef idx="0">
            <a:srgbClr val="FFFFFF"/>
          </a:fillRef>
          <a:effectRef idx="0">
            <a:srgbClr val="FFFFFF"/>
          </a:effectRef>
          <a:fontRef idx="minor">
            <a:schemeClr val="tx1"/>
          </a:fontRef>
        </p:style>
      </p:cxnSp>
      <p:sp>
        <p:nvSpPr>
          <p:cNvPr id="5" name="文本框 4"/>
          <p:cNvSpPr txBox="1"/>
          <p:nvPr>
            <p:custDataLst>
              <p:tags r:id="rId2"/>
            </p:custDataLst>
          </p:nvPr>
        </p:nvSpPr>
        <p:spPr>
          <a:xfrm>
            <a:off x="400685" y="216535"/>
            <a:ext cx="4748530" cy="509270"/>
          </a:xfrm>
          <a:prstGeom prst="rect">
            <a:avLst/>
          </a:prstGeom>
          <a:noFill/>
        </p:spPr>
        <p:txBody>
          <a:bodyPr wrap="square" rtlCol="0">
            <a:noAutofit/>
          </a:bodyPr>
          <a:lstStyle/>
          <a:p>
            <a:r>
              <a:rPr lang="zh-CN" altLang="en-US" sz="3600">
                <a:solidFill>
                  <a:srgbClr val="58654B"/>
                </a:solidFill>
                <a:latin typeface="京華老宋体_KingHwa_OldSong" panose="02000500000000000000" charset="-122"/>
                <a:ea typeface="京華老宋体_KingHwa_OldSong" panose="02000500000000000000" charset="-122"/>
                <a:cs typeface="仿宋" panose="02010609060101010101" charset="-122"/>
                <a:sym typeface="+mn-ea"/>
              </a:rPr>
              <a:t>微生物发酵工艺</a:t>
            </a:r>
            <a:endParaRPr lang="zh-CN" altLang="en-US" sz="3600" b="0">
              <a:solidFill>
                <a:srgbClr val="58654B"/>
              </a:solidFill>
              <a:latin typeface="京華老宋体_KingHwa_OldSong" panose="02000500000000000000" charset="-122"/>
              <a:ea typeface="京華老宋体_KingHwa_OldSong" panose="02000500000000000000" charset="-122"/>
              <a:cs typeface="仿宋" panose="02010609060101010101" charset="-122"/>
              <a:sym typeface="+mn-ea"/>
            </a:endParaRPr>
          </a:p>
          <a:p>
            <a:endParaRPr lang="zh-CN" altLang="en-US" sz="3600" b="0">
              <a:solidFill>
                <a:srgbClr val="58654B"/>
              </a:solidFill>
              <a:latin typeface="京華老宋体_KingHwa_OldSong" panose="02000500000000000000" charset="-122"/>
              <a:ea typeface="京華老宋体_KingHwa_OldSong" panose="02000500000000000000" charset="-122"/>
              <a:cs typeface="仿宋" panose="02010609060101010101" charset="-122"/>
              <a:sym typeface="+mn-ea"/>
            </a:endParaRPr>
          </a:p>
          <a:p>
            <a:endParaRPr lang="zh-CN" altLang="en-US" sz="3600">
              <a:solidFill>
                <a:srgbClr val="58654B"/>
              </a:solidFill>
              <a:latin typeface="京華老宋体_KingHwa_OldSong" panose="02000500000000000000" charset="-122"/>
              <a:ea typeface="京華老宋体_KingHwa_OldSong" panose="02000500000000000000" charset="-122"/>
              <a:cs typeface="仿宋" panose="02010609060101010101" charset="-122"/>
            </a:endParaRPr>
          </a:p>
          <a:p>
            <a:endParaRPr lang="zh-CN" altLang="en-US" sz="3600">
              <a:solidFill>
                <a:srgbClr val="58654B"/>
              </a:solidFill>
              <a:latin typeface="京華老宋体_KingHwa_OldSong" panose="02000500000000000000" charset="-122"/>
              <a:ea typeface="京華老宋体_KingHwa_OldSong" panose="02000500000000000000" charset="-122"/>
              <a:cs typeface="仿宋" panose="02010609060101010101" charset="-122"/>
            </a:endParaRPr>
          </a:p>
        </p:txBody>
      </p:sp>
      <p:graphicFrame>
        <p:nvGraphicFramePr>
          <p:cNvPr id="8" name="表格 7"/>
          <p:cNvGraphicFramePr/>
          <p:nvPr>
            <p:custDataLst>
              <p:tags r:id="rId3"/>
            </p:custDataLst>
          </p:nvPr>
        </p:nvGraphicFramePr>
        <p:xfrm>
          <a:off x="400685" y="1163955"/>
          <a:ext cx="11383645" cy="398780"/>
        </p:xfrm>
        <a:graphic>
          <a:graphicData uri="http://schemas.openxmlformats.org/drawingml/2006/table">
            <a:tbl>
              <a:tblPr firstCol="1" bandCol="1">
                <a:tableStyleId>{B2A5736F-0B23-42C7-9033-99ABC36045BD}</a:tableStyleId>
              </a:tblPr>
              <a:tblGrid>
                <a:gridCol w="1452880"/>
                <a:gridCol w="1915795"/>
                <a:gridCol w="1897380"/>
                <a:gridCol w="2181225"/>
                <a:gridCol w="2038985"/>
                <a:gridCol w="1897380"/>
              </a:tblGrid>
              <a:tr h="381000">
                <a:tc>
                  <a:txBody>
                    <a:bodyPr/>
                    <a:lstStyle/>
                    <a:p>
                      <a:pPr algn="ctr">
                        <a:lnSpc>
                          <a:spcPct val="100000"/>
                        </a:lnSpc>
                        <a:spcBef>
                          <a:spcPts val="0"/>
                        </a:spcBef>
                        <a:buClrTx/>
                        <a:buSzTx/>
                        <a:buFontTx/>
                        <a:buNone/>
                      </a:pPr>
                      <a:r>
                        <a:rPr lang="zh-CN" altLang="en-US" sz="1200" b="0">
                          <a:latin typeface="MiSans" panose="00000500000000000000" charset="-122"/>
                          <a:ea typeface="MiSans" panose="00000500000000000000" charset="-122"/>
                        </a:rPr>
                        <a:t>展区名称</a:t>
                      </a:r>
                      <a:endParaRPr lang="zh-CN" altLang="en-US" sz="1200" b="0">
                        <a:latin typeface="MiSans" panose="00000500000000000000" charset="-122"/>
                        <a:ea typeface="MiSans" panose="00000500000000000000" charset="-122"/>
                      </a:endParaRPr>
                    </a:p>
                  </a:txBody>
                  <a:tcPr anchor="ctr">
                    <a:solidFill>
                      <a:srgbClr val="8F6F5D"/>
                    </a:solidFill>
                  </a:tcPr>
                </a:tc>
                <a:tc>
                  <a:txBody>
                    <a:bodyPr/>
                    <a:lstStyle/>
                    <a:p>
                      <a:pPr algn="l">
                        <a:lnSpc>
                          <a:spcPct val="120000"/>
                        </a:lnSpc>
                        <a:spcBef>
                          <a:spcPts val="0"/>
                        </a:spcBef>
                        <a:spcAft>
                          <a:spcPts val="0"/>
                        </a:spcAft>
                        <a:buClrTx/>
                        <a:buSzTx/>
                        <a:buFontTx/>
                        <a:buNone/>
                      </a:pPr>
                      <a:r>
                        <a:rPr lang="zh-CN" altLang="en-US" sz="1200" spc="120">
                          <a:latin typeface="MiSans" panose="00000500000000000000" charset="-122"/>
                          <a:ea typeface="MiSans" panose="00000500000000000000" charset="-122"/>
                          <a:sym typeface="+mn-ea"/>
                        </a:rPr>
                        <a:t>传统美食</a:t>
                      </a:r>
                      <a:endParaRPr lang="zh-CN" altLang="en-US" sz="1200" spc="120">
                        <a:latin typeface="MiSans" panose="00000500000000000000" charset="-122"/>
                        <a:ea typeface="MiSans" panose="00000500000000000000" charset="-122"/>
                      </a:endParaRPr>
                    </a:p>
                  </a:txBody>
                  <a:tcPr anchor="ctr"/>
                </a:tc>
                <a:tc>
                  <a:txBody>
                    <a:bodyPr/>
                    <a:lstStyle/>
                    <a:p>
                      <a:pPr algn="ctr">
                        <a:buNone/>
                      </a:pPr>
                      <a:r>
                        <a:rPr lang="zh-CN" altLang="en-US" sz="1200">
                          <a:solidFill>
                            <a:schemeClr val="bg1"/>
                          </a:solidFill>
                          <a:latin typeface="MiSans" panose="00000500000000000000" charset="-122"/>
                          <a:ea typeface="MiSans" panose="00000500000000000000" charset="-122"/>
                        </a:rPr>
                        <a:t>展品名称</a:t>
                      </a:r>
                      <a:endParaRPr lang="zh-CN" altLang="en-US" sz="1200">
                        <a:solidFill>
                          <a:schemeClr val="bg1"/>
                        </a:solidFill>
                        <a:latin typeface="MiSans" panose="00000500000000000000" charset="-122"/>
                        <a:ea typeface="MiSans" panose="00000500000000000000" charset="-122"/>
                      </a:endParaRPr>
                    </a:p>
                  </a:txBody>
                  <a:tcPr anchor="ctr">
                    <a:solidFill>
                      <a:srgbClr val="8F6F5D"/>
                    </a:solidFill>
                  </a:tcPr>
                </a:tc>
                <a:tc>
                  <a:txBody>
                    <a:bodyPr/>
                    <a:lstStyle/>
                    <a:p>
                      <a:pPr indent="0" algn="l">
                        <a:lnSpc>
                          <a:spcPct val="120000"/>
                        </a:lnSpc>
                        <a:spcBef>
                          <a:spcPts val="0"/>
                        </a:spcBef>
                        <a:spcAft>
                          <a:spcPts val="0"/>
                        </a:spcAft>
                        <a:buNone/>
                      </a:pPr>
                      <a:r>
                        <a:rPr lang="zh-CN" altLang="en-US" sz="1200" b="0" spc="120">
                          <a:latin typeface="MiSans" panose="00000500000000000000" charset="-122"/>
                          <a:ea typeface="MiSans" panose="00000500000000000000" charset="-122"/>
                          <a:sym typeface="+mn-ea"/>
                        </a:rPr>
                        <a:t>微生物发酵工艺</a:t>
                      </a:r>
                      <a:endParaRPr lang="zh-CN" altLang="en-US" sz="1200" b="0" spc="120">
                        <a:latin typeface="MiSans" panose="00000500000000000000" charset="-122"/>
                        <a:ea typeface="MiSans" panose="00000500000000000000" charset="-122"/>
                        <a:sym typeface="+mn-ea"/>
                      </a:endParaRPr>
                    </a:p>
                  </a:txBody>
                  <a:tcPr marL="177800" marR="177800" marT="107950" marB="107950" anchor="ctr"/>
                </a:tc>
                <a:tc>
                  <a:txBody>
                    <a:bodyPr/>
                    <a:lstStyle/>
                    <a:p>
                      <a:pPr algn="ctr">
                        <a:buNone/>
                      </a:pPr>
                      <a:r>
                        <a:rPr lang="zh-CN" altLang="en-US" sz="1200">
                          <a:solidFill>
                            <a:schemeClr val="bg1"/>
                          </a:solidFill>
                          <a:latin typeface="MiSans" panose="00000500000000000000" charset="-122"/>
                          <a:ea typeface="MiSans" panose="00000500000000000000" charset="-122"/>
                        </a:rPr>
                        <a:t>展示形式</a:t>
                      </a:r>
                      <a:endParaRPr lang="zh-CN" altLang="en-US" sz="1200">
                        <a:solidFill>
                          <a:schemeClr val="bg1"/>
                        </a:solidFill>
                        <a:latin typeface="MiSans" panose="00000500000000000000" charset="-122"/>
                        <a:ea typeface="MiSans" panose="00000500000000000000" charset="-122"/>
                      </a:endParaRPr>
                    </a:p>
                  </a:txBody>
                  <a:tcPr anchor="ctr">
                    <a:solidFill>
                      <a:srgbClr val="8F6F5D"/>
                    </a:solidFill>
                  </a:tcPr>
                </a:tc>
                <a:tc>
                  <a:txBody>
                    <a:bodyPr/>
                    <a:lstStyle/>
                    <a:p>
                      <a:pPr algn="ctr">
                        <a:buNone/>
                      </a:pPr>
                      <a:r>
                        <a:rPr lang="zh-CN" altLang="en-US" sz="1200">
                          <a:latin typeface="MiSans" panose="00000500000000000000" charset="-122"/>
                          <a:ea typeface="MiSans" panose="00000500000000000000" charset="-122"/>
                        </a:rPr>
                        <a:t>图文展板</a:t>
                      </a:r>
                      <a:endParaRPr lang="zh-CN" altLang="en-US" sz="1200">
                        <a:latin typeface="MiSans" panose="00000500000000000000" charset="-122"/>
                        <a:ea typeface="MiSans" panose="00000500000000000000" charset="-122"/>
                      </a:endParaRPr>
                    </a:p>
                  </a:txBody>
                  <a:tcPr anchor="ctr"/>
                </a:tc>
              </a:tr>
            </a:tbl>
          </a:graphicData>
        </a:graphic>
      </p:graphicFrame>
      <p:sp>
        <p:nvSpPr>
          <p:cNvPr id="22" name="文本框 21"/>
          <p:cNvSpPr txBox="1"/>
          <p:nvPr/>
        </p:nvSpPr>
        <p:spPr>
          <a:xfrm>
            <a:off x="400050" y="1812925"/>
            <a:ext cx="11383645" cy="4267835"/>
          </a:xfrm>
          <a:prstGeom prst="rect">
            <a:avLst/>
          </a:prstGeom>
          <a:noFill/>
        </p:spPr>
        <p:txBody>
          <a:bodyPr wrap="square" rtlCol="0">
            <a:noAutofit/>
          </a:bodyPr>
          <a:lstStyle/>
          <a:p>
            <a:pPr indent="0" fontAlgn="auto">
              <a:lnSpc>
                <a:spcPct val="150000"/>
              </a:lnSpc>
              <a:spcBef>
                <a:spcPts val="0"/>
              </a:spcBef>
              <a:buFont typeface="黑体" panose="02010609060101010101" charset="-122"/>
              <a:buNone/>
            </a:pPr>
            <a:r>
              <a:rPr lang="zh-CN" altLang="en-US" sz="1200" b="1" dirty="0">
                <a:latin typeface="MiSans" panose="00000500000000000000" charset="-122"/>
                <a:ea typeface="MiSans" panose="00000500000000000000" charset="-122"/>
                <a:cs typeface="MiSans" panose="00000500000000000000" charset="-122"/>
                <a:sym typeface="+mn-ea"/>
              </a:rPr>
              <a:t>展项描述：</a:t>
            </a:r>
            <a:endParaRPr lang="zh-CN" altLang="en-US" sz="1200" b="1" dirty="0">
              <a:latin typeface="MiSans" panose="00000500000000000000" charset="-122"/>
              <a:ea typeface="MiSans" panose="00000500000000000000" charset="-122"/>
              <a:cs typeface="MiSans" panose="00000500000000000000" charset="-122"/>
            </a:endParaRPr>
          </a:p>
          <a:p>
            <a:pPr indent="304800" fontAlgn="auto">
              <a:lnSpc>
                <a:spcPct val="150000"/>
              </a:lnSpc>
              <a:spcBef>
                <a:spcPts val="0"/>
              </a:spcBef>
              <a:buFont typeface="黑体" panose="02010609060101010101" charset="-122"/>
              <a:buNone/>
              <a:extLst>
                <a:ext uri="{35155182-B16C-46BC-9424-99874614C6A1}">
                  <wpsdc:indentchars xmlns:wpsdc="http://www.wps.cn/officeDocument/2017/drawingmlCustomData" val="200" checksum="1077528236"/>
                </a:ext>
              </a:extLst>
            </a:pPr>
            <a:r>
              <a:rPr lang="zh-CN" altLang="en-US" sz="1200" dirty="0">
                <a:latin typeface="MiSans" panose="00000500000000000000" charset="-122"/>
                <a:ea typeface="MiSans" panose="00000500000000000000" charset="-122"/>
                <a:cs typeface="MiSans" panose="00000500000000000000" charset="-122"/>
                <a:sym typeface="+mn-ea"/>
              </a:rPr>
              <a:t>展项主要由图文展板组成。</a:t>
            </a:r>
            <a:endParaRPr lang="zh-CN" altLang="en-US" sz="1200" dirty="0">
              <a:latin typeface="MiSans" panose="00000500000000000000" charset="-122"/>
              <a:ea typeface="MiSans" panose="00000500000000000000" charset="-122"/>
              <a:cs typeface="MiSans" panose="00000500000000000000" charset="-122"/>
              <a:sym typeface="+mn-ea"/>
            </a:endParaRPr>
          </a:p>
          <a:p>
            <a:pPr indent="304800" fontAlgn="auto">
              <a:lnSpc>
                <a:spcPct val="150000"/>
              </a:lnSpc>
              <a:spcBef>
                <a:spcPts val="0"/>
              </a:spcBef>
              <a:buFont typeface="黑体" panose="02010609060101010101" charset="-122"/>
              <a:buNone/>
              <a:extLst>
                <a:ext uri="{35155182-B16C-46BC-9424-99874614C6A1}">
                  <wpsdc:indentchars xmlns:wpsdc="http://www.wps.cn/officeDocument/2017/drawingmlCustomData" val="200" checksum="1077528236"/>
                </a:ext>
              </a:extLst>
            </a:pPr>
            <a:r>
              <a:rPr lang="zh-CN" altLang="en-US" sz="1200" dirty="0">
                <a:latin typeface="MiSans" panose="00000500000000000000" charset="-122"/>
                <a:ea typeface="MiSans" panose="00000500000000000000" charset="-122"/>
                <a:cs typeface="MiSans" panose="00000500000000000000" charset="-122"/>
                <a:sym typeface="+mn-ea"/>
              </a:rPr>
              <a:t>该区域主要以酱制食品</a:t>
            </a:r>
            <a:r>
              <a:rPr lang="zh-CN" altLang="en-US" sz="1200" dirty="0">
                <a:latin typeface="MiSans" panose="00000500000000000000" charset="-122"/>
                <a:ea typeface="MiSans" panose="00000500000000000000" charset="-122"/>
                <a:cs typeface="MiSans" panose="00000500000000000000" charset="-122"/>
                <a:sym typeface="+mn-ea"/>
              </a:rPr>
              <a:t>化学变化</a:t>
            </a:r>
            <a:r>
              <a:rPr lang="zh-CN" altLang="en-US" sz="1200" dirty="0">
                <a:latin typeface="MiSans" panose="00000500000000000000" charset="-122"/>
                <a:ea typeface="MiSans" panose="00000500000000000000" charset="-122"/>
                <a:cs typeface="MiSans" panose="00000500000000000000" charset="-122"/>
                <a:sym typeface="+mn-ea"/>
              </a:rPr>
              <a:t>、腌制食品制作过程中的化学变化两部分内容为主。</a:t>
            </a:r>
            <a:endParaRPr lang="zh-CN" altLang="en-US" sz="1200" dirty="0">
              <a:latin typeface="MiSans" panose="00000500000000000000" charset="-122"/>
              <a:ea typeface="MiSans" panose="00000500000000000000" charset="-122"/>
              <a:cs typeface="MiSans" panose="00000500000000000000" charset="-122"/>
              <a:sym typeface="+mn-ea"/>
            </a:endParaRPr>
          </a:p>
          <a:p>
            <a:pPr indent="304800" fontAlgn="auto">
              <a:lnSpc>
                <a:spcPct val="150000"/>
              </a:lnSpc>
              <a:spcBef>
                <a:spcPts val="0"/>
              </a:spcBef>
              <a:buFont typeface="黑体" panose="02010609060101010101" charset="-122"/>
              <a:buNone/>
              <a:extLst>
                <a:ext uri="{35155182-B16C-46BC-9424-99874614C6A1}">
                  <wpsdc:indentchars xmlns:wpsdc="http://www.wps.cn/officeDocument/2017/drawingmlCustomData" val="200" checksum="1077528236"/>
                </a:ext>
              </a:extLst>
            </a:pPr>
            <a:r>
              <a:rPr lang="en-US" altLang="zh-CN" sz="1200" dirty="0">
                <a:latin typeface="MiSans" panose="00000500000000000000" charset="-122"/>
                <a:ea typeface="MiSans" panose="00000500000000000000" charset="-122"/>
                <a:cs typeface="MiSans" panose="00000500000000000000" charset="-122"/>
                <a:sym typeface="+mn-ea"/>
              </a:rPr>
              <a:t>1</a:t>
            </a:r>
            <a:r>
              <a:rPr lang="zh-CN" altLang="en-US" sz="1200" dirty="0">
                <a:latin typeface="MiSans" panose="00000500000000000000" charset="-122"/>
                <a:ea typeface="MiSans" panose="00000500000000000000" charset="-122"/>
                <a:cs typeface="MiSans" panose="00000500000000000000" charset="-122"/>
                <a:sym typeface="+mn-ea"/>
              </a:rPr>
              <a:t>、揭示酱香风味的化学成因，辅以香料吸附作用图解说明传统配方的科学内涵。</a:t>
            </a:r>
            <a:endParaRPr lang="zh-CN" altLang="en-US" sz="1200" dirty="0">
              <a:latin typeface="MiSans" panose="00000500000000000000" charset="-122"/>
              <a:ea typeface="MiSans" panose="00000500000000000000" charset="-122"/>
              <a:cs typeface="MiSans" panose="00000500000000000000" charset="-122"/>
              <a:sym typeface="+mn-ea"/>
            </a:endParaRPr>
          </a:p>
          <a:p>
            <a:pPr indent="304800" fontAlgn="auto">
              <a:lnSpc>
                <a:spcPct val="150000"/>
              </a:lnSpc>
              <a:spcBef>
                <a:spcPts val="0"/>
              </a:spcBef>
              <a:buFont typeface="黑体" panose="02010609060101010101" charset="-122"/>
              <a:buNone/>
              <a:extLst>
                <a:ext uri="{35155182-B16C-46BC-9424-99874614C6A1}">
                  <wpsdc:indentchars xmlns:wpsdc="http://www.wps.cn/officeDocument/2017/drawingmlCustomData" val="200" checksum="1077528236"/>
                </a:ext>
              </a:extLst>
            </a:pPr>
            <a:r>
              <a:rPr lang="en-US" altLang="zh-CN" sz="1200" dirty="0">
                <a:latin typeface="MiSans" panose="00000500000000000000" charset="-122"/>
                <a:ea typeface="MiSans" panose="00000500000000000000" charset="-122"/>
                <a:cs typeface="MiSans" panose="00000500000000000000" charset="-122"/>
                <a:sym typeface="+mn-ea"/>
              </a:rPr>
              <a:t>2</a:t>
            </a:r>
            <a:r>
              <a:rPr lang="zh-CN" altLang="en-US" sz="1200" dirty="0">
                <a:latin typeface="MiSans" panose="00000500000000000000" charset="-122"/>
                <a:ea typeface="MiSans" panose="00000500000000000000" charset="-122"/>
                <a:cs typeface="MiSans" panose="00000500000000000000" charset="-122"/>
                <a:sym typeface="+mn-ea"/>
              </a:rPr>
              <a:t>、科普腌制</a:t>
            </a:r>
            <a:r>
              <a:rPr lang="zh-CN" altLang="en-US" sz="1200" dirty="0">
                <a:latin typeface="MiSans" panose="00000500000000000000" charset="-122"/>
                <a:ea typeface="MiSans" panose="00000500000000000000" charset="-122"/>
                <a:cs typeface="MiSans" panose="00000500000000000000" charset="-122"/>
                <a:sym typeface="+mn-ea"/>
              </a:rPr>
              <a:t>食品中的亚硝酸盐动态曲线变化。</a:t>
            </a:r>
            <a:endParaRPr lang="zh-CN" altLang="en-US" sz="1200" dirty="0">
              <a:latin typeface="MiSans" panose="00000500000000000000" charset="-122"/>
              <a:ea typeface="MiSans" panose="00000500000000000000" charset="-122"/>
              <a:cs typeface="MiSans" panose="00000500000000000000" charset="-122"/>
              <a:sym typeface="+mn-ea"/>
            </a:endParaRPr>
          </a:p>
          <a:p>
            <a:pPr indent="304800" fontAlgn="auto">
              <a:lnSpc>
                <a:spcPct val="150000"/>
              </a:lnSpc>
              <a:spcBef>
                <a:spcPts val="0"/>
              </a:spcBef>
              <a:buFont typeface="黑体" panose="02010609060101010101" charset="-122"/>
              <a:buNone/>
              <a:extLst>
                <a:ext uri="{35155182-B16C-46BC-9424-99874614C6A1}">
                  <wpsdc:indentchars xmlns:wpsdc="http://www.wps.cn/officeDocument/2017/drawingmlCustomData" val="200" checksum="1077528236"/>
                </a:ext>
              </a:extLst>
            </a:pPr>
            <a:endParaRPr lang="zh-CN" altLang="en-US" sz="1200" dirty="0">
              <a:latin typeface="MiSans" panose="00000500000000000000" charset="-122"/>
              <a:ea typeface="MiSans" panose="00000500000000000000" charset="-122"/>
              <a:cs typeface="MiSans" panose="00000500000000000000" charset="-122"/>
              <a:sym typeface="+mn-ea"/>
            </a:endParaRPr>
          </a:p>
          <a:p>
            <a:pPr indent="0" fontAlgn="auto">
              <a:lnSpc>
                <a:spcPct val="150000"/>
              </a:lnSpc>
              <a:spcBef>
                <a:spcPts val="0"/>
              </a:spcBef>
              <a:buFont typeface="黑体" panose="02010609060101010101" charset="-122"/>
              <a:buNone/>
            </a:pPr>
            <a:r>
              <a:rPr lang="zh-CN" altLang="en-US" sz="1200" b="1" dirty="0">
                <a:latin typeface="MiSans" panose="00000500000000000000" charset="-122"/>
                <a:ea typeface="MiSans" panose="00000500000000000000" charset="-122"/>
                <a:cs typeface="MiSans" panose="00000500000000000000" charset="-122"/>
                <a:sym typeface="+mn-ea"/>
              </a:rPr>
              <a:t>展示目的：</a:t>
            </a:r>
            <a:r>
              <a:rPr lang="zh-CN" altLang="en-US" sz="1200" dirty="0">
                <a:latin typeface="MiSans" panose="00000500000000000000" charset="-122"/>
                <a:ea typeface="MiSans" panose="00000500000000000000" charset="-122"/>
                <a:cs typeface="MiSans" panose="00000500000000000000" charset="-122"/>
                <a:sym typeface="+mn-ea"/>
              </a:rPr>
              <a:t>将复杂的微生物代谢、化学反应转化为简明图示，展现地域性传统技艺的科学逻辑与创新智慧</a:t>
            </a:r>
            <a:r>
              <a:rPr lang="zh-CN" altLang="en-US" sz="1200" dirty="0">
                <a:latin typeface="MiSans" panose="00000500000000000000" charset="-122"/>
                <a:ea typeface="MiSans" panose="00000500000000000000" charset="-122"/>
                <a:cs typeface="MiSans" panose="00000500000000000000" charset="-122"/>
                <a:sym typeface="+mn-ea"/>
              </a:rPr>
              <a:t>。</a:t>
            </a:r>
            <a:endParaRPr lang="zh-CN" altLang="en-US" sz="1200" dirty="0">
              <a:solidFill>
                <a:srgbClr val="FF0000"/>
              </a:solidFill>
              <a:latin typeface="MiSans" panose="00000500000000000000" charset="-122"/>
              <a:ea typeface="MiSans" panose="00000500000000000000" charset="-122"/>
              <a:cs typeface="MiSans" panose="00000500000000000000" charset="-122"/>
              <a:sym typeface="+mn-ea"/>
            </a:endParaRPr>
          </a:p>
          <a:p>
            <a:pPr indent="0" fontAlgn="auto">
              <a:lnSpc>
                <a:spcPct val="150000"/>
              </a:lnSpc>
              <a:spcBef>
                <a:spcPts val="0"/>
              </a:spcBef>
              <a:buFont typeface="黑体" panose="02010609060101010101" charset="-122"/>
              <a:buNone/>
            </a:pPr>
            <a:endParaRPr lang="zh-CN" altLang="en-US" sz="1200" b="1" dirty="0">
              <a:latin typeface="MiSans" panose="00000500000000000000" charset="-122"/>
              <a:ea typeface="MiSans" panose="00000500000000000000" charset="-122"/>
              <a:cs typeface="MiSans" panose="00000500000000000000" charset="-122"/>
              <a:sym typeface="黑体" panose="02010609060101010101" charset="-122"/>
            </a:endParaRPr>
          </a:p>
          <a:p>
            <a:pPr>
              <a:lnSpc>
                <a:spcPct val="150000"/>
              </a:lnSpc>
            </a:pPr>
            <a:r>
              <a:rPr lang="zh-CN" altLang="en-US" sz="1200" b="1" dirty="0">
                <a:latin typeface="MiSans" panose="00000500000000000000" charset="-122"/>
                <a:ea typeface="MiSans" panose="00000500000000000000" charset="-122"/>
                <a:cs typeface="MiSans" panose="00000500000000000000" charset="-122"/>
                <a:sym typeface="黑体" panose="02010609060101010101" charset="-122"/>
              </a:rPr>
              <a:t>操作说明：</a:t>
            </a:r>
            <a:endParaRPr lang="zh-CN" altLang="en-US" sz="1200" b="1" dirty="0">
              <a:latin typeface="MiSans" panose="00000500000000000000" charset="-122"/>
              <a:ea typeface="MiSans" panose="00000500000000000000" charset="-122"/>
              <a:cs typeface="MiSans" panose="00000500000000000000" charset="-122"/>
              <a:sym typeface="黑体" panose="02010609060101010101" charset="-122"/>
            </a:endParaRPr>
          </a:p>
          <a:p>
            <a:pPr>
              <a:lnSpc>
                <a:spcPct val="150000"/>
              </a:lnSpc>
            </a:pPr>
            <a:r>
              <a:rPr lang="en-US" altLang="zh-CN" sz="1200" dirty="0">
                <a:latin typeface="MiSans" panose="00000500000000000000" charset="-122"/>
                <a:ea typeface="MiSans" panose="00000500000000000000" charset="-122"/>
                <a:cs typeface="MiSans" panose="00000500000000000000" charset="-122"/>
                <a:sym typeface="+mn-ea"/>
              </a:rPr>
              <a:t>1</a:t>
            </a:r>
            <a:r>
              <a:rPr lang="zh-CN" altLang="en-US" sz="1200" dirty="0">
                <a:latin typeface="MiSans" panose="00000500000000000000" charset="-122"/>
                <a:ea typeface="MiSans" panose="00000500000000000000" charset="-122"/>
                <a:cs typeface="MiSans" panose="00000500000000000000" charset="-122"/>
                <a:sym typeface="+mn-ea"/>
              </a:rPr>
              <a:t>、观众进入展区；</a:t>
            </a:r>
            <a:endParaRPr lang="zh-CN" altLang="en-US" sz="1200" dirty="0">
              <a:latin typeface="MiSans" panose="00000500000000000000" charset="-122"/>
              <a:ea typeface="MiSans" panose="00000500000000000000" charset="-122"/>
              <a:cs typeface="MiSans" panose="00000500000000000000" charset="-122"/>
            </a:endParaRPr>
          </a:p>
          <a:p>
            <a:pPr>
              <a:lnSpc>
                <a:spcPct val="150000"/>
              </a:lnSpc>
            </a:pPr>
            <a:r>
              <a:rPr lang="en-US" altLang="zh-CN" sz="1200" dirty="0">
                <a:latin typeface="MiSans" panose="00000500000000000000" charset="-122"/>
                <a:ea typeface="MiSans" panose="00000500000000000000" charset="-122"/>
                <a:cs typeface="MiSans" panose="00000500000000000000" charset="-122"/>
                <a:sym typeface="+mn-ea"/>
              </a:rPr>
              <a:t>2</a:t>
            </a:r>
            <a:r>
              <a:rPr lang="zh-CN" altLang="en-US" sz="1200" dirty="0">
                <a:latin typeface="MiSans" panose="00000500000000000000" charset="-122"/>
                <a:ea typeface="MiSans" panose="00000500000000000000" charset="-122"/>
                <a:cs typeface="MiSans" panose="00000500000000000000" charset="-122"/>
                <a:sym typeface="+mn-ea"/>
              </a:rPr>
              <a:t>、阅读图文展板；</a:t>
            </a:r>
            <a:endParaRPr lang="zh-CN" altLang="en-US" sz="1200" dirty="0">
              <a:latin typeface="MiSans" panose="00000500000000000000" charset="-122"/>
              <a:ea typeface="MiSans" panose="00000500000000000000" charset="-122"/>
              <a:cs typeface="MiSans" panose="00000500000000000000" charset="-122"/>
            </a:endParaRPr>
          </a:p>
        </p:txBody>
      </p:sp>
      <p:sp>
        <p:nvSpPr>
          <p:cNvPr id="2" name="文本框 1"/>
          <p:cNvSpPr txBox="1"/>
          <p:nvPr/>
        </p:nvSpPr>
        <p:spPr>
          <a:xfrm>
            <a:off x="8251825" y="346710"/>
            <a:ext cx="3532505" cy="398780"/>
          </a:xfrm>
          <a:prstGeom prst="rect">
            <a:avLst/>
          </a:prstGeom>
          <a:noFill/>
        </p:spPr>
        <p:txBody>
          <a:bodyPr wrap="square" rtlCol="0">
            <a:spAutoFit/>
          </a:bodyPr>
          <a:lstStyle/>
          <a:p>
            <a:pPr algn="r"/>
            <a:r>
              <a:rPr lang="zh-CN" altLang="en-US" sz="2000">
                <a:solidFill>
                  <a:srgbClr val="58654B"/>
                </a:solidFill>
                <a:latin typeface="京華老宋体_KingHwa_OldSong" panose="02000500000000000000" charset="-122"/>
                <a:ea typeface="京華老宋体_KingHwa_OldSong" panose="02000500000000000000" charset="-122"/>
                <a:cs typeface="仿宋" panose="02010609060101010101" charset="-122"/>
                <a:sym typeface="+mn-ea"/>
              </a:rPr>
              <a:t>绍兴文化里的科学基因</a:t>
            </a:r>
            <a:endParaRPr lang="zh-CN" altLang="en-US" sz="2000">
              <a:solidFill>
                <a:srgbClr val="58654B"/>
              </a:solidFill>
              <a:latin typeface="京華老宋体_KingHwa_OldSong" panose="02000500000000000000" charset="-122"/>
              <a:ea typeface="京華老宋体_KingHwa_OldSong" panose="02000500000000000000" charset="-122"/>
              <a:cs typeface="仿宋" panose="02010609060101010101" charset="-122"/>
              <a:sym typeface="+mn-ea"/>
            </a:endParaRPr>
          </a:p>
        </p:txBody>
      </p:sp>
      <p:pic>
        <p:nvPicPr>
          <p:cNvPr id="3" name="图片 2"/>
          <p:cNvPicPr>
            <a:picLocks noChangeAspect="1"/>
          </p:cNvPicPr>
          <p:nvPr/>
        </p:nvPicPr>
        <p:blipFill>
          <a:blip r:embed="rId4"/>
          <a:srcRect t="17678" b="2743"/>
          <a:stretch>
            <a:fillRect/>
          </a:stretch>
        </p:blipFill>
        <p:spPr>
          <a:xfrm>
            <a:off x="9999345" y="4852035"/>
            <a:ext cx="1784985" cy="1228725"/>
          </a:xfrm>
          <a:prstGeom prst="rect">
            <a:avLst/>
          </a:prstGeom>
        </p:spPr>
      </p:pic>
      <p:grpSp>
        <p:nvGrpSpPr>
          <p:cNvPr id="4" name="组合 3"/>
          <p:cNvGrpSpPr/>
          <p:nvPr/>
        </p:nvGrpSpPr>
        <p:grpSpPr>
          <a:xfrm>
            <a:off x="0" y="6189345"/>
            <a:ext cx="12192000" cy="668655"/>
            <a:chOff x="0" y="9747"/>
            <a:chExt cx="19200" cy="1053"/>
          </a:xfrm>
        </p:grpSpPr>
        <p:sp>
          <p:nvSpPr>
            <p:cNvPr id="6" name="矩形 5"/>
            <p:cNvSpPr/>
            <p:nvPr>
              <p:custDataLst>
                <p:tags r:id="rId5"/>
              </p:custDataLst>
            </p:nvPr>
          </p:nvSpPr>
          <p:spPr>
            <a:xfrm>
              <a:off x="0" y="9747"/>
              <a:ext cx="19200" cy="1053"/>
            </a:xfrm>
            <a:prstGeom prst="rect">
              <a:avLst/>
            </a:prstGeom>
            <a:solidFill>
              <a:srgbClr val="8F6F5D"/>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cs typeface="仿宋" panose="02010609060101010101" charset="-122"/>
              </a:endParaRPr>
            </a:p>
          </p:txBody>
        </p:sp>
        <p:pic>
          <p:nvPicPr>
            <p:cNvPr id="9" name="图片 8" descr="2"/>
            <p:cNvPicPr>
              <a:picLocks noChangeAspect="1"/>
            </p:cNvPicPr>
            <p:nvPr/>
          </p:nvPicPr>
          <p:blipFill>
            <a:blip r:embed="rId6">
              <a:alphaModFix amt="48000"/>
            </a:blip>
            <a:srcRect t="2036" b="82201"/>
            <a:stretch>
              <a:fillRect/>
            </a:stretch>
          </p:blipFill>
          <p:spPr>
            <a:xfrm>
              <a:off x="0" y="9747"/>
              <a:ext cx="19158" cy="1053"/>
            </a:xfrm>
            <a:prstGeom prst="rect">
              <a:avLst/>
            </a:prstGeom>
          </p:spPr>
        </p:pic>
      </p:grpSp>
    </p:spTree>
    <p:custDataLst>
      <p:tags r:id="rId7"/>
    </p:custData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bg>
      <p:bgPr>
        <a:solidFill>
          <a:srgbClr val="F0E7DD">
            <a:alpha val="27000"/>
          </a:srgbClr>
        </a:solidFill>
        <a:effectLst/>
      </p:bgPr>
    </p:bg>
    <p:spTree>
      <p:nvGrpSpPr>
        <p:cNvPr id="1" name=""/>
        <p:cNvGrpSpPr/>
        <p:nvPr/>
      </p:nvGrpSpPr>
      <p:grpSpPr>
        <a:xfrm>
          <a:off x="0" y="0"/>
          <a:ext cx="0" cy="0"/>
          <a:chOff x="0" y="0"/>
          <a:chExt cx="0" cy="0"/>
        </a:xfrm>
      </p:grpSpPr>
      <p:cxnSp>
        <p:nvCxnSpPr>
          <p:cNvPr id="21" name="直接连接符 20"/>
          <p:cNvCxnSpPr/>
          <p:nvPr>
            <p:custDataLst>
              <p:tags r:id="rId1"/>
            </p:custDataLst>
          </p:nvPr>
        </p:nvCxnSpPr>
        <p:spPr>
          <a:xfrm>
            <a:off x="400685" y="738505"/>
            <a:ext cx="11383645" cy="6985"/>
          </a:xfrm>
          <a:prstGeom prst="line">
            <a:avLst/>
          </a:prstGeom>
          <a:ln w="28575" cmpd="sng">
            <a:solidFill>
              <a:srgbClr val="58654B"/>
            </a:solidFill>
            <a:prstDash val="solid"/>
          </a:ln>
        </p:spPr>
        <p:style>
          <a:lnRef idx="2">
            <a:schemeClr val="accent1"/>
          </a:lnRef>
          <a:fillRef idx="0">
            <a:srgbClr val="FFFFFF"/>
          </a:fillRef>
          <a:effectRef idx="0">
            <a:srgbClr val="FFFFFF"/>
          </a:effectRef>
          <a:fontRef idx="minor">
            <a:schemeClr val="tx1"/>
          </a:fontRef>
        </p:style>
      </p:cxnSp>
      <p:sp>
        <p:nvSpPr>
          <p:cNvPr id="5" name="文本框 4"/>
          <p:cNvSpPr txBox="1"/>
          <p:nvPr>
            <p:custDataLst>
              <p:tags r:id="rId2"/>
            </p:custDataLst>
          </p:nvPr>
        </p:nvSpPr>
        <p:spPr>
          <a:xfrm>
            <a:off x="400685" y="216535"/>
            <a:ext cx="4748530" cy="509270"/>
          </a:xfrm>
          <a:prstGeom prst="rect">
            <a:avLst/>
          </a:prstGeom>
          <a:noFill/>
        </p:spPr>
        <p:txBody>
          <a:bodyPr wrap="square" rtlCol="0">
            <a:noAutofit/>
          </a:bodyPr>
          <a:lstStyle/>
          <a:p>
            <a:r>
              <a:rPr lang="zh-CN" altLang="en-US" sz="3600">
                <a:solidFill>
                  <a:srgbClr val="58654B"/>
                </a:solidFill>
                <a:latin typeface="京華老宋体_KingHwa_OldSong" panose="02000500000000000000" charset="-122"/>
                <a:ea typeface="京華老宋体_KingHwa_OldSong" panose="02000500000000000000" charset="-122"/>
                <a:cs typeface="仿宋" panose="02010609060101010101" charset="-122"/>
                <a:sym typeface="+mn-ea"/>
              </a:rPr>
              <a:t>食物中的美拉德反应</a:t>
            </a:r>
            <a:endParaRPr lang="zh-CN" altLang="en-US" sz="3600" b="0">
              <a:solidFill>
                <a:srgbClr val="58654B"/>
              </a:solidFill>
              <a:latin typeface="京華老宋体_KingHwa_OldSong" panose="02000500000000000000" charset="-122"/>
              <a:ea typeface="京華老宋体_KingHwa_OldSong" panose="02000500000000000000" charset="-122"/>
              <a:cs typeface="仿宋" panose="02010609060101010101" charset="-122"/>
              <a:sym typeface="+mn-ea"/>
            </a:endParaRPr>
          </a:p>
          <a:p>
            <a:endParaRPr lang="zh-CN" altLang="en-US" sz="3600" b="0">
              <a:solidFill>
                <a:srgbClr val="58654B"/>
              </a:solidFill>
              <a:latin typeface="京華老宋体_KingHwa_OldSong" panose="02000500000000000000" charset="-122"/>
              <a:ea typeface="京華老宋体_KingHwa_OldSong" panose="02000500000000000000" charset="-122"/>
              <a:cs typeface="仿宋" panose="02010609060101010101" charset="-122"/>
              <a:sym typeface="+mn-ea"/>
            </a:endParaRPr>
          </a:p>
          <a:p>
            <a:endParaRPr lang="zh-CN" altLang="en-US" sz="3600">
              <a:solidFill>
                <a:srgbClr val="58654B"/>
              </a:solidFill>
              <a:latin typeface="京華老宋体_KingHwa_OldSong" panose="02000500000000000000" charset="-122"/>
              <a:ea typeface="京華老宋体_KingHwa_OldSong" panose="02000500000000000000" charset="-122"/>
              <a:cs typeface="仿宋" panose="02010609060101010101" charset="-122"/>
            </a:endParaRPr>
          </a:p>
          <a:p>
            <a:endParaRPr lang="zh-CN" altLang="en-US" sz="3600">
              <a:solidFill>
                <a:srgbClr val="58654B"/>
              </a:solidFill>
              <a:latin typeface="京華老宋体_KingHwa_OldSong" panose="02000500000000000000" charset="-122"/>
              <a:ea typeface="京華老宋体_KingHwa_OldSong" panose="02000500000000000000" charset="-122"/>
              <a:cs typeface="仿宋" panose="02010609060101010101" charset="-122"/>
            </a:endParaRPr>
          </a:p>
        </p:txBody>
      </p:sp>
      <p:graphicFrame>
        <p:nvGraphicFramePr>
          <p:cNvPr id="8" name="表格 7"/>
          <p:cNvGraphicFramePr/>
          <p:nvPr>
            <p:custDataLst>
              <p:tags r:id="rId3"/>
            </p:custDataLst>
          </p:nvPr>
        </p:nvGraphicFramePr>
        <p:xfrm>
          <a:off x="400685" y="1163955"/>
          <a:ext cx="11383645" cy="398780"/>
        </p:xfrm>
        <a:graphic>
          <a:graphicData uri="http://schemas.openxmlformats.org/drawingml/2006/table">
            <a:tbl>
              <a:tblPr firstCol="1" bandCol="1">
                <a:tableStyleId>{B2A5736F-0B23-42C7-9033-99ABC36045BD}</a:tableStyleId>
              </a:tblPr>
              <a:tblGrid>
                <a:gridCol w="1452880"/>
                <a:gridCol w="1915795"/>
                <a:gridCol w="1897380"/>
                <a:gridCol w="2181225"/>
                <a:gridCol w="2038985"/>
                <a:gridCol w="1897380"/>
              </a:tblGrid>
              <a:tr h="381000">
                <a:tc>
                  <a:txBody>
                    <a:bodyPr/>
                    <a:lstStyle/>
                    <a:p>
                      <a:pPr algn="ctr">
                        <a:lnSpc>
                          <a:spcPct val="100000"/>
                        </a:lnSpc>
                        <a:spcBef>
                          <a:spcPts val="0"/>
                        </a:spcBef>
                        <a:buClrTx/>
                        <a:buSzTx/>
                        <a:buFontTx/>
                        <a:buNone/>
                      </a:pPr>
                      <a:r>
                        <a:rPr lang="zh-CN" altLang="en-US" sz="1200" b="0">
                          <a:latin typeface="MiSans" panose="00000500000000000000" charset="-122"/>
                          <a:ea typeface="MiSans" panose="00000500000000000000" charset="-122"/>
                        </a:rPr>
                        <a:t>展区名称</a:t>
                      </a:r>
                      <a:endParaRPr lang="zh-CN" altLang="en-US" sz="1200" b="0">
                        <a:latin typeface="MiSans" panose="00000500000000000000" charset="-122"/>
                        <a:ea typeface="MiSans" panose="00000500000000000000" charset="-122"/>
                      </a:endParaRPr>
                    </a:p>
                  </a:txBody>
                  <a:tcPr anchor="ctr">
                    <a:solidFill>
                      <a:srgbClr val="8F6F5D"/>
                    </a:solidFill>
                  </a:tcPr>
                </a:tc>
                <a:tc>
                  <a:txBody>
                    <a:bodyPr/>
                    <a:lstStyle/>
                    <a:p>
                      <a:pPr algn="l">
                        <a:lnSpc>
                          <a:spcPct val="120000"/>
                        </a:lnSpc>
                        <a:spcBef>
                          <a:spcPts val="0"/>
                        </a:spcBef>
                        <a:spcAft>
                          <a:spcPts val="0"/>
                        </a:spcAft>
                        <a:buClrTx/>
                        <a:buSzTx/>
                        <a:buFontTx/>
                        <a:buNone/>
                      </a:pPr>
                      <a:r>
                        <a:rPr lang="zh-CN" altLang="en-US" sz="1200" spc="120">
                          <a:latin typeface="MiSans" panose="00000500000000000000" charset="-122"/>
                          <a:ea typeface="MiSans" panose="00000500000000000000" charset="-122"/>
                          <a:sym typeface="+mn-ea"/>
                        </a:rPr>
                        <a:t>传统美食</a:t>
                      </a:r>
                      <a:endParaRPr lang="zh-CN" altLang="en-US" sz="1200" spc="120">
                        <a:latin typeface="MiSans" panose="00000500000000000000" charset="-122"/>
                        <a:ea typeface="MiSans" panose="00000500000000000000" charset="-122"/>
                      </a:endParaRPr>
                    </a:p>
                  </a:txBody>
                  <a:tcPr anchor="ctr"/>
                </a:tc>
                <a:tc>
                  <a:txBody>
                    <a:bodyPr/>
                    <a:lstStyle/>
                    <a:p>
                      <a:pPr algn="ctr">
                        <a:buNone/>
                      </a:pPr>
                      <a:r>
                        <a:rPr lang="zh-CN" altLang="en-US" sz="1200">
                          <a:solidFill>
                            <a:schemeClr val="bg1"/>
                          </a:solidFill>
                          <a:latin typeface="MiSans" panose="00000500000000000000" charset="-122"/>
                          <a:ea typeface="MiSans" panose="00000500000000000000" charset="-122"/>
                        </a:rPr>
                        <a:t>展品名称</a:t>
                      </a:r>
                      <a:endParaRPr lang="zh-CN" altLang="en-US" sz="1200">
                        <a:solidFill>
                          <a:schemeClr val="bg1"/>
                        </a:solidFill>
                        <a:latin typeface="MiSans" panose="00000500000000000000" charset="-122"/>
                        <a:ea typeface="MiSans" panose="00000500000000000000" charset="-122"/>
                      </a:endParaRPr>
                    </a:p>
                  </a:txBody>
                  <a:tcPr anchor="ctr">
                    <a:solidFill>
                      <a:srgbClr val="8F6F5D"/>
                    </a:solidFill>
                  </a:tcPr>
                </a:tc>
                <a:tc>
                  <a:txBody>
                    <a:bodyPr/>
                    <a:lstStyle/>
                    <a:p>
                      <a:pPr indent="0" algn="l">
                        <a:lnSpc>
                          <a:spcPct val="120000"/>
                        </a:lnSpc>
                        <a:spcBef>
                          <a:spcPts val="0"/>
                        </a:spcBef>
                        <a:spcAft>
                          <a:spcPts val="0"/>
                        </a:spcAft>
                        <a:buNone/>
                      </a:pPr>
                      <a:r>
                        <a:rPr lang="zh-CN" altLang="en-US" sz="1200" b="0" spc="120">
                          <a:latin typeface="MiSans" panose="00000500000000000000" charset="-122"/>
                          <a:ea typeface="MiSans" panose="00000500000000000000" charset="-122"/>
                          <a:sym typeface="+mn-ea"/>
                        </a:rPr>
                        <a:t>食物中的美拉德反应</a:t>
                      </a:r>
                      <a:endParaRPr lang="zh-CN" altLang="en-US" sz="1200" b="0" spc="120">
                        <a:latin typeface="MiSans" panose="00000500000000000000" charset="-122"/>
                        <a:ea typeface="MiSans" panose="00000500000000000000" charset="-122"/>
                        <a:sym typeface="+mn-ea"/>
                      </a:endParaRPr>
                    </a:p>
                  </a:txBody>
                  <a:tcPr marL="177800" marR="177800" marT="107950" marB="107950" anchor="ctr"/>
                </a:tc>
                <a:tc>
                  <a:txBody>
                    <a:bodyPr/>
                    <a:lstStyle/>
                    <a:p>
                      <a:pPr algn="ctr">
                        <a:buNone/>
                      </a:pPr>
                      <a:r>
                        <a:rPr lang="zh-CN" altLang="en-US" sz="1200">
                          <a:solidFill>
                            <a:schemeClr val="bg1"/>
                          </a:solidFill>
                          <a:latin typeface="MiSans" panose="00000500000000000000" charset="-122"/>
                          <a:ea typeface="MiSans" panose="00000500000000000000" charset="-122"/>
                        </a:rPr>
                        <a:t>展示形式</a:t>
                      </a:r>
                      <a:endParaRPr lang="zh-CN" altLang="en-US" sz="1200">
                        <a:solidFill>
                          <a:schemeClr val="bg1"/>
                        </a:solidFill>
                        <a:latin typeface="MiSans" panose="00000500000000000000" charset="-122"/>
                        <a:ea typeface="MiSans" panose="00000500000000000000" charset="-122"/>
                      </a:endParaRPr>
                    </a:p>
                  </a:txBody>
                  <a:tcPr anchor="ctr">
                    <a:solidFill>
                      <a:srgbClr val="8F6F5D"/>
                    </a:solidFill>
                  </a:tcPr>
                </a:tc>
                <a:tc>
                  <a:txBody>
                    <a:bodyPr/>
                    <a:lstStyle/>
                    <a:p>
                      <a:pPr algn="ctr">
                        <a:buNone/>
                      </a:pPr>
                      <a:r>
                        <a:rPr lang="zh-CN" altLang="en-US" sz="1200">
                          <a:latin typeface="MiSans" panose="00000500000000000000" charset="-122"/>
                          <a:ea typeface="MiSans" panose="00000500000000000000" charset="-122"/>
                        </a:rPr>
                        <a:t>图文展板</a:t>
                      </a:r>
                      <a:endParaRPr lang="zh-CN" altLang="en-US" sz="1200">
                        <a:latin typeface="MiSans" panose="00000500000000000000" charset="-122"/>
                        <a:ea typeface="MiSans" panose="00000500000000000000" charset="-122"/>
                      </a:endParaRPr>
                    </a:p>
                  </a:txBody>
                  <a:tcPr anchor="ctr"/>
                </a:tc>
              </a:tr>
            </a:tbl>
          </a:graphicData>
        </a:graphic>
      </p:graphicFrame>
      <p:sp>
        <p:nvSpPr>
          <p:cNvPr id="22" name="文本框 21"/>
          <p:cNvSpPr txBox="1"/>
          <p:nvPr/>
        </p:nvSpPr>
        <p:spPr>
          <a:xfrm>
            <a:off x="400050" y="1812925"/>
            <a:ext cx="11383645" cy="4267835"/>
          </a:xfrm>
          <a:prstGeom prst="rect">
            <a:avLst/>
          </a:prstGeom>
          <a:noFill/>
        </p:spPr>
        <p:txBody>
          <a:bodyPr wrap="square" rtlCol="0">
            <a:noAutofit/>
          </a:bodyPr>
          <a:lstStyle/>
          <a:p>
            <a:pPr indent="0" fontAlgn="auto">
              <a:lnSpc>
                <a:spcPct val="150000"/>
              </a:lnSpc>
              <a:spcBef>
                <a:spcPts val="0"/>
              </a:spcBef>
              <a:buFont typeface="黑体" panose="02010609060101010101" charset="-122"/>
              <a:buNone/>
            </a:pPr>
            <a:r>
              <a:rPr lang="zh-CN" altLang="en-US" sz="1200" b="1" dirty="0">
                <a:latin typeface="MiSans" panose="00000500000000000000" charset="-122"/>
                <a:ea typeface="MiSans" panose="00000500000000000000" charset="-122"/>
                <a:cs typeface="MiSans" panose="00000500000000000000" charset="-122"/>
                <a:sym typeface="+mn-ea"/>
              </a:rPr>
              <a:t>展项描述：</a:t>
            </a:r>
            <a:endParaRPr lang="zh-CN" altLang="en-US" sz="1200" b="1" dirty="0">
              <a:latin typeface="MiSans" panose="00000500000000000000" charset="-122"/>
              <a:ea typeface="MiSans" panose="00000500000000000000" charset="-122"/>
              <a:cs typeface="MiSans" panose="00000500000000000000" charset="-122"/>
            </a:endParaRPr>
          </a:p>
          <a:p>
            <a:pPr indent="304800" fontAlgn="auto">
              <a:lnSpc>
                <a:spcPct val="150000"/>
              </a:lnSpc>
              <a:spcBef>
                <a:spcPts val="0"/>
              </a:spcBef>
              <a:buFont typeface="黑体" panose="02010609060101010101" charset="-122"/>
              <a:buNone/>
              <a:extLst>
                <a:ext uri="{35155182-B16C-46BC-9424-99874614C6A1}">
                  <wpsdc:indentchars xmlns:wpsdc="http://www.wps.cn/officeDocument/2017/drawingmlCustomData" val="200" checksum="1077528236"/>
                </a:ext>
              </a:extLst>
            </a:pPr>
            <a:r>
              <a:rPr lang="zh-CN" altLang="en-US" sz="1200" dirty="0">
                <a:latin typeface="MiSans" panose="00000500000000000000" charset="-122"/>
                <a:ea typeface="MiSans" panose="00000500000000000000" charset="-122"/>
                <a:cs typeface="MiSans" panose="00000500000000000000" charset="-122"/>
                <a:sym typeface="+mn-ea"/>
              </a:rPr>
              <a:t>展项主要由图文展板组成。</a:t>
            </a:r>
            <a:endParaRPr lang="zh-CN" altLang="en-US" sz="1200" dirty="0">
              <a:latin typeface="MiSans" panose="00000500000000000000" charset="-122"/>
              <a:ea typeface="MiSans" panose="00000500000000000000" charset="-122"/>
              <a:cs typeface="MiSans" panose="00000500000000000000" charset="-122"/>
              <a:sym typeface="+mn-ea"/>
            </a:endParaRPr>
          </a:p>
          <a:p>
            <a:pPr indent="304800" fontAlgn="auto">
              <a:lnSpc>
                <a:spcPct val="150000"/>
              </a:lnSpc>
              <a:spcBef>
                <a:spcPts val="0"/>
              </a:spcBef>
              <a:buFont typeface="黑体" panose="02010609060101010101" charset="-122"/>
              <a:buNone/>
              <a:extLst>
                <a:ext uri="{35155182-B16C-46BC-9424-99874614C6A1}">
                  <wpsdc:indentchars xmlns:wpsdc="http://www.wps.cn/officeDocument/2017/drawingmlCustomData" val="200" checksum="1077528236"/>
                </a:ext>
              </a:extLst>
            </a:pPr>
            <a:r>
              <a:rPr lang="zh-CN" altLang="en-US" sz="1200" dirty="0">
                <a:latin typeface="MiSans" panose="00000500000000000000" charset="-122"/>
                <a:ea typeface="MiSans" panose="00000500000000000000" charset="-122"/>
                <a:cs typeface="MiSans" panose="00000500000000000000" charset="-122"/>
                <a:sym typeface="+mn-ea"/>
              </a:rPr>
              <a:t>该区域主要描述食物中发生美拉德反应的简易过程，从</a:t>
            </a:r>
            <a:r>
              <a:rPr lang="en-US" altLang="zh-CN" sz="1200" dirty="0">
                <a:latin typeface="MiSans" panose="00000500000000000000" charset="-122"/>
                <a:ea typeface="MiSans" panose="00000500000000000000" charset="-122"/>
                <a:cs typeface="MiSans" panose="00000500000000000000" charset="-122"/>
                <a:sym typeface="+mn-ea"/>
              </a:rPr>
              <a:t>“</a:t>
            </a:r>
            <a:r>
              <a:rPr lang="zh-CN" altLang="en-US" sz="1200" dirty="0">
                <a:latin typeface="MiSans" panose="00000500000000000000" charset="-122"/>
                <a:ea typeface="MiSans" panose="00000500000000000000" charset="-122"/>
                <a:cs typeface="MiSans" panose="00000500000000000000" charset="-122"/>
                <a:sym typeface="+mn-ea"/>
              </a:rPr>
              <a:t>起始阶段：色泽和香味无变化</a:t>
            </a:r>
            <a:r>
              <a:rPr lang="en-US" altLang="zh-CN" sz="1200" dirty="0">
                <a:latin typeface="MiSans" panose="00000500000000000000" charset="-122"/>
                <a:ea typeface="MiSans" panose="00000500000000000000" charset="-122"/>
                <a:cs typeface="MiSans" panose="00000500000000000000" charset="-122"/>
                <a:sym typeface="+mn-ea"/>
              </a:rPr>
              <a:t>——</a:t>
            </a:r>
            <a:r>
              <a:rPr lang="zh-CN" altLang="en-US" sz="1200" dirty="0">
                <a:latin typeface="MiSans" panose="00000500000000000000" charset="-122"/>
                <a:ea typeface="MiSans" panose="00000500000000000000" charset="-122"/>
                <a:cs typeface="MiSans" panose="00000500000000000000" charset="-122"/>
                <a:sym typeface="+mn-ea"/>
              </a:rPr>
              <a:t>中间阶段：开始产生具有风味的呋喃、特殊的醛类及酮类等物质。</a:t>
            </a:r>
            <a:r>
              <a:rPr lang="en-US" altLang="zh-CN" sz="1200" dirty="0">
                <a:latin typeface="MiSans" panose="00000500000000000000" charset="-122"/>
                <a:ea typeface="MiSans" panose="00000500000000000000" charset="-122"/>
                <a:cs typeface="MiSans" panose="00000500000000000000" charset="-122"/>
                <a:sym typeface="+mn-ea"/>
              </a:rPr>
              <a:t>——</a:t>
            </a:r>
            <a:r>
              <a:rPr lang="zh-CN" altLang="en-US" sz="1200" dirty="0">
                <a:latin typeface="MiSans" panose="00000500000000000000" charset="-122"/>
                <a:ea typeface="MiSans" panose="00000500000000000000" charset="-122"/>
                <a:cs typeface="MiSans" panose="00000500000000000000" charset="-122"/>
                <a:sym typeface="+mn-ea"/>
              </a:rPr>
              <a:t>终止阶段：开始生成具有更复杂风味的杂环类化合物和含硫化合物，以及兼具焦苦和更复杂风味的类黑素。</a:t>
            </a:r>
            <a:r>
              <a:rPr lang="en-US" altLang="zh-CN" sz="1200" dirty="0">
                <a:latin typeface="MiSans" panose="00000500000000000000" charset="-122"/>
                <a:ea typeface="MiSans" panose="00000500000000000000" charset="-122"/>
                <a:cs typeface="MiSans" panose="00000500000000000000" charset="-122"/>
                <a:sym typeface="+mn-ea"/>
              </a:rPr>
              <a:t>”</a:t>
            </a:r>
            <a:r>
              <a:rPr lang="zh-CN" altLang="en-US" sz="1200" dirty="0">
                <a:latin typeface="MiSans" panose="00000500000000000000" charset="-122"/>
                <a:ea typeface="MiSans" panose="00000500000000000000" charset="-122"/>
                <a:cs typeface="MiSans" panose="00000500000000000000" charset="-122"/>
                <a:sym typeface="+mn-ea"/>
              </a:rPr>
              <a:t>三个阶段中深入剖析绍兴美食如梅干菜扣肉、酱鸭在制作过程中发生颜色改变的科学原理。</a:t>
            </a:r>
            <a:endParaRPr lang="zh-CN" altLang="en-US" sz="1200" dirty="0">
              <a:latin typeface="MiSans" panose="00000500000000000000" charset="-122"/>
              <a:ea typeface="MiSans" panose="00000500000000000000" charset="-122"/>
              <a:cs typeface="MiSans" panose="00000500000000000000" charset="-122"/>
              <a:sym typeface="+mn-ea"/>
            </a:endParaRPr>
          </a:p>
          <a:p>
            <a:pPr indent="304800" fontAlgn="auto">
              <a:lnSpc>
                <a:spcPct val="150000"/>
              </a:lnSpc>
              <a:spcBef>
                <a:spcPts val="0"/>
              </a:spcBef>
              <a:buFont typeface="黑体" panose="02010609060101010101" charset="-122"/>
              <a:buNone/>
              <a:extLst>
                <a:ext uri="{35155182-B16C-46BC-9424-99874614C6A1}">
                  <wpsdc:indentchars xmlns:wpsdc="http://www.wps.cn/officeDocument/2017/drawingmlCustomData" val="200" checksum="1077528236"/>
                </a:ext>
              </a:extLst>
            </a:pPr>
            <a:endParaRPr lang="zh-CN" altLang="en-US" sz="1200" dirty="0">
              <a:latin typeface="MiSans" panose="00000500000000000000" charset="-122"/>
              <a:ea typeface="MiSans" panose="00000500000000000000" charset="-122"/>
              <a:cs typeface="MiSans" panose="00000500000000000000" charset="-122"/>
              <a:sym typeface="+mn-ea"/>
            </a:endParaRPr>
          </a:p>
          <a:p>
            <a:pPr indent="0" fontAlgn="auto">
              <a:lnSpc>
                <a:spcPct val="150000"/>
              </a:lnSpc>
              <a:spcBef>
                <a:spcPts val="0"/>
              </a:spcBef>
              <a:buFont typeface="黑体" panose="02010609060101010101" charset="-122"/>
              <a:buNone/>
            </a:pPr>
            <a:r>
              <a:rPr lang="zh-CN" altLang="en-US" sz="1200" b="1" dirty="0">
                <a:latin typeface="MiSans" panose="00000500000000000000" charset="-122"/>
                <a:ea typeface="MiSans" panose="00000500000000000000" charset="-122"/>
                <a:cs typeface="MiSans" panose="00000500000000000000" charset="-122"/>
                <a:sym typeface="+mn-ea"/>
              </a:rPr>
              <a:t>展示目的：解密</a:t>
            </a:r>
            <a:r>
              <a:rPr lang="zh-CN" altLang="en-US" sz="1200" dirty="0">
                <a:latin typeface="MiSans" panose="00000500000000000000" charset="-122"/>
                <a:ea typeface="MiSans" panose="00000500000000000000" charset="-122"/>
                <a:cs typeface="MiSans" panose="00000500000000000000" charset="-122"/>
                <a:sym typeface="+mn-ea"/>
              </a:rPr>
              <a:t>产生美拉德反应的原因，以及食物在</a:t>
            </a:r>
            <a:r>
              <a:rPr lang="en-US" altLang="zh-CN" sz="1200" dirty="0">
                <a:latin typeface="MiSans" panose="00000500000000000000" charset="-122"/>
                <a:ea typeface="MiSans" panose="00000500000000000000" charset="-122"/>
                <a:cs typeface="MiSans" panose="00000500000000000000" charset="-122"/>
                <a:sym typeface="+mn-ea"/>
              </a:rPr>
              <a:t>“</a:t>
            </a:r>
            <a:r>
              <a:rPr lang="zh-CN" altLang="en-US" sz="1200" dirty="0">
                <a:latin typeface="MiSans" panose="00000500000000000000" charset="-122"/>
                <a:ea typeface="MiSans" panose="00000500000000000000" charset="-122"/>
                <a:cs typeface="MiSans" panose="00000500000000000000" charset="-122"/>
                <a:sym typeface="+mn-ea"/>
              </a:rPr>
              <a:t>微观世界</a:t>
            </a:r>
            <a:r>
              <a:rPr lang="en-US" altLang="zh-CN" sz="1200" dirty="0">
                <a:latin typeface="MiSans" panose="00000500000000000000" charset="-122"/>
                <a:ea typeface="MiSans" panose="00000500000000000000" charset="-122"/>
                <a:cs typeface="MiSans" panose="00000500000000000000" charset="-122"/>
                <a:sym typeface="+mn-ea"/>
              </a:rPr>
              <a:t>”</a:t>
            </a:r>
            <a:r>
              <a:rPr lang="zh-CN" altLang="en-US" sz="1200" dirty="0">
                <a:latin typeface="MiSans" panose="00000500000000000000" charset="-122"/>
                <a:ea typeface="MiSans" panose="00000500000000000000" charset="-122"/>
                <a:cs typeface="MiSans" panose="00000500000000000000" charset="-122"/>
                <a:sym typeface="+mn-ea"/>
              </a:rPr>
              <a:t>中发生的化学变化。</a:t>
            </a:r>
            <a:endParaRPr lang="zh-CN" altLang="en-US" sz="1200" dirty="0">
              <a:solidFill>
                <a:srgbClr val="FF0000"/>
              </a:solidFill>
              <a:latin typeface="MiSans" panose="00000500000000000000" charset="-122"/>
              <a:ea typeface="MiSans" panose="00000500000000000000" charset="-122"/>
              <a:cs typeface="MiSans" panose="00000500000000000000" charset="-122"/>
              <a:sym typeface="+mn-ea"/>
            </a:endParaRPr>
          </a:p>
          <a:p>
            <a:pPr indent="0" fontAlgn="auto">
              <a:lnSpc>
                <a:spcPct val="150000"/>
              </a:lnSpc>
              <a:spcBef>
                <a:spcPts val="0"/>
              </a:spcBef>
              <a:buFont typeface="黑体" panose="02010609060101010101" charset="-122"/>
              <a:buNone/>
            </a:pPr>
            <a:endParaRPr lang="zh-CN" altLang="en-US" sz="1200" b="1" dirty="0">
              <a:latin typeface="MiSans" panose="00000500000000000000" charset="-122"/>
              <a:ea typeface="MiSans" panose="00000500000000000000" charset="-122"/>
              <a:cs typeface="MiSans" panose="00000500000000000000" charset="-122"/>
              <a:sym typeface="黑体" panose="02010609060101010101" charset="-122"/>
            </a:endParaRPr>
          </a:p>
          <a:p>
            <a:pPr>
              <a:lnSpc>
                <a:spcPct val="150000"/>
              </a:lnSpc>
            </a:pPr>
            <a:r>
              <a:rPr lang="zh-CN" altLang="en-US" sz="1200" b="1" dirty="0">
                <a:latin typeface="MiSans" panose="00000500000000000000" charset="-122"/>
                <a:ea typeface="MiSans" panose="00000500000000000000" charset="-122"/>
                <a:cs typeface="MiSans" panose="00000500000000000000" charset="-122"/>
                <a:sym typeface="黑体" panose="02010609060101010101" charset="-122"/>
              </a:rPr>
              <a:t>操作说明：</a:t>
            </a:r>
            <a:endParaRPr lang="zh-CN" altLang="en-US" sz="1200" b="1" dirty="0">
              <a:latin typeface="MiSans" panose="00000500000000000000" charset="-122"/>
              <a:ea typeface="MiSans" panose="00000500000000000000" charset="-122"/>
              <a:cs typeface="MiSans" panose="00000500000000000000" charset="-122"/>
              <a:sym typeface="黑体" panose="02010609060101010101" charset="-122"/>
            </a:endParaRPr>
          </a:p>
          <a:p>
            <a:pPr>
              <a:lnSpc>
                <a:spcPct val="150000"/>
              </a:lnSpc>
            </a:pPr>
            <a:r>
              <a:rPr lang="en-US" altLang="zh-CN" sz="1200" dirty="0">
                <a:latin typeface="MiSans" panose="00000500000000000000" charset="-122"/>
                <a:ea typeface="MiSans" panose="00000500000000000000" charset="-122"/>
                <a:cs typeface="MiSans" panose="00000500000000000000" charset="-122"/>
                <a:sym typeface="+mn-ea"/>
              </a:rPr>
              <a:t>1</a:t>
            </a:r>
            <a:r>
              <a:rPr lang="zh-CN" altLang="en-US" sz="1200" dirty="0">
                <a:latin typeface="MiSans" panose="00000500000000000000" charset="-122"/>
                <a:ea typeface="MiSans" panose="00000500000000000000" charset="-122"/>
                <a:cs typeface="MiSans" panose="00000500000000000000" charset="-122"/>
                <a:sym typeface="+mn-ea"/>
              </a:rPr>
              <a:t>、观众进入展区；</a:t>
            </a:r>
            <a:endParaRPr lang="zh-CN" altLang="en-US" sz="1200" dirty="0">
              <a:latin typeface="MiSans" panose="00000500000000000000" charset="-122"/>
              <a:ea typeface="MiSans" panose="00000500000000000000" charset="-122"/>
              <a:cs typeface="MiSans" panose="00000500000000000000" charset="-122"/>
            </a:endParaRPr>
          </a:p>
          <a:p>
            <a:pPr>
              <a:lnSpc>
                <a:spcPct val="150000"/>
              </a:lnSpc>
            </a:pPr>
            <a:r>
              <a:rPr lang="en-US" altLang="zh-CN" sz="1200" dirty="0">
                <a:latin typeface="MiSans" panose="00000500000000000000" charset="-122"/>
                <a:ea typeface="MiSans" panose="00000500000000000000" charset="-122"/>
                <a:cs typeface="MiSans" panose="00000500000000000000" charset="-122"/>
                <a:sym typeface="+mn-ea"/>
              </a:rPr>
              <a:t>2</a:t>
            </a:r>
            <a:r>
              <a:rPr lang="zh-CN" altLang="en-US" sz="1200" dirty="0">
                <a:latin typeface="MiSans" panose="00000500000000000000" charset="-122"/>
                <a:ea typeface="MiSans" panose="00000500000000000000" charset="-122"/>
                <a:cs typeface="MiSans" panose="00000500000000000000" charset="-122"/>
                <a:sym typeface="+mn-ea"/>
              </a:rPr>
              <a:t>、阅读图文展板；</a:t>
            </a:r>
            <a:endParaRPr lang="zh-CN" altLang="en-US" sz="1200" dirty="0">
              <a:latin typeface="MiSans" panose="00000500000000000000" charset="-122"/>
              <a:ea typeface="MiSans" panose="00000500000000000000" charset="-122"/>
              <a:cs typeface="MiSans" panose="00000500000000000000" charset="-122"/>
            </a:endParaRPr>
          </a:p>
        </p:txBody>
      </p:sp>
      <p:sp>
        <p:nvSpPr>
          <p:cNvPr id="2" name="文本框 1"/>
          <p:cNvSpPr txBox="1"/>
          <p:nvPr/>
        </p:nvSpPr>
        <p:spPr>
          <a:xfrm>
            <a:off x="8251825" y="346710"/>
            <a:ext cx="3532505" cy="398780"/>
          </a:xfrm>
          <a:prstGeom prst="rect">
            <a:avLst/>
          </a:prstGeom>
          <a:noFill/>
        </p:spPr>
        <p:txBody>
          <a:bodyPr wrap="square" rtlCol="0">
            <a:spAutoFit/>
          </a:bodyPr>
          <a:lstStyle/>
          <a:p>
            <a:pPr algn="r"/>
            <a:r>
              <a:rPr lang="zh-CN" altLang="en-US" sz="2000">
                <a:solidFill>
                  <a:srgbClr val="58654B"/>
                </a:solidFill>
                <a:latin typeface="京華老宋体_KingHwa_OldSong" panose="02000500000000000000" charset="-122"/>
                <a:ea typeface="京華老宋体_KingHwa_OldSong" panose="02000500000000000000" charset="-122"/>
                <a:cs typeface="仿宋" panose="02010609060101010101" charset="-122"/>
                <a:sym typeface="+mn-ea"/>
              </a:rPr>
              <a:t>绍兴文化里的科学基因</a:t>
            </a:r>
            <a:endParaRPr lang="zh-CN" altLang="en-US" sz="2000">
              <a:solidFill>
                <a:srgbClr val="58654B"/>
              </a:solidFill>
              <a:latin typeface="京華老宋体_KingHwa_OldSong" panose="02000500000000000000" charset="-122"/>
              <a:ea typeface="京華老宋体_KingHwa_OldSong" panose="02000500000000000000" charset="-122"/>
              <a:cs typeface="仿宋" panose="02010609060101010101" charset="-122"/>
              <a:sym typeface="+mn-ea"/>
            </a:endParaRPr>
          </a:p>
        </p:txBody>
      </p:sp>
      <p:pic>
        <p:nvPicPr>
          <p:cNvPr id="81" name="图片 2"/>
          <p:cNvPicPr>
            <a:picLocks noChangeAspect="1"/>
          </p:cNvPicPr>
          <p:nvPr/>
        </p:nvPicPr>
        <p:blipFill>
          <a:blip r:embed="rId4"/>
          <a:stretch>
            <a:fillRect/>
          </a:stretch>
        </p:blipFill>
        <p:spPr>
          <a:xfrm>
            <a:off x="9808845" y="4632960"/>
            <a:ext cx="1869440" cy="1353185"/>
          </a:xfrm>
          <a:prstGeom prst="rect">
            <a:avLst/>
          </a:prstGeom>
        </p:spPr>
      </p:pic>
      <p:grpSp>
        <p:nvGrpSpPr>
          <p:cNvPr id="3" name="组合 2"/>
          <p:cNvGrpSpPr/>
          <p:nvPr/>
        </p:nvGrpSpPr>
        <p:grpSpPr>
          <a:xfrm>
            <a:off x="0" y="6189345"/>
            <a:ext cx="12192000" cy="668655"/>
            <a:chOff x="0" y="9747"/>
            <a:chExt cx="19200" cy="1053"/>
          </a:xfrm>
        </p:grpSpPr>
        <p:sp>
          <p:nvSpPr>
            <p:cNvPr id="4" name="矩形 3"/>
            <p:cNvSpPr/>
            <p:nvPr>
              <p:custDataLst>
                <p:tags r:id="rId5"/>
              </p:custDataLst>
            </p:nvPr>
          </p:nvSpPr>
          <p:spPr>
            <a:xfrm>
              <a:off x="0" y="9747"/>
              <a:ext cx="19200" cy="1053"/>
            </a:xfrm>
            <a:prstGeom prst="rect">
              <a:avLst/>
            </a:prstGeom>
            <a:solidFill>
              <a:srgbClr val="8F6F5D"/>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cs typeface="仿宋" panose="02010609060101010101" charset="-122"/>
              </a:endParaRPr>
            </a:p>
          </p:txBody>
        </p:sp>
        <p:pic>
          <p:nvPicPr>
            <p:cNvPr id="6" name="图片 5" descr="2"/>
            <p:cNvPicPr>
              <a:picLocks noChangeAspect="1"/>
            </p:cNvPicPr>
            <p:nvPr/>
          </p:nvPicPr>
          <p:blipFill>
            <a:blip r:embed="rId6">
              <a:alphaModFix amt="48000"/>
            </a:blip>
            <a:srcRect t="2036" b="82201"/>
            <a:stretch>
              <a:fillRect/>
            </a:stretch>
          </p:blipFill>
          <p:spPr>
            <a:xfrm>
              <a:off x="0" y="9747"/>
              <a:ext cx="19158" cy="1053"/>
            </a:xfrm>
            <a:prstGeom prst="rect">
              <a:avLst/>
            </a:prstGeom>
          </p:spPr>
        </p:pic>
      </p:grpSp>
    </p:spTree>
    <p:custDataLst>
      <p:tags r:id="rId7"/>
    </p:custData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bg>
      <p:bgPr>
        <a:solidFill>
          <a:srgbClr val="F0E7DD">
            <a:alpha val="27000"/>
          </a:srgbClr>
        </a:solidFill>
        <a:effectLst/>
      </p:bgPr>
    </p:bg>
    <p:spTree>
      <p:nvGrpSpPr>
        <p:cNvPr id="1" name=""/>
        <p:cNvGrpSpPr/>
        <p:nvPr/>
      </p:nvGrpSpPr>
      <p:grpSpPr>
        <a:xfrm>
          <a:off x="0" y="0"/>
          <a:ext cx="0" cy="0"/>
          <a:chOff x="0" y="0"/>
          <a:chExt cx="0" cy="0"/>
        </a:xfrm>
      </p:grpSpPr>
      <p:cxnSp>
        <p:nvCxnSpPr>
          <p:cNvPr id="21" name="直接连接符 20"/>
          <p:cNvCxnSpPr/>
          <p:nvPr>
            <p:custDataLst>
              <p:tags r:id="rId1"/>
            </p:custDataLst>
          </p:nvPr>
        </p:nvCxnSpPr>
        <p:spPr>
          <a:xfrm>
            <a:off x="400685" y="738505"/>
            <a:ext cx="11383645" cy="6985"/>
          </a:xfrm>
          <a:prstGeom prst="line">
            <a:avLst/>
          </a:prstGeom>
          <a:ln w="28575" cmpd="sng">
            <a:solidFill>
              <a:srgbClr val="58654B"/>
            </a:solidFill>
            <a:prstDash val="solid"/>
          </a:ln>
        </p:spPr>
        <p:style>
          <a:lnRef idx="2">
            <a:schemeClr val="accent1"/>
          </a:lnRef>
          <a:fillRef idx="0">
            <a:srgbClr val="FFFFFF"/>
          </a:fillRef>
          <a:effectRef idx="0">
            <a:srgbClr val="FFFFFF"/>
          </a:effectRef>
          <a:fontRef idx="minor">
            <a:schemeClr val="tx1"/>
          </a:fontRef>
        </p:style>
      </p:cxnSp>
      <p:sp>
        <p:nvSpPr>
          <p:cNvPr id="5" name="文本框 4"/>
          <p:cNvSpPr txBox="1"/>
          <p:nvPr>
            <p:custDataLst>
              <p:tags r:id="rId2"/>
            </p:custDataLst>
          </p:nvPr>
        </p:nvSpPr>
        <p:spPr>
          <a:xfrm>
            <a:off x="400685" y="216535"/>
            <a:ext cx="4748530" cy="509270"/>
          </a:xfrm>
          <a:prstGeom prst="rect">
            <a:avLst/>
          </a:prstGeom>
          <a:noFill/>
        </p:spPr>
        <p:txBody>
          <a:bodyPr wrap="square" rtlCol="0">
            <a:noAutofit/>
          </a:bodyPr>
          <a:lstStyle/>
          <a:p>
            <a:r>
              <a:rPr lang="zh-CN" altLang="en-US" sz="3600">
                <a:solidFill>
                  <a:srgbClr val="58654B"/>
                </a:solidFill>
                <a:latin typeface="京華老宋体_KingHwa_OldSong" panose="02000500000000000000" charset="-122"/>
                <a:ea typeface="京華老宋体_KingHwa_OldSong" panose="02000500000000000000" charset="-122"/>
                <a:cs typeface="仿宋" panose="02010609060101010101" charset="-122"/>
                <a:sym typeface="+mn-ea"/>
              </a:rPr>
              <a:t>绍兴三霉风味的来源</a:t>
            </a:r>
            <a:endParaRPr lang="zh-CN" altLang="en-US" sz="3600" b="0">
              <a:solidFill>
                <a:srgbClr val="58654B"/>
              </a:solidFill>
              <a:latin typeface="京華老宋体_KingHwa_OldSong" panose="02000500000000000000" charset="-122"/>
              <a:ea typeface="京華老宋体_KingHwa_OldSong" panose="02000500000000000000" charset="-122"/>
              <a:cs typeface="仿宋" panose="02010609060101010101" charset="-122"/>
              <a:sym typeface="+mn-ea"/>
            </a:endParaRPr>
          </a:p>
          <a:p>
            <a:endParaRPr lang="zh-CN" altLang="en-US" sz="3600">
              <a:solidFill>
                <a:srgbClr val="58654B"/>
              </a:solidFill>
              <a:latin typeface="京華老宋体_KingHwa_OldSong" panose="02000500000000000000" charset="-122"/>
              <a:ea typeface="京華老宋体_KingHwa_OldSong" panose="02000500000000000000" charset="-122"/>
              <a:cs typeface="仿宋" panose="02010609060101010101" charset="-122"/>
            </a:endParaRPr>
          </a:p>
          <a:p>
            <a:endParaRPr lang="zh-CN" altLang="en-US" sz="3600">
              <a:solidFill>
                <a:srgbClr val="58654B"/>
              </a:solidFill>
              <a:latin typeface="京華老宋体_KingHwa_OldSong" panose="02000500000000000000" charset="-122"/>
              <a:ea typeface="京華老宋体_KingHwa_OldSong" panose="02000500000000000000" charset="-122"/>
              <a:cs typeface="仿宋" panose="02010609060101010101" charset="-122"/>
            </a:endParaRPr>
          </a:p>
        </p:txBody>
      </p:sp>
      <p:graphicFrame>
        <p:nvGraphicFramePr>
          <p:cNvPr id="8" name="表格 7"/>
          <p:cNvGraphicFramePr/>
          <p:nvPr>
            <p:custDataLst>
              <p:tags r:id="rId3"/>
            </p:custDataLst>
          </p:nvPr>
        </p:nvGraphicFramePr>
        <p:xfrm>
          <a:off x="400685" y="1163955"/>
          <a:ext cx="11383645" cy="398780"/>
        </p:xfrm>
        <a:graphic>
          <a:graphicData uri="http://schemas.openxmlformats.org/drawingml/2006/table">
            <a:tbl>
              <a:tblPr firstCol="1" bandCol="1">
                <a:tableStyleId>{B2A5736F-0B23-42C7-9033-99ABC36045BD}</a:tableStyleId>
              </a:tblPr>
              <a:tblGrid>
                <a:gridCol w="1452880"/>
                <a:gridCol w="1915795"/>
                <a:gridCol w="1897380"/>
                <a:gridCol w="2181225"/>
                <a:gridCol w="2038985"/>
                <a:gridCol w="1897380"/>
              </a:tblGrid>
              <a:tr h="381000">
                <a:tc>
                  <a:txBody>
                    <a:bodyPr/>
                    <a:lstStyle/>
                    <a:p>
                      <a:pPr algn="ctr">
                        <a:lnSpc>
                          <a:spcPct val="100000"/>
                        </a:lnSpc>
                        <a:spcBef>
                          <a:spcPts val="0"/>
                        </a:spcBef>
                        <a:buClrTx/>
                        <a:buSzTx/>
                        <a:buFontTx/>
                        <a:buNone/>
                      </a:pPr>
                      <a:r>
                        <a:rPr lang="zh-CN" altLang="en-US" sz="1200" b="0">
                          <a:latin typeface="MiSans" panose="00000500000000000000" charset="-122"/>
                          <a:ea typeface="MiSans" panose="00000500000000000000" charset="-122"/>
                        </a:rPr>
                        <a:t>展区名称</a:t>
                      </a:r>
                      <a:endParaRPr lang="zh-CN" altLang="en-US" sz="1200" b="0">
                        <a:latin typeface="MiSans" panose="00000500000000000000" charset="-122"/>
                        <a:ea typeface="MiSans" panose="00000500000000000000" charset="-122"/>
                      </a:endParaRPr>
                    </a:p>
                  </a:txBody>
                  <a:tcPr anchor="ctr">
                    <a:solidFill>
                      <a:srgbClr val="8F6F5D"/>
                    </a:solidFill>
                  </a:tcPr>
                </a:tc>
                <a:tc>
                  <a:txBody>
                    <a:bodyPr/>
                    <a:lstStyle/>
                    <a:p>
                      <a:pPr algn="l">
                        <a:lnSpc>
                          <a:spcPct val="120000"/>
                        </a:lnSpc>
                        <a:spcBef>
                          <a:spcPts val="0"/>
                        </a:spcBef>
                        <a:spcAft>
                          <a:spcPts val="0"/>
                        </a:spcAft>
                        <a:buClrTx/>
                        <a:buSzTx/>
                        <a:buFontTx/>
                        <a:buNone/>
                      </a:pPr>
                      <a:r>
                        <a:rPr lang="zh-CN" altLang="en-US" sz="1200" spc="120">
                          <a:latin typeface="MiSans" panose="00000500000000000000" charset="-122"/>
                          <a:ea typeface="MiSans" panose="00000500000000000000" charset="-122"/>
                          <a:sym typeface="+mn-ea"/>
                        </a:rPr>
                        <a:t>传统美食</a:t>
                      </a:r>
                      <a:endParaRPr lang="zh-CN" altLang="en-US" sz="1200" spc="120">
                        <a:latin typeface="MiSans" panose="00000500000000000000" charset="-122"/>
                        <a:ea typeface="MiSans" panose="00000500000000000000" charset="-122"/>
                      </a:endParaRPr>
                    </a:p>
                  </a:txBody>
                  <a:tcPr anchor="ctr"/>
                </a:tc>
                <a:tc>
                  <a:txBody>
                    <a:bodyPr/>
                    <a:lstStyle/>
                    <a:p>
                      <a:pPr algn="ctr">
                        <a:buNone/>
                      </a:pPr>
                      <a:r>
                        <a:rPr lang="zh-CN" altLang="en-US" sz="1200">
                          <a:solidFill>
                            <a:schemeClr val="bg1"/>
                          </a:solidFill>
                          <a:latin typeface="MiSans" panose="00000500000000000000" charset="-122"/>
                          <a:ea typeface="MiSans" panose="00000500000000000000" charset="-122"/>
                        </a:rPr>
                        <a:t>展品名称</a:t>
                      </a:r>
                      <a:endParaRPr lang="zh-CN" altLang="en-US" sz="1200">
                        <a:solidFill>
                          <a:schemeClr val="bg1"/>
                        </a:solidFill>
                        <a:latin typeface="MiSans" panose="00000500000000000000" charset="-122"/>
                        <a:ea typeface="MiSans" panose="00000500000000000000" charset="-122"/>
                      </a:endParaRPr>
                    </a:p>
                  </a:txBody>
                  <a:tcPr anchor="ctr">
                    <a:solidFill>
                      <a:srgbClr val="8F6F5D"/>
                    </a:solidFill>
                  </a:tcPr>
                </a:tc>
                <a:tc>
                  <a:txBody>
                    <a:bodyPr/>
                    <a:lstStyle/>
                    <a:p>
                      <a:pPr indent="0" algn="l">
                        <a:lnSpc>
                          <a:spcPct val="120000"/>
                        </a:lnSpc>
                        <a:spcBef>
                          <a:spcPts val="0"/>
                        </a:spcBef>
                        <a:spcAft>
                          <a:spcPts val="0"/>
                        </a:spcAft>
                        <a:buNone/>
                      </a:pPr>
                      <a:r>
                        <a:rPr lang="zh-CN" altLang="en-US" sz="1200" spc="120">
                          <a:latin typeface="MiSans" panose="00000500000000000000" charset="-122"/>
                          <a:ea typeface="MiSans" panose="00000500000000000000" charset="-122"/>
                          <a:sym typeface="+mn-ea"/>
                        </a:rPr>
                        <a:t>绍兴三霉风味的来源</a:t>
                      </a:r>
                      <a:endParaRPr lang="zh-CN" altLang="en-US" sz="1200" b="0" spc="120">
                        <a:latin typeface="MiSans" panose="00000500000000000000" charset="-122"/>
                        <a:ea typeface="MiSans" panose="00000500000000000000" charset="-122"/>
                        <a:sym typeface="+mn-ea"/>
                      </a:endParaRPr>
                    </a:p>
                  </a:txBody>
                  <a:tcPr marL="177800" marR="177800" marT="107950" marB="107950" anchor="ctr"/>
                </a:tc>
                <a:tc>
                  <a:txBody>
                    <a:bodyPr/>
                    <a:lstStyle/>
                    <a:p>
                      <a:pPr algn="ctr">
                        <a:buNone/>
                      </a:pPr>
                      <a:r>
                        <a:rPr lang="zh-CN" altLang="en-US" sz="1200">
                          <a:solidFill>
                            <a:schemeClr val="bg1"/>
                          </a:solidFill>
                          <a:latin typeface="MiSans" panose="00000500000000000000" charset="-122"/>
                          <a:ea typeface="MiSans" panose="00000500000000000000" charset="-122"/>
                        </a:rPr>
                        <a:t>展示形式</a:t>
                      </a:r>
                      <a:endParaRPr lang="zh-CN" altLang="en-US" sz="1200">
                        <a:solidFill>
                          <a:schemeClr val="bg1"/>
                        </a:solidFill>
                        <a:latin typeface="MiSans" panose="00000500000000000000" charset="-122"/>
                        <a:ea typeface="MiSans" panose="00000500000000000000" charset="-122"/>
                      </a:endParaRPr>
                    </a:p>
                  </a:txBody>
                  <a:tcPr anchor="ctr">
                    <a:solidFill>
                      <a:srgbClr val="8F6F5D"/>
                    </a:solidFill>
                  </a:tcPr>
                </a:tc>
                <a:tc>
                  <a:txBody>
                    <a:bodyPr/>
                    <a:lstStyle/>
                    <a:p>
                      <a:pPr algn="ctr">
                        <a:buNone/>
                      </a:pPr>
                      <a:r>
                        <a:rPr lang="zh-CN" altLang="en-US" sz="1200">
                          <a:latin typeface="MiSans" panose="00000500000000000000" charset="-122"/>
                          <a:ea typeface="MiSans" panose="00000500000000000000" charset="-122"/>
                        </a:rPr>
                        <a:t>图文展板</a:t>
                      </a:r>
                      <a:endParaRPr lang="zh-CN" altLang="en-US" sz="1200">
                        <a:latin typeface="MiSans" panose="00000500000000000000" charset="-122"/>
                        <a:ea typeface="MiSans" panose="00000500000000000000" charset="-122"/>
                      </a:endParaRPr>
                    </a:p>
                  </a:txBody>
                  <a:tcPr anchor="ctr"/>
                </a:tc>
              </a:tr>
            </a:tbl>
          </a:graphicData>
        </a:graphic>
      </p:graphicFrame>
      <p:sp>
        <p:nvSpPr>
          <p:cNvPr id="22" name="文本框 21"/>
          <p:cNvSpPr txBox="1"/>
          <p:nvPr/>
        </p:nvSpPr>
        <p:spPr>
          <a:xfrm>
            <a:off x="400050" y="1812925"/>
            <a:ext cx="11383645" cy="4267835"/>
          </a:xfrm>
          <a:prstGeom prst="rect">
            <a:avLst/>
          </a:prstGeom>
          <a:noFill/>
        </p:spPr>
        <p:txBody>
          <a:bodyPr wrap="square" rtlCol="0">
            <a:noAutofit/>
          </a:bodyPr>
          <a:lstStyle/>
          <a:p>
            <a:pPr indent="0" fontAlgn="auto">
              <a:lnSpc>
                <a:spcPct val="150000"/>
              </a:lnSpc>
              <a:spcBef>
                <a:spcPts val="0"/>
              </a:spcBef>
              <a:buFont typeface="黑体" panose="02010609060101010101" charset="-122"/>
              <a:buNone/>
            </a:pPr>
            <a:r>
              <a:rPr lang="zh-CN" altLang="en-US" sz="1200" b="1" dirty="0">
                <a:latin typeface="MiSans" panose="00000500000000000000" charset="-122"/>
                <a:ea typeface="MiSans" panose="00000500000000000000" charset="-122"/>
                <a:cs typeface="MiSans" panose="00000500000000000000" charset="-122"/>
                <a:sym typeface="+mn-ea"/>
              </a:rPr>
              <a:t>展项描述：</a:t>
            </a:r>
            <a:endParaRPr lang="zh-CN" altLang="en-US" sz="1200" b="1" dirty="0">
              <a:latin typeface="MiSans" panose="00000500000000000000" charset="-122"/>
              <a:ea typeface="MiSans" panose="00000500000000000000" charset="-122"/>
              <a:cs typeface="MiSans" panose="00000500000000000000" charset="-122"/>
            </a:endParaRPr>
          </a:p>
          <a:p>
            <a:pPr indent="304800" fontAlgn="auto">
              <a:lnSpc>
                <a:spcPct val="150000"/>
              </a:lnSpc>
              <a:spcBef>
                <a:spcPts val="0"/>
              </a:spcBef>
              <a:buFont typeface="黑体" panose="02010609060101010101" charset="-122"/>
              <a:buNone/>
              <a:extLst>
                <a:ext uri="{35155182-B16C-46BC-9424-99874614C6A1}">
                  <wpsdc:indentchars xmlns:wpsdc="http://www.wps.cn/officeDocument/2017/drawingmlCustomData" val="200" checksum="1077528236"/>
                </a:ext>
              </a:extLst>
            </a:pPr>
            <a:r>
              <a:rPr lang="zh-CN" altLang="en-US" sz="1200" dirty="0">
                <a:latin typeface="MiSans" panose="00000500000000000000" charset="-122"/>
                <a:ea typeface="MiSans" panose="00000500000000000000" charset="-122"/>
                <a:cs typeface="MiSans" panose="00000500000000000000" charset="-122"/>
                <a:sym typeface="+mn-ea"/>
              </a:rPr>
              <a:t>展项主要由图文展板组成。</a:t>
            </a:r>
            <a:endParaRPr lang="zh-CN" altLang="en-US" sz="1200" dirty="0">
              <a:latin typeface="MiSans" panose="00000500000000000000" charset="-122"/>
              <a:ea typeface="MiSans" panose="00000500000000000000" charset="-122"/>
              <a:cs typeface="MiSans" panose="00000500000000000000" charset="-122"/>
              <a:sym typeface="+mn-ea"/>
            </a:endParaRPr>
          </a:p>
          <a:p>
            <a:pPr indent="304800" fontAlgn="auto">
              <a:lnSpc>
                <a:spcPct val="150000"/>
              </a:lnSpc>
              <a:spcBef>
                <a:spcPts val="0"/>
              </a:spcBef>
              <a:buFont typeface="黑体" panose="02010609060101010101" charset="-122"/>
              <a:buNone/>
              <a:extLst>
                <a:ext uri="{35155182-B16C-46BC-9424-99874614C6A1}">
                  <wpsdc:indentchars xmlns:wpsdc="http://www.wps.cn/officeDocument/2017/drawingmlCustomData" val="200" checksum="1077528236"/>
                </a:ext>
              </a:extLst>
            </a:pPr>
            <a:r>
              <a:rPr lang="zh-CN" altLang="en-US" sz="1200" dirty="0">
                <a:latin typeface="MiSans" panose="00000500000000000000" charset="-122"/>
                <a:ea typeface="MiSans" panose="00000500000000000000" charset="-122"/>
                <a:cs typeface="MiSans" panose="00000500000000000000" charset="-122"/>
                <a:sym typeface="+mn-ea"/>
              </a:rPr>
              <a:t>本展项揭示绍兴</a:t>
            </a:r>
            <a:r>
              <a:rPr lang="en-US" altLang="zh-CN" sz="1200" dirty="0">
                <a:latin typeface="MiSans" panose="00000500000000000000" charset="-122"/>
                <a:ea typeface="MiSans" panose="00000500000000000000" charset="-122"/>
                <a:cs typeface="MiSans" panose="00000500000000000000" charset="-122"/>
                <a:sym typeface="+mn-ea"/>
              </a:rPr>
              <a:t>“</a:t>
            </a:r>
            <a:r>
              <a:rPr lang="zh-CN" altLang="en-US" sz="1200" dirty="0">
                <a:latin typeface="MiSans" panose="00000500000000000000" charset="-122"/>
                <a:ea typeface="MiSans" panose="00000500000000000000" charset="-122"/>
                <a:cs typeface="MiSans" panose="00000500000000000000" charset="-122"/>
                <a:sym typeface="+mn-ea"/>
              </a:rPr>
              <a:t>三霉</a:t>
            </a:r>
            <a:r>
              <a:rPr lang="en-US" altLang="zh-CN" sz="1200" dirty="0">
                <a:latin typeface="MiSans" panose="00000500000000000000" charset="-122"/>
                <a:ea typeface="MiSans" panose="00000500000000000000" charset="-122"/>
                <a:cs typeface="MiSans" panose="00000500000000000000" charset="-122"/>
                <a:sym typeface="+mn-ea"/>
              </a:rPr>
              <a:t>”</a:t>
            </a:r>
            <a:r>
              <a:rPr lang="zh-CN" altLang="en-US" sz="1200" dirty="0">
                <a:latin typeface="MiSans" panose="00000500000000000000" charset="-122"/>
                <a:ea typeface="MiSans" panose="00000500000000000000" charset="-122"/>
                <a:cs typeface="MiSans" panose="00000500000000000000" charset="-122"/>
                <a:sym typeface="+mn-ea"/>
              </a:rPr>
              <a:t>（臭豆腐、霉干菜、霉千张）独特风味的生化密码</a:t>
            </a:r>
            <a:r>
              <a:rPr lang="en-US" altLang="zh-CN" sz="1200" dirty="0">
                <a:latin typeface="MiSans" panose="00000500000000000000" charset="-122"/>
                <a:ea typeface="MiSans" panose="00000500000000000000" charset="-122"/>
                <a:cs typeface="MiSans" panose="00000500000000000000" charset="-122"/>
                <a:sym typeface="+mn-ea"/>
              </a:rPr>
              <a:t>——</a:t>
            </a:r>
            <a:r>
              <a:rPr lang="zh-CN" altLang="en-US" sz="1200" dirty="0">
                <a:latin typeface="MiSans" panose="00000500000000000000" charset="-122"/>
                <a:ea typeface="MiSans" panose="00000500000000000000" charset="-122"/>
                <a:cs typeface="MiSans" panose="00000500000000000000" charset="-122"/>
                <a:sym typeface="+mn-ea"/>
              </a:rPr>
              <a:t>源于水乡潮湿气候催生的微生物代谢交响（蛋白质分解、硫化物生成、乳酸转化），将</a:t>
            </a:r>
            <a:r>
              <a:rPr lang="en-US" altLang="zh-CN" sz="1200" dirty="0">
                <a:latin typeface="MiSans" panose="00000500000000000000" charset="-122"/>
                <a:ea typeface="MiSans" panose="00000500000000000000" charset="-122"/>
                <a:cs typeface="MiSans" panose="00000500000000000000" charset="-122"/>
                <a:sym typeface="+mn-ea"/>
              </a:rPr>
              <a:t>“</a:t>
            </a:r>
            <a:r>
              <a:rPr lang="zh-CN" altLang="en-US" sz="1200" dirty="0">
                <a:latin typeface="MiSans" panose="00000500000000000000" charset="-122"/>
                <a:ea typeface="MiSans" panose="00000500000000000000" charset="-122"/>
                <a:cs typeface="MiSans" panose="00000500000000000000" charset="-122"/>
                <a:sym typeface="+mn-ea"/>
              </a:rPr>
              <a:t>霉变</a:t>
            </a:r>
            <a:r>
              <a:rPr lang="en-US" altLang="zh-CN" sz="1200" dirty="0">
                <a:latin typeface="MiSans" panose="00000500000000000000" charset="-122"/>
                <a:ea typeface="MiSans" panose="00000500000000000000" charset="-122"/>
                <a:cs typeface="MiSans" panose="00000500000000000000" charset="-122"/>
                <a:sym typeface="+mn-ea"/>
              </a:rPr>
              <a:t>”</a:t>
            </a:r>
            <a:r>
              <a:rPr lang="zh-CN" altLang="en-US" sz="1200" dirty="0">
                <a:latin typeface="MiSans" panose="00000500000000000000" charset="-122"/>
                <a:ea typeface="MiSans" panose="00000500000000000000" charset="-122"/>
                <a:cs typeface="MiSans" panose="00000500000000000000" charset="-122"/>
                <a:sym typeface="+mn-ea"/>
              </a:rPr>
              <a:t>智慧升华为</a:t>
            </a:r>
            <a:r>
              <a:rPr lang="en-US" altLang="zh-CN" sz="1200" dirty="0">
                <a:latin typeface="MiSans" panose="00000500000000000000" charset="-122"/>
                <a:ea typeface="MiSans" panose="00000500000000000000" charset="-122"/>
                <a:cs typeface="MiSans" panose="00000500000000000000" charset="-122"/>
                <a:sym typeface="+mn-ea"/>
              </a:rPr>
              <a:t>“</a:t>
            </a:r>
            <a:r>
              <a:rPr lang="zh-CN" altLang="en-US" sz="1200" dirty="0">
                <a:latin typeface="MiSans" panose="00000500000000000000" charset="-122"/>
                <a:ea typeface="MiSans" panose="00000500000000000000" charset="-122"/>
                <a:cs typeface="MiSans" panose="00000500000000000000" charset="-122"/>
                <a:sym typeface="+mn-ea"/>
              </a:rPr>
              <a:t>闻臭食鲜</a:t>
            </a:r>
            <a:r>
              <a:rPr lang="en-US" altLang="zh-CN" sz="1200" dirty="0">
                <a:latin typeface="MiSans" panose="00000500000000000000" charset="-122"/>
                <a:ea typeface="MiSans" panose="00000500000000000000" charset="-122"/>
                <a:cs typeface="MiSans" panose="00000500000000000000" charset="-122"/>
                <a:sym typeface="+mn-ea"/>
              </a:rPr>
              <a:t>”</a:t>
            </a:r>
            <a:r>
              <a:rPr lang="zh-CN" altLang="en-US" sz="1200" dirty="0">
                <a:latin typeface="MiSans" panose="00000500000000000000" charset="-122"/>
                <a:ea typeface="MiSans" panose="00000500000000000000" charset="-122"/>
                <a:cs typeface="MiSans" panose="00000500000000000000" charset="-122"/>
                <a:sym typeface="+mn-ea"/>
              </a:rPr>
              <a:t>的味觉艺术。</a:t>
            </a:r>
            <a:endParaRPr lang="zh-CN" altLang="en-US" sz="1200" dirty="0">
              <a:latin typeface="MiSans" panose="00000500000000000000" charset="-122"/>
              <a:ea typeface="MiSans" panose="00000500000000000000" charset="-122"/>
              <a:cs typeface="MiSans" panose="00000500000000000000" charset="-122"/>
              <a:sym typeface="+mn-ea"/>
            </a:endParaRPr>
          </a:p>
          <a:p>
            <a:pPr indent="304800" fontAlgn="auto">
              <a:lnSpc>
                <a:spcPct val="150000"/>
              </a:lnSpc>
              <a:spcBef>
                <a:spcPts val="0"/>
              </a:spcBef>
              <a:buFont typeface="黑体" panose="02010609060101010101" charset="-122"/>
              <a:buNone/>
              <a:extLst>
                <a:ext uri="{35155182-B16C-46BC-9424-99874614C6A1}">
                  <wpsdc:indentchars xmlns:wpsdc="http://www.wps.cn/officeDocument/2017/drawingmlCustomData" val="200" checksum="1077528236"/>
                </a:ext>
              </a:extLst>
            </a:pPr>
            <a:endParaRPr lang="zh-CN" altLang="en-US" sz="1200" dirty="0">
              <a:latin typeface="MiSans" panose="00000500000000000000" charset="-122"/>
              <a:ea typeface="MiSans" panose="00000500000000000000" charset="-122"/>
              <a:cs typeface="MiSans" panose="00000500000000000000" charset="-122"/>
              <a:sym typeface="+mn-ea"/>
            </a:endParaRPr>
          </a:p>
          <a:p>
            <a:pPr indent="0" fontAlgn="auto">
              <a:lnSpc>
                <a:spcPct val="150000"/>
              </a:lnSpc>
              <a:spcBef>
                <a:spcPts val="0"/>
              </a:spcBef>
              <a:buFont typeface="黑体" panose="02010609060101010101" charset="-122"/>
              <a:buNone/>
            </a:pPr>
            <a:r>
              <a:rPr lang="zh-CN" altLang="en-US" sz="1200" b="1" dirty="0">
                <a:latin typeface="MiSans" panose="00000500000000000000" charset="-122"/>
                <a:ea typeface="MiSans" panose="00000500000000000000" charset="-122"/>
                <a:cs typeface="MiSans" panose="00000500000000000000" charset="-122"/>
                <a:sym typeface="+mn-ea"/>
              </a:rPr>
              <a:t>展示目的：</a:t>
            </a:r>
            <a:r>
              <a:rPr lang="zh-CN" altLang="en-US" sz="1200" dirty="0">
                <a:latin typeface="MiSans" panose="00000500000000000000" charset="-122"/>
                <a:ea typeface="MiSans" panose="00000500000000000000" charset="-122"/>
                <a:cs typeface="MiSans" panose="00000500000000000000" charset="-122"/>
                <a:sym typeface="+mn-ea"/>
              </a:rPr>
              <a:t>旨在阐明“三霉”是绍兴人驾驭微生物、化腐朽为美味的生存智慧结晶，彰显其蕴含的地域适应性科学与美味的辩证哲学。</a:t>
            </a:r>
            <a:endParaRPr lang="zh-CN" altLang="en-US" sz="1200" dirty="0">
              <a:solidFill>
                <a:srgbClr val="FF0000"/>
              </a:solidFill>
              <a:latin typeface="MiSans" panose="00000500000000000000" charset="-122"/>
              <a:ea typeface="MiSans" panose="00000500000000000000" charset="-122"/>
              <a:cs typeface="MiSans" panose="00000500000000000000" charset="-122"/>
              <a:sym typeface="+mn-ea"/>
            </a:endParaRPr>
          </a:p>
          <a:p>
            <a:pPr indent="0" fontAlgn="auto">
              <a:lnSpc>
                <a:spcPct val="150000"/>
              </a:lnSpc>
              <a:spcBef>
                <a:spcPts val="0"/>
              </a:spcBef>
              <a:buFont typeface="黑体" panose="02010609060101010101" charset="-122"/>
              <a:buNone/>
            </a:pPr>
            <a:endParaRPr lang="zh-CN" altLang="en-US" sz="1200" b="1" dirty="0">
              <a:latin typeface="MiSans" panose="00000500000000000000" charset="-122"/>
              <a:ea typeface="MiSans" panose="00000500000000000000" charset="-122"/>
              <a:cs typeface="MiSans" panose="00000500000000000000" charset="-122"/>
              <a:sym typeface="黑体" panose="02010609060101010101" charset="-122"/>
            </a:endParaRPr>
          </a:p>
          <a:p>
            <a:pPr>
              <a:lnSpc>
                <a:spcPct val="150000"/>
              </a:lnSpc>
            </a:pPr>
            <a:r>
              <a:rPr lang="zh-CN" altLang="en-US" sz="1200" b="1" dirty="0">
                <a:latin typeface="MiSans" panose="00000500000000000000" charset="-122"/>
                <a:ea typeface="MiSans" panose="00000500000000000000" charset="-122"/>
                <a:cs typeface="MiSans" panose="00000500000000000000" charset="-122"/>
                <a:sym typeface="黑体" panose="02010609060101010101" charset="-122"/>
              </a:rPr>
              <a:t>操作说明：</a:t>
            </a:r>
            <a:endParaRPr lang="zh-CN" altLang="en-US" sz="1200" b="1" dirty="0">
              <a:latin typeface="MiSans" panose="00000500000000000000" charset="-122"/>
              <a:ea typeface="MiSans" panose="00000500000000000000" charset="-122"/>
              <a:cs typeface="MiSans" panose="00000500000000000000" charset="-122"/>
              <a:sym typeface="黑体" panose="02010609060101010101" charset="-122"/>
            </a:endParaRPr>
          </a:p>
          <a:p>
            <a:pPr>
              <a:lnSpc>
                <a:spcPct val="150000"/>
              </a:lnSpc>
            </a:pPr>
            <a:r>
              <a:rPr lang="en-US" altLang="zh-CN" sz="1200" dirty="0">
                <a:latin typeface="MiSans" panose="00000500000000000000" charset="-122"/>
                <a:ea typeface="MiSans" panose="00000500000000000000" charset="-122"/>
                <a:cs typeface="MiSans" panose="00000500000000000000" charset="-122"/>
                <a:sym typeface="+mn-ea"/>
              </a:rPr>
              <a:t>1</a:t>
            </a:r>
            <a:r>
              <a:rPr lang="zh-CN" altLang="en-US" sz="1200" dirty="0">
                <a:latin typeface="MiSans" panose="00000500000000000000" charset="-122"/>
                <a:ea typeface="MiSans" panose="00000500000000000000" charset="-122"/>
                <a:cs typeface="MiSans" panose="00000500000000000000" charset="-122"/>
                <a:sym typeface="+mn-ea"/>
              </a:rPr>
              <a:t>、观众进入展区；</a:t>
            </a:r>
            <a:endParaRPr lang="zh-CN" altLang="en-US" sz="1200" dirty="0">
              <a:latin typeface="MiSans" panose="00000500000000000000" charset="-122"/>
              <a:ea typeface="MiSans" panose="00000500000000000000" charset="-122"/>
              <a:cs typeface="MiSans" panose="00000500000000000000" charset="-122"/>
            </a:endParaRPr>
          </a:p>
          <a:p>
            <a:pPr>
              <a:lnSpc>
                <a:spcPct val="150000"/>
              </a:lnSpc>
            </a:pPr>
            <a:r>
              <a:rPr lang="en-US" altLang="zh-CN" sz="1200" dirty="0">
                <a:latin typeface="MiSans" panose="00000500000000000000" charset="-122"/>
                <a:ea typeface="MiSans" panose="00000500000000000000" charset="-122"/>
                <a:cs typeface="MiSans" panose="00000500000000000000" charset="-122"/>
                <a:sym typeface="+mn-ea"/>
              </a:rPr>
              <a:t>2</a:t>
            </a:r>
            <a:r>
              <a:rPr lang="zh-CN" altLang="en-US" sz="1200" dirty="0">
                <a:latin typeface="MiSans" panose="00000500000000000000" charset="-122"/>
                <a:ea typeface="MiSans" panose="00000500000000000000" charset="-122"/>
                <a:cs typeface="MiSans" panose="00000500000000000000" charset="-122"/>
                <a:sym typeface="+mn-ea"/>
              </a:rPr>
              <a:t>、阅读图文展板；</a:t>
            </a:r>
            <a:endParaRPr lang="zh-CN" altLang="en-US" sz="1200" dirty="0">
              <a:latin typeface="MiSans" panose="00000500000000000000" charset="-122"/>
              <a:ea typeface="MiSans" panose="00000500000000000000" charset="-122"/>
              <a:cs typeface="MiSans" panose="00000500000000000000" charset="-122"/>
            </a:endParaRPr>
          </a:p>
        </p:txBody>
      </p:sp>
      <p:sp>
        <p:nvSpPr>
          <p:cNvPr id="2" name="文本框 1"/>
          <p:cNvSpPr txBox="1"/>
          <p:nvPr/>
        </p:nvSpPr>
        <p:spPr>
          <a:xfrm>
            <a:off x="8251825" y="346710"/>
            <a:ext cx="3532505" cy="398780"/>
          </a:xfrm>
          <a:prstGeom prst="rect">
            <a:avLst/>
          </a:prstGeom>
          <a:noFill/>
        </p:spPr>
        <p:txBody>
          <a:bodyPr wrap="square" rtlCol="0">
            <a:spAutoFit/>
          </a:bodyPr>
          <a:lstStyle/>
          <a:p>
            <a:pPr algn="r"/>
            <a:r>
              <a:rPr lang="zh-CN" altLang="en-US" sz="2000">
                <a:solidFill>
                  <a:srgbClr val="58654B"/>
                </a:solidFill>
                <a:latin typeface="京華老宋体_KingHwa_OldSong" panose="02000500000000000000" charset="-122"/>
                <a:ea typeface="京華老宋体_KingHwa_OldSong" panose="02000500000000000000" charset="-122"/>
                <a:cs typeface="仿宋" panose="02010609060101010101" charset="-122"/>
                <a:sym typeface="+mn-ea"/>
              </a:rPr>
              <a:t>绍兴文化里的科学基因</a:t>
            </a:r>
            <a:endParaRPr lang="zh-CN" altLang="en-US" sz="2000">
              <a:solidFill>
                <a:srgbClr val="58654B"/>
              </a:solidFill>
              <a:latin typeface="京華老宋体_KingHwa_OldSong" panose="02000500000000000000" charset="-122"/>
              <a:ea typeface="京華老宋体_KingHwa_OldSong" panose="02000500000000000000" charset="-122"/>
              <a:cs typeface="仿宋" panose="02010609060101010101" charset="-122"/>
              <a:sym typeface="+mn-ea"/>
            </a:endParaRPr>
          </a:p>
        </p:txBody>
      </p:sp>
      <p:grpSp>
        <p:nvGrpSpPr>
          <p:cNvPr id="3" name="组合 2"/>
          <p:cNvGrpSpPr/>
          <p:nvPr/>
        </p:nvGrpSpPr>
        <p:grpSpPr>
          <a:xfrm>
            <a:off x="0" y="6189345"/>
            <a:ext cx="12192000" cy="668655"/>
            <a:chOff x="0" y="9747"/>
            <a:chExt cx="19200" cy="1053"/>
          </a:xfrm>
        </p:grpSpPr>
        <p:sp>
          <p:nvSpPr>
            <p:cNvPr id="4" name="矩形 3"/>
            <p:cNvSpPr/>
            <p:nvPr>
              <p:custDataLst>
                <p:tags r:id="rId4"/>
              </p:custDataLst>
            </p:nvPr>
          </p:nvSpPr>
          <p:spPr>
            <a:xfrm>
              <a:off x="0" y="9747"/>
              <a:ext cx="19200" cy="1053"/>
            </a:xfrm>
            <a:prstGeom prst="rect">
              <a:avLst/>
            </a:prstGeom>
            <a:solidFill>
              <a:srgbClr val="8F6F5D"/>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cs typeface="仿宋" panose="02010609060101010101" charset="-122"/>
              </a:endParaRPr>
            </a:p>
          </p:txBody>
        </p:sp>
        <p:pic>
          <p:nvPicPr>
            <p:cNvPr id="6" name="图片 5" descr="2"/>
            <p:cNvPicPr>
              <a:picLocks noChangeAspect="1"/>
            </p:cNvPicPr>
            <p:nvPr/>
          </p:nvPicPr>
          <p:blipFill>
            <a:blip r:embed="rId5">
              <a:alphaModFix amt="48000"/>
            </a:blip>
            <a:srcRect t="2036" b="82201"/>
            <a:stretch>
              <a:fillRect/>
            </a:stretch>
          </p:blipFill>
          <p:spPr>
            <a:xfrm>
              <a:off x="0" y="9747"/>
              <a:ext cx="19158" cy="1053"/>
            </a:xfrm>
            <a:prstGeom prst="rect">
              <a:avLst/>
            </a:prstGeom>
          </p:spPr>
        </p:pic>
      </p:grpSp>
      <p:pic>
        <p:nvPicPr>
          <p:cNvPr id="9" name="图片 8"/>
          <p:cNvPicPr>
            <a:picLocks noChangeAspect="1"/>
          </p:cNvPicPr>
          <p:nvPr/>
        </p:nvPicPr>
        <p:blipFill>
          <a:blip r:embed="rId6"/>
          <a:stretch>
            <a:fillRect/>
          </a:stretch>
        </p:blipFill>
        <p:spPr>
          <a:xfrm>
            <a:off x="10107930" y="4940935"/>
            <a:ext cx="1676400" cy="1022985"/>
          </a:xfrm>
          <a:prstGeom prst="rect">
            <a:avLst/>
          </a:prstGeom>
        </p:spPr>
      </p:pic>
    </p:spTree>
    <p:custDataLst>
      <p:tags r:id="rId7"/>
    </p:custData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bg>
      <p:bgPr>
        <a:solidFill>
          <a:srgbClr val="F0E7DD">
            <a:alpha val="27000"/>
          </a:srgbClr>
        </a:solidFill>
        <a:effectLst/>
      </p:bgPr>
    </p:bg>
    <p:spTree>
      <p:nvGrpSpPr>
        <p:cNvPr id="1" name=""/>
        <p:cNvGrpSpPr/>
        <p:nvPr/>
      </p:nvGrpSpPr>
      <p:grpSpPr>
        <a:xfrm>
          <a:off x="0" y="0"/>
          <a:ext cx="0" cy="0"/>
          <a:chOff x="0" y="0"/>
          <a:chExt cx="0" cy="0"/>
        </a:xfrm>
      </p:grpSpPr>
      <p:cxnSp>
        <p:nvCxnSpPr>
          <p:cNvPr id="21" name="直接连接符 20"/>
          <p:cNvCxnSpPr/>
          <p:nvPr>
            <p:custDataLst>
              <p:tags r:id="rId1"/>
            </p:custDataLst>
          </p:nvPr>
        </p:nvCxnSpPr>
        <p:spPr>
          <a:xfrm>
            <a:off x="400685" y="738505"/>
            <a:ext cx="11383645" cy="6985"/>
          </a:xfrm>
          <a:prstGeom prst="line">
            <a:avLst/>
          </a:prstGeom>
          <a:ln w="28575" cmpd="sng">
            <a:solidFill>
              <a:srgbClr val="58654B"/>
            </a:solidFill>
            <a:prstDash val="solid"/>
          </a:ln>
        </p:spPr>
        <p:style>
          <a:lnRef idx="2">
            <a:schemeClr val="accent1"/>
          </a:lnRef>
          <a:fillRef idx="0">
            <a:srgbClr val="FFFFFF"/>
          </a:fillRef>
          <a:effectRef idx="0">
            <a:srgbClr val="FFFFFF"/>
          </a:effectRef>
          <a:fontRef idx="minor">
            <a:schemeClr val="tx1"/>
          </a:fontRef>
        </p:style>
      </p:cxnSp>
      <p:sp>
        <p:nvSpPr>
          <p:cNvPr id="5" name="文本框 4"/>
          <p:cNvSpPr txBox="1"/>
          <p:nvPr>
            <p:custDataLst>
              <p:tags r:id="rId2"/>
            </p:custDataLst>
          </p:nvPr>
        </p:nvSpPr>
        <p:spPr>
          <a:xfrm>
            <a:off x="400685" y="216535"/>
            <a:ext cx="5538470" cy="509270"/>
          </a:xfrm>
          <a:prstGeom prst="rect">
            <a:avLst/>
          </a:prstGeom>
          <a:noFill/>
        </p:spPr>
        <p:txBody>
          <a:bodyPr wrap="square" rtlCol="0">
            <a:noAutofit/>
          </a:bodyPr>
          <a:lstStyle/>
          <a:p>
            <a:r>
              <a:rPr lang="en-US" altLang="zh-CN" sz="3600">
                <a:solidFill>
                  <a:srgbClr val="58654B"/>
                </a:solidFill>
                <a:latin typeface="京華老宋体_KingHwa_OldSong" panose="02000500000000000000" charset="-122"/>
                <a:ea typeface="京華老宋体_KingHwa_OldSong" panose="02000500000000000000" charset="-122"/>
                <a:cs typeface="仿宋" panose="02010609060101010101" charset="-122"/>
              </a:rPr>
              <a:t>“</a:t>
            </a:r>
            <a:r>
              <a:rPr lang="zh-CN" altLang="en-US" sz="3600">
                <a:solidFill>
                  <a:srgbClr val="58654B"/>
                </a:solidFill>
                <a:latin typeface="京華老宋体_KingHwa_OldSong" panose="02000500000000000000" charset="-122"/>
                <a:ea typeface="京華老宋体_KingHwa_OldSong" panose="02000500000000000000" charset="-122"/>
                <a:cs typeface="仿宋" panose="02010609060101010101" charset="-122"/>
              </a:rPr>
              <a:t>酵</a:t>
            </a:r>
            <a:r>
              <a:rPr lang="en-US" altLang="zh-CN" sz="3600">
                <a:solidFill>
                  <a:srgbClr val="58654B"/>
                </a:solidFill>
                <a:latin typeface="京華老宋体_KingHwa_OldSong" panose="02000500000000000000" charset="-122"/>
                <a:ea typeface="京華老宋体_KingHwa_OldSong" panose="02000500000000000000" charset="-122"/>
                <a:cs typeface="仿宋" panose="02010609060101010101" charset="-122"/>
              </a:rPr>
              <a:t>”</a:t>
            </a:r>
            <a:r>
              <a:rPr lang="zh-CN" altLang="en-US" sz="3600">
                <a:solidFill>
                  <a:srgbClr val="58654B"/>
                </a:solidFill>
                <a:latin typeface="京華老宋体_KingHwa_OldSong" panose="02000500000000000000" charset="-122"/>
                <a:ea typeface="京華老宋体_KingHwa_OldSong" panose="02000500000000000000" charset="-122"/>
                <a:cs typeface="仿宋" panose="02010609060101010101" charset="-122"/>
              </a:rPr>
              <a:t>藏古今的长寿密码</a:t>
            </a:r>
            <a:endParaRPr lang="zh-CN" altLang="en-US" sz="3600">
              <a:solidFill>
                <a:srgbClr val="58654B"/>
              </a:solidFill>
              <a:latin typeface="京華老宋体_KingHwa_OldSong" panose="02000500000000000000" charset="-122"/>
              <a:ea typeface="京華老宋体_KingHwa_OldSong" panose="02000500000000000000" charset="-122"/>
              <a:cs typeface="仿宋" panose="02010609060101010101" charset="-122"/>
            </a:endParaRPr>
          </a:p>
          <a:p>
            <a:endParaRPr lang="zh-CN" altLang="en-US" sz="3600">
              <a:solidFill>
                <a:srgbClr val="58654B"/>
              </a:solidFill>
              <a:latin typeface="京華老宋体_KingHwa_OldSong" panose="02000500000000000000" charset="-122"/>
              <a:ea typeface="京華老宋体_KingHwa_OldSong" panose="02000500000000000000" charset="-122"/>
              <a:cs typeface="仿宋" panose="02010609060101010101" charset="-122"/>
            </a:endParaRPr>
          </a:p>
        </p:txBody>
      </p:sp>
      <p:graphicFrame>
        <p:nvGraphicFramePr>
          <p:cNvPr id="8" name="表格 7"/>
          <p:cNvGraphicFramePr/>
          <p:nvPr>
            <p:custDataLst>
              <p:tags r:id="rId3"/>
            </p:custDataLst>
          </p:nvPr>
        </p:nvGraphicFramePr>
        <p:xfrm>
          <a:off x="400685" y="1163955"/>
          <a:ext cx="11383645" cy="398780"/>
        </p:xfrm>
        <a:graphic>
          <a:graphicData uri="http://schemas.openxmlformats.org/drawingml/2006/table">
            <a:tbl>
              <a:tblPr firstCol="1" bandCol="1">
                <a:tableStyleId>{B2A5736F-0B23-42C7-9033-99ABC36045BD}</a:tableStyleId>
              </a:tblPr>
              <a:tblGrid>
                <a:gridCol w="1452880"/>
                <a:gridCol w="1915795"/>
                <a:gridCol w="1897380"/>
                <a:gridCol w="2181225"/>
                <a:gridCol w="2038985"/>
                <a:gridCol w="1897380"/>
              </a:tblGrid>
              <a:tr h="381000">
                <a:tc>
                  <a:txBody>
                    <a:bodyPr/>
                    <a:lstStyle/>
                    <a:p>
                      <a:pPr algn="ctr">
                        <a:lnSpc>
                          <a:spcPct val="100000"/>
                        </a:lnSpc>
                        <a:spcBef>
                          <a:spcPts val="0"/>
                        </a:spcBef>
                        <a:buClrTx/>
                        <a:buSzTx/>
                        <a:buFontTx/>
                        <a:buNone/>
                      </a:pPr>
                      <a:r>
                        <a:rPr lang="zh-CN" altLang="en-US" sz="1200" b="0">
                          <a:latin typeface="MiSans" panose="00000500000000000000" charset="-122"/>
                          <a:ea typeface="MiSans" panose="00000500000000000000" charset="-122"/>
                        </a:rPr>
                        <a:t>展区名称</a:t>
                      </a:r>
                      <a:endParaRPr lang="zh-CN" altLang="en-US" sz="1200" b="0">
                        <a:latin typeface="MiSans" panose="00000500000000000000" charset="-122"/>
                        <a:ea typeface="MiSans" panose="00000500000000000000" charset="-122"/>
                      </a:endParaRPr>
                    </a:p>
                  </a:txBody>
                  <a:tcPr anchor="ctr">
                    <a:solidFill>
                      <a:srgbClr val="8F6F5D"/>
                    </a:solidFill>
                  </a:tcPr>
                </a:tc>
                <a:tc>
                  <a:txBody>
                    <a:bodyPr/>
                    <a:lstStyle/>
                    <a:p>
                      <a:pPr algn="l">
                        <a:lnSpc>
                          <a:spcPct val="120000"/>
                        </a:lnSpc>
                        <a:spcBef>
                          <a:spcPts val="0"/>
                        </a:spcBef>
                        <a:spcAft>
                          <a:spcPts val="0"/>
                        </a:spcAft>
                        <a:buClrTx/>
                        <a:buSzTx/>
                        <a:buFontTx/>
                        <a:buNone/>
                      </a:pPr>
                      <a:r>
                        <a:rPr lang="zh-CN" altLang="en-US" sz="1200" spc="120">
                          <a:latin typeface="MiSans" panose="00000500000000000000" charset="-122"/>
                          <a:ea typeface="MiSans" panose="00000500000000000000" charset="-122"/>
                          <a:sym typeface="+mn-ea"/>
                        </a:rPr>
                        <a:t>传统美食</a:t>
                      </a:r>
                      <a:endParaRPr lang="zh-CN" altLang="en-US" sz="1200" spc="120">
                        <a:latin typeface="MiSans" panose="00000500000000000000" charset="-122"/>
                        <a:ea typeface="MiSans" panose="00000500000000000000" charset="-122"/>
                      </a:endParaRPr>
                    </a:p>
                  </a:txBody>
                  <a:tcPr anchor="ctr"/>
                </a:tc>
                <a:tc>
                  <a:txBody>
                    <a:bodyPr/>
                    <a:lstStyle/>
                    <a:p>
                      <a:pPr algn="ctr">
                        <a:buNone/>
                      </a:pPr>
                      <a:r>
                        <a:rPr lang="zh-CN" altLang="en-US" sz="1200">
                          <a:solidFill>
                            <a:schemeClr val="bg1"/>
                          </a:solidFill>
                          <a:latin typeface="MiSans" panose="00000500000000000000" charset="-122"/>
                          <a:ea typeface="MiSans" panose="00000500000000000000" charset="-122"/>
                        </a:rPr>
                        <a:t>展品名称</a:t>
                      </a:r>
                      <a:endParaRPr lang="zh-CN" altLang="en-US" sz="1200">
                        <a:solidFill>
                          <a:schemeClr val="bg1"/>
                        </a:solidFill>
                        <a:latin typeface="MiSans" panose="00000500000000000000" charset="-122"/>
                        <a:ea typeface="MiSans" panose="00000500000000000000" charset="-122"/>
                      </a:endParaRPr>
                    </a:p>
                  </a:txBody>
                  <a:tcPr anchor="ctr">
                    <a:solidFill>
                      <a:srgbClr val="8F6F5D"/>
                    </a:solidFill>
                  </a:tcPr>
                </a:tc>
                <a:tc>
                  <a:txBody>
                    <a:bodyPr/>
                    <a:lstStyle/>
                    <a:p>
                      <a:pPr indent="0" algn="l">
                        <a:lnSpc>
                          <a:spcPct val="120000"/>
                        </a:lnSpc>
                        <a:spcBef>
                          <a:spcPts val="0"/>
                        </a:spcBef>
                        <a:spcAft>
                          <a:spcPts val="0"/>
                        </a:spcAft>
                        <a:buNone/>
                      </a:pPr>
                      <a:r>
                        <a:rPr lang="zh-CN" altLang="en-US" sz="1200" spc="120">
                          <a:latin typeface="MiSans" panose="00000500000000000000" charset="-122"/>
                          <a:ea typeface="MiSans" panose="00000500000000000000" charset="-122"/>
                          <a:sym typeface="+mn-ea"/>
                        </a:rPr>
                        <a:t>“酵”藏古今的长寿密码</a:t>
                      </a:r>
                      <a:endParaRPr lang="zh-CN" altLang="en-US" sz="1200" b="0" spc="120">
                        <a:latin typeface="MiSans" panose="00000500000000000000" charset="-122"/>
                        <a:ea typeface="MiSans" panose="00000500000000000000" charset="-122"/>
                        <a:sym typeface="+mn-ea"/>
                      </a:endParaRPr>
                    </a:p>
                  </a:txBody>
                  <a:tcPr marL="177800" marR="177800" marT="107950" marB="107950" anchor="ctr"/>
                </a:tc>
                <a:tc>
                  <a:txBody>
                    <a:bodyPr/>
                    <a:lstStyle/>
                    <a:p>
                      <a:pPr algn="ctr">
                        <a:buNone/>
                      </a:pPr>
                      <a:r>
                        <a:rPr lang="zh-CN" altLang="en-US" sz="1200">
                          <a:solidFill>
                            <a:schemeClr val="bg1"/>
                          </a:solidFill>
                          <a:latin typeface="MiSans" panose="00000500000000000000" charset="-122"/>
                          <a:ea typeface="MiSans" panose="00000500000000000000" charset="-122"/>
                        </a:rPr>
                        <a:t>展示形式</a:t>
                      </a:r>
                      <a:endParaRPr lang="zh-CN" altLang="en-US" sz="1200">
                        <a:solidFill>
                          <a:schemeClr val="bg1"/>
                        </a:solidFill>
                        <a:latin typeface="MiSans" panose="00000500000000000000" charset="-122"/>
                        <a:ea typeface="MiSans" panose="00000500000000000000" charset="-122"/>
                      </a:endParaRPr>
                    </a:p>
                  </a:txBody>
                  <a:tcPr anchor="ctr">
                    <a:solidFill>
                      <a:srgbClr val="8F6F5D"/>
                    </a:solidFill>
                  </a:tcPr>
                </a:tc>
                <a:tc>
                  <a:txBody>
                    <a:bodyPr/>
                    <a:lstStyle/>
                    <a:p>
                      <a:pPr algn="ctr">
                        <a:buNone/>
                      </a:pPr>
                      <a:r>
                        <a:rPr lang="zh-CN" altLang="en-US" sz="1200">
                          <a:latin typeface="MiSans" panose="00000500000000000000" charset="-122"/>
                          <a:ea typeface="MiSans" panose="00000500000000000000" charset="-122"/>
                        </a:rPr>
                        <a:t>图文展板</a:t>
                      </a:r>
                      <a:endParaRPr lang="zh-CN" altLang="en-US" sz="1200">
                        <a:latin typeface="MiSans" panose="00000500000000000000" charset="-122"/>
                        <a:ea typeface="MiSans" panose="00000500000000000000" charset="-122"/>
                      </a:endParaRPr>
                    </a:p>
                  </a:txBody>
                  <a:tcPr anchor="ctr"/>
                </a:tc>
              </a:tr>
            </a:tbl>
          </a:graphicData>
        </a:graphic>
      </p:graphicFrame>
      <p:sp>
        <p:nvSpPr>
          <p:cNvPr id="22" name="文本框 21"/>
          <p:cNvSpPr txBox="1"/>
          <p:nvPr/>
        </p:nvSpPr>
        <p:spPr>
          <a:xfrm>
            <a:off x="400050" y="1812925"/>
            <a:ext cx="11383645" cy="4267835"/>
          </a:xfrm>
          <a:prstGeom prst="rect">
            <a:avLst/>
          </a:prstGeom>
          <a:noFill/>
        </p:spPr>
        <p:txBody>
          <a:bodyPr wrap="square" rtlCol="0">
            <a:noAutofit/>
          </a:bodyPr>
          <a:lstStyle/>
          <a:p>
            <a:pPr indent="0" fontAlgn="auto">
              <a:lnSpc>
                <a:spcPct val="150000"/>
              </a:lnSpc>
              <a:spcBef>
                <a:spcPts val="0"/>
              </a:spcBef>
              <a:buFont typeface="黑体" panose="02010609060101010101" charset="-122"/>
              <a:buNone/>
            </a:pPr>
            <a:r>
              <a:rPr lang="zh-CN" altLang="en-US" sz="1200" b="1" dirty="0">
                <a:latin typeface="MiSans" panose="00000500000000000000" charset="-122"/>
                <a:ea typeface="MiSans" panose="00000500000000000000" charset="-122"/>
                <a:cs typeface="MiSans" panose="00000500000000000000" charset="-122"/>
                <a:sym typeface="+mn-ea"/>
              </a:rPr>
              <a:t>展项描述：</a:t>
            </a:r>
            <a:endParaRPr lang="zh-CN" altLang="en-US" sz="1200" b="1" dirty="0">
              <a:latin typeface="MiSans" panose="00000500000000000000" charset="-122"/>
              <a:ea typeface="MiSans" panose="00000500000000000000" charset="-122"/>
              <a:cs typeface="MiSans" panose="00000500000000000000" charset="-122"/>
            </a:endParaRPr>
          </a:p>
          <a:p>
            <a:pPr indent="304800" fontAlgn="auto">
              <a:lnSpc>
                <a:spcPct val="150000"/>
              </a:lnSpc>
              <a:spcBef>
                <a:spcPts val="0"/>
              </a:spcBef>
              <a:buFont typeface="黑体" panose="02010609060101010101" charset="-122"/>
              <a:buNone/>
              <a:extLst>
                <a:ext uri="{35155182-B16C-46BC-9424-99874614C6A1}">
                  <wpsdc:indentchars xmlns:wpsdc="http://www.wps.cn/officeDocument/2017/drawingmlCustomData" val="200" checksum="1077528236"/>
                </a:ext>
              </a:extLst>
            </a:pPr>
            <a:r>
              <a:rPr lang="zh-CN" altLang="en-US" sz="1200" dirty="0">
                <a:latin typeface="MiSans" panose="00000500000000000000" charset="-122"/>
                <a:ea typeface="MiSans" panose="00000500000000000000" charset="-122"/>
                <a:cs typeface="MiSans" panose="00000500000000000000" charset="-122"/>
                <a:sym typeface="+mn-ea"/>
              </a:rPr>
              <a:t>展项主要由图文展板组成。</a:t>
            </a:r>
            <a:endParaRPr lang="zh-CN" altLang="en-US" sz="1200" dirty="0">
              <a:latin typeface="MiSans" panose="00000500000000000000" charset="-122"/>
              <a:ea typeface="MiSans" panose="00000500000000000000" charset="-122"/>
              <a:cs typeface="MiSans" panose="00000500000000000000" charset="-122"/>
              <a:sym typeface="+mn-ea"/>
            </a:endParaRPr>
          </a:p>
          <a:p>
            <a:pPr indent="304800" fontAlgn="auto">
              <a:lnSpc>
                <a:spcPct val="150000"/>
              </a:lnSpc>
              <a:spcBef>
                <a:spcPts val="0"/>
              </a:spcBef>
              <a:buFont typeface="黑体" panose="02010609060101010101" charset="-122"/>
              <a:buNone/>
              <a:extLst>
                <a:ext uri="{35155182-B16C-46BC-9424-99874614C6A1}">
                  <wpsdc:indentchars xmlns:wpsdc="http://www.wps.cn/officeDocument/2017/drawingmlCustomData" val="200" checksum="1077528236"/>
                </a:ext>
              </a:extLst>
            </a:pPr>
            <a:r>
              <a:rPr lang="en-US" altLang="zh-CN" sz="1200" dirty="0">
                <a:latin typeface="MiSans" panose="00000500000000000000" charset="-122"/>
                <a:ea typeface="MiSans" panose="00000500000000000000" charset="-122"/>
                <a:cs typeface="MiSans" panose="00000500000000000000" charset="-122"/>
                <a:sym typeface="+mn-ea"/>
              </a:rPr>
              <a:t>2021</a:t>
            </a:r>
            <a:r>
              <a:rPr lang="zh-CN" altLang="en-US" sz="1200" dirty="0">
                <a:latin typeface="MiSans" panose="00000500000000000000" charset="-122"/>
                <a:ea typeface="MiSans" panose="00000500000000000000" charset="-122"/>
                <a:cs typeface="MiSans" panose="00000500000000000000" charset="-122"/>
                <a:sym typeface="+mn-ea"/>
              </a:rPr>
              <a:t>年官方数据，绍兴人均预期寿命</a:t>
            </a:r>
            <a:r>
              <a:rPr lang="en-US" altLang="zh-CN" sz="1200" dirty="0">
                <a:latin typeface="MiSans" panose="00000500000000000000" charset="-122"/>
                <a:ea typeface="MiSans" panose="00000500000000000000" charset="-122"/>
                <a:cs typeface="MiSans" panose="00000500000000000000" charset="-122"/>
                <a:sym typeface="+mn-ea"/>
              </a:rPr>
              <a:t>82.87</a:t>
            </a:r>
            <a:r>
              <a:rPr lang="zh-CN" altLang="en-US" sz="1200" dirty="0">
                <a:latin typeface="MiSans" panose="00000500000000000000" charset="-122"/>
                <a:ea typeface="MiSans" panose="00000500000000000000" charset="-122"/>
                <a:cs typeface="MiSans" panose="00000500000000000000" charset="-122"/>
                <a:sym typeface="+mn-ea"/>
              </a:rPr>
              <a:t>岁，全国排第</a:t>
            </a:r>
            <a:r>
              <a:rPr lang="en-US" altLang="zh-CN" sz="1200" dirty="0">
                <a:latin typeface="MiSans" panose="00000500000000000000" charset="-122"/>
                <a:ea typeface="MiSans" panose="00000500000000000000" charset="-122"/>
                <a:cs typeface="MiSans" panose="00000500000000000000" charset="-122"/>
                <a:sym typeface="+mn-ea"/>
              </a:rPr>
              <a:t>10</a:t>
            </a:r>
            <a:r>
              <a:rPr lang="zh-CN" altLang="en-US" sz="1200" dirty="0">
                <a:latin typeface="MiSans" panose="00000500000000000000" charset="-122"/>
                <a:ea typeface="MiSans" panose="00000500000000000000" charset="-122"/>
                <a:cs typeface="MiSans" panose="00000500000000000000" charset="-122"/>
                <a:sym typeface="+mn-ea"/>
              </a:rPr>
              <a:t>，属于国内最长寿的城市之一。本展项揭示绍兴作为</a:t>
            </a:r>
            <a:r>
              <a:rPr lang="en-US" altLang="zh-CN" sz="1200" dirty="0">
                <a:latin typeface="MiSans" panose="00000500000000000000" charset="-122"/>
                <a:ea typeface="MiSans" panose="00000500000000000000" charset="-122"/>
                <a:cs typeface="MiSans" panose="00000500000000000000" charset="-122"/>
                <a:sym typeface="+mn-ea"/>
              </a:rPr>
              <a:t>“</a:t>
            </a:r>
            <a:r>
              <a:rPr lang="zh-CN" altLang="en-US" sz="1200" dirty="0">
                <a:latin typeface="MiSans" panose="00000500000000000000" charset="-122"/>
                <a:ea typeface="MiSans" panose="00000500000000000000" charset="-122"/>
                <a:cs typeface="MiSans" panose="00000500000000000000" charset="-122"/>
                <a:sym typeface="+mn-ea"/>
              </a:rPr>
              <a:t>中国长寿之乡</a:t>
            </a:r>
            <a:r>
              <a:rPr lang="en-US" altLang="zh-CN" sz="1200" dirty="0">
                <a:latin typeface="MiSans" panose="00000500000000000000" charset="-122"/>
                <a:ea typeface="MiSans" panose="00000500000000000000" charset="-122"/>
                <a:cs typeface="MiSans" panose="00000500000000000000" charset="-122"/>
                <a:sym typeface="+mn-ea"/>
              </a:rPr>
              <a:t>”</a:t>
            </a:r>
            <a:r>
              <a:rPr lang="zh-CN" altLang="en-US" sz="1200" dirty="0">
                <a:latin typeface="MiSans" panose="00000500000000000000" charset="-122"/>
                <a:ea typeface="MiSans" panose="00000500000000000000" charset="-122"/>
                <a:cs typeface="MiSans" panose="00000500000000000000" charset="-122"/>
                <a:sym typeface="+mn-ea"/>
              </a:rPr>
              <a:t>的饮食根基</a:t>
            </a:r>
            <a:r>
              <a:rPr lang="en-US" altLang="zh-CN" sz="1200" dirty="0">
                <a:latin typeface="MiSans" panose="00000500000000000000" charset="-122"/>
                <a:ea typeface="MiSans" panose="00000500000000000000" charset="-122"/>
                <a:cs typeface="MiSans" panose="00000500000000000000" charset="-122"/>
                <a:sym typeface="+mn-ea"/>
              </a:rPr>
              <a:t>——“</a:t>
            </a:r>
            <a:r>
              <a:rPr lang="zh-CN" altLang="en-US" sz="1200" dirty="0">
                <a:latin typeface="MiSans" panose="00000500000000000000" charset="-122"/>
                <a:ea typeface="MiSans" panose="00000500000000000000" charset="-122"/>
                <a:cs typeface="MiSans" panose="00000500000000000000" charset="-122"/>
                <a:sym typeface="+mn-ea"/>
              </a:rPr>
              <a:t>酵藏智慧</a:t>
            </a:r>
            <a:r>
              <a:rPr lang="en-US" altLang="zh-CN" sz="1200" dirty="0">
                <a:latin typeface="MiSans" panose="00000500000000000000" charset="-122"/>
                <a:ea typeface="MiSans" panose="00000500000000000000" charset="-122"/>
                <a:cs typeface="MiSans" panose="00000500000000000000" charset="-122"/>
                <a:sym typeface="+mn-ea"/>
              </a:rPr>
              <a:t>”</a:t>
            </a:r>
            <a:r>
              <a:rPr lang="zh-CN" altLang="en-US" sz="1200" dirty="0">
                <a:latin typeface="MiSans" panose="00000500000000000000" charset="-122"/>
                <a:ea typeface="MiSans" panose="00000500000000000000" charset="-122"/>
                <a:cs typeface="MiSans" panose="00000500000000000000" charset="-122"/>
                <a:sym typeface="+mn-ea"/>
              </a:rPr>
              <a:t>，呈现其发酵食品（助消化、蛋白质分解氨基酸和多肽，提高营养价值），并经科学实证（抗衰老、</a:t>
            </a:r>
            <a:r>
              <a:rPr lang="zh-CN" altLang="en-US" sz="1200" dirty="0">
                <a:latin typeface="MiSans" panose="00000500000000000000" charset="-122"/>
                <a:ea typeface="MiSans" panose="00000500000000000000" charset="-122"/>
                <a:cs typeface="MiSans" panose="00000500000000000000" charset="-122"/>
                <a:sym typeface="+mn-ea"/>
              </a:rPr>
              <a:t>增免疫、肠道健康三重赋能），凝练为千年传承的生命密码。</a:t>
            </a:r>
            <a:endParaRPr lang="zh-CN" altLang="en-US" sz="1200" dirty="0">
              <a:latin typeface="MiSans" panose="00000500000000000000" charset="-122"/>
              <a:ea typeface="MiSans" panose="00000500000000000000" charset="-122"/>
              <a:cs typeface="MiSans" panose="00000500000000000000" charset="-122"/>
              <a:sym typeface="+mn-ea"/>
            </a:endParaRPr>
          </a:p>
          <a:p>
            <a:pPr indent="304800" fontAlgn="auto">
              <a:lnSpc>
                <a:spcPct val="150000"/>
              </a:lnSpc>
              <a:spcBef>
                <a:spcPts val="0"/>
              </a:spcBef>
              <a:buFont typeface="黑体" panose="02010609060101010101" charset="-122"/>
              <a:buNone/>
              <a:extLst>
                <a:ext uri="{35155182-B16C-46BC-9424-99874614C6A1}">
                  <wpsdc:indentchars xmlns:wpsdc="http://www.wps.cn/officeDocument/2017/drawingmlCustomData" val="200" checksum="1077528236"/>
                </a:ext>
              </a:extLst>
            </a:pPr>
            <a:endParaRPr lang="zh-CN" altLang="en-US" sz="1200" dirty="0">
              <a:latin typeface="MiSans" panose="00000500000000000000" charset="-122"/>
              <a:ea typeface="MiSans" panose="00000500000000000000" charset="-122"/>
              <a:cs typeface="MiSans" panose="00000500000000000000" charset="-122"/>
              <a:sym typeface="+mn-ea"/>
            </a:endParaRPr>
          </a:p>
          <a:p>
            <a:pPr indent="0" fontAlgn="auto">
              <a:lnSpc>
                <a:spcPct val="150000"/>
              </a:lnSpc>
              <a:spcBef>
                <a:spcPts val="0"/>
              </a:spcBef>
              <a:buFont typeface="黑体" panose="02010609060101010101" charset="-122"/>
              <a:buNone/>
            </a:pPr>
            <a:r>
              <a:rPr lang="zh-CN" altLang="en-US" sz="1200" b="1" dirty="0">
                <a:latin typeface="MiSans" panose="00000500000000000000" charset="-122"/>
                <a:ea typeface="MiSans" panose="00000500000000000000" charset="-122"/>
                <a:cs typeface="MiSans" panose="00000500000000000000" charset="-122"/>
                <a:sym typeface="+mn-ea"/>
              </a:rPr>
              <a:t>展示目的：</a:t>
            </a:r>
            <a:r>
              <a:rPr lang="zh-CN" altLang="en-US" sz="1200" b="1" dirty="0">
                <a:latin typeface="MiSans" panose="00000500000000000000" charset="-122"/>
                <a:ea typeface="MiSans" panose="00000500000000000000" charset="-122"/>
                <a:cs typeface="MiSans" panose="00000500000000000000" charset="-122"/>
                <a:sym typeface="黑体" panose="02010609060101010101" charset="-122"/>
              </a:rPr>
              <a:t>旨在彰显绍兴人依托微生物之力，将平凡食材转化为健康瑰宝的生存哲学与科学实践，诠释其发酵饮食体系何以成为滋养当代、启迪未来的活态长寿遗产。</a:t>
            </a:r>
            <a:endParaRPr lang="zh-CN" altLang="en-US" sz="1200" b="1" dirty="0">
              <a:latin typeface="MiSans" panose="00000500000000000000" charset="-122"/>
              <a:ea typeface="MiSans" panose="00000500000000000000" charset="-122"/>
              <a:cs typeface="MiSans" panose="00000500000000000000" charset="-122"/>
              <a:sym typeface="黑体" panose="02010609060101010101" charset="-122"/>
            </a:endParaRPr>
          </a:p>
          <a:p>
            <a:pPr>
              <a:lnSpc>
                <a:spcPct val="150000"/>
              </a:lnSpc>
            </a:pPr>
            <a:r>
              <a:rPr lang="zh-CN" altLang="en-US" sz="1200" b="1" dirty="0">
                <a:latin typeface="MiSans" panose="00000500000000000000" charset="-122"/>
                <a:ea typeface="MiSans" panose="00000500000000000000" charset="-122"/>
                <a:cs typeface="MiSans" panose="00000500000000000000" charset="-122"/>
                <a:sym typeface="黑体" panose="02010609060101010101" charset="-122"/>
              </a:rPr>
              <a:t>操作说明：</a:t>
            </a:r>
            <a:endParaRPr lang="zh-CN" altLang="en-US" sz="1200" b="1" dirty="0">
              <a:latin typeface="MiSans" panose="00000500000000000000" charset="-122"/>
              <a:ea typeface="MiSans" panose="00000500000000000000" charset="-122"/>
              <a:cs typeface="MiSans" panose="00000500000000000000" charset="-122"/>
              <a:sym typeface="黑体" panose="02010609060101010101" charset="-122"/>
            </a:endParaRPr>
          </a:p>
          <a:p>
            <a:pPr>
              <a:lnSpc>
                <a:spcPct val="150000"/>
              </a:lnSpc>
            </a:pPr>
            <a:r>
              <a:rPr lang="en-US" altLang="zh-CN" sz="1200" dirty="0">
                <a:latin typeface="MiSans" panose="00000500000000000000" charset="-122"/>
                <a:ea typeface="MiSans" panose="00000500000000000000" charset="-122"/>
                <a:cs typeface="MiSans" panose="00000500000000000000" charset="-122"/>
                <a:sym typeface="+mn-ea"/>
              </a:rPr>
              <a:t>1</a:t>
            </a:r>
            <a:r>
              <a:rPr lang="zh-CN" altLang="en-US" sz="1200" dirty="0">
                <a:latin typeface="MiSans" panose="00000500000000000000" charset="-122"/>
                <a:ea typeface="MiSans" panose="00000500000000000000" charset="-122"/>
                <a:cs typeface="MiSans" panose="00000500000000000000" charset="-122"/>
                <a:sym typeface="+mn-ea"/>
              </a:rPr>
              <a:t>、观众进入展区；</a:t>
            </a:r>
            <a:endParaRPr lang="zh-CN" altLang="en-US" sz="1200" dirty="0">
              <a:latin typeface="MiSans" panose="00000500000000000000" charset="-122"/>
              <a:ea typeface="MiSans" panose="00000500000000000000" charset="-122"/>
              <a:cs typeface="MiSans" panose="00000500000000000000" charset="-122"/>
            </a:endParaRPr>
          </a:p>
          <a:p>
            <a:pPr>
              <a:lnSpc>
                <a:spcPct val="150000"/>
              </a:lnSpc>
            </a:pPr>
            <a:r>
              <a:rPr lang="en-US" altLang="zh-CN" sz="1200" dirty="0">
                <a:latin typeface="MiSans" panose="00000500000000000000" charset="-122"/>
                <a:ea typeface="MiSans" panose="00000500000000000000" charset="-122"/>
                <a:cs typeface="MiSans" panose="00000500000000000000" charset="-122"/>
                <a:sym typeface="+mn-ea"/>
              </a:rPr>
              <a:t>2</a:t>
            </a:r>
            <a:r>
              <a:rPr lang="zh-CN" altLang="en-US" sz="1200" dirty="0">
                <a:latin typeface="MiSans" panose="00000500000000000000" charset="-122"/>
                <a:ea typeface="MiSans" panose="00000500000000000000" charset="-122"/>
                <a:cs typeface="MiSans" panose="00000500000000000000" charset="-122"/>
                <a:sym typeface="+mn-ea"/>
              </a:rPr>
              <a:t>、阅读图文展板；</a:t>
            </a:r>
            <a:endParaRPr lang="zh-CN" altLang="en-US" sz="1200" dirty="0">
              <a:latin typeface="MiSans" panose="00000500000000000000" charset="-122"/>
              <a:ea typeface="MiSans" panose="00000500000000000000" charset="-122"/>
              <a:cs typeface="MiSans" panose="00000500000000000000" charset="-122"/>
            </a:endParaRPr>
          </a:p>
        </p:txBody>
      </p:sp>
      <p:sp>
        <p:nvSpPr>
          <p:cNvPr id="2" name="文本框 1"/>
          <p:cNvSpPr txBox="1"/>
          <p:nvPr/>
        </p:nvSpPr>
        <p:spPr>
          <a:xfrm>
            <a:off x="8251825" y="346710"/>
            <a:ext cx="3532505" cy="398780"/>
          </a:xfrm>
          <a:prstGeom prst="rect">
            <a:avLst/>
          </a:prstGeom>
          <a:noFill/>
        </p:spPr>
        <p:txBody>
          <a:bodyPr wrap="square" rtlCol="0">
            <a:spAutoFit/>
          </a:bodyPr>
          <a:lstStyle/>
          <a:p>
            <a:pPr algn="r"/>
            <a:r>
              <a:rPr lang="zh-CN" altLang="en-US" sz="2000">
                <a:solidFill>
                  <a:srgbClr val="58654B"/>
                </a:solidFill>
                <a:latin typeface="京華老宋体_KingHwa_OldSong" panose="02000500000000000000" charset="-122"/>
                <a:ea typeface="京華老宋体_KingHwa_OldSong" panose="02000500000000000000" charset="-122"/>
                <a:cs typeface="仿宋" panose="02010609060101010101" charset="-122"/>
                <a:sym typeface="+mn-ea"/>
              </a:rPr>
              <a:t>绍兴文化里的科学基因</a:t>
            </a:r>
            <a:endParaRPr lang="zh-CN" altLang="en-US" sz="2000">
              <a:solidFill>
                <a:srgbClr val="58654B"/>
              </a:solidFill>
              <a:latin typeface="京華老宋体_KingHwa_OldSong" panose="02000500000000000000" charset="-122"/>
              <a:ea typeface="京華老宋体_KingHwa_OldSong" panose="02000500000000000000" charset="-122"/>
              <a:cs typeface="仿宋" panose="02010609060101010101" charset="-122"/>
              <a:sym typeface="+mn-ea"/>
            </a:endParaRPr>
          </a:p>
        </p:txBody>
      </p:sp>
      <p:grpSp>
        <p:nvGrpSpPr>
          <p:cNvPr id="3" name="组合 2"/>
          <p:cNvGrpSpPr/>
          <p:nvPr/>
        </p:nvGrpSpPr>
        <p:grpSpPr>
          <a:xfrm>
            <a:off x="0" y="6189345"/>
            <a:ext cx="12192000" cy="668655"/>
            <a:chOff x="0" y="9747"/>
            <a:chExt cx="19200" cy="1053"/>
          </a:xfrm>
        </p:grpSpPr>
        <p:sp>
          <p:nvSpPr>
            <p:cNvPr id="4" name="矩形 3"/>
            <p:cNvSpPr/>
            <p:nvPr>
              <p:custDataLst>
                <p:tags r:id="rId4"/>
              </p:custDataLst>
            </p:nvPr>
          </p:nvSpPr>
          <p:spPr>
            <a:xfrm>
              <a:off x="0" y="9747"/>
              <a:ext cx="19200" cy="1053"/>
            </a:xfrm>
            <a:prstGeom prst="rect">
              <a:avLst/>
            </a:prstGeom>
            <a:solidFill>
              <a:srgbClr val="8F6F5D"/>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cs typeface="仿宋" panose="02010609060101010101" charset="-122"/>
              </a:endParaRPr>
            </a:p>
          </p:txBody>
        </p:sp>
        <p:pic>
          <p:nvPicPr>
            <p:cNvPr id="6" name="图片 5" descr="2"/>
            <p:cNvPicPr>
              <a:picLocks noChangeAspect="1"/>
            </p:cNvPicPr>
            <p:nvPr/>
          </p:nvPicPr>
          <p:blipFill>
            <a:blip r:embed="rId5">
              <a:alphaModFix amt="48000"/>
            </a:blip>
            <a:srcRect t="2036" b="82201"/>
            <a:stretch>
              <a:fillRect/>
            </a:stretch>
          </p:blipFill>
          <p:spPr>
            <a:xfrm>
              <a:off x="0" y="9747"/>
              <a:ext cx="19158" cy="1053"/>
            </a:xfrm>
            <a:prstGeom prst="rect">
              <a:avLst/>
            </a:prstGeom>
          </p:spPr>
        </p:pic>
      </p:grpSp>
      <p:pic>
        <p:nvPicPr>
          <p:cNvPr id="7" name="图片 6"/>
          <p:cNvPicPr>
            <a:picLocks noChangeAspect="1"/>
          </p:cNvPicPr>
          <p:nvPr/>
        </p:nvPicPr>
        <p:blipFill>
          <a:blip r:embed="rId6"/>
          <a:srcRect t="4010" b="15113"/>
          <a:stretch>
            <a:fillRect/>
          </a:stretch>
        </p:blipFill>
        <p:spPr>
          <a:xfrm>
            <a:off x="9748520" y="4854575"/>
            <a:ext cx="2035175" cy="1130300"/>
          </a:xfrm>
          <a:prstGeom prst="rect">
            <a:avLst/>
          </a:prstGeom>
        </p:spPr>
      </p:pic>
    </p:spTree>
    <p:custDataLst>
      <p:tags r:id="rId7"/>
    </p:custData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bg>
      <p:bgPr>
        <a:solidFill>
          <a:srgbClr val="F0E7DD">
            <a:alpha val="27000"/>
          </a:srgbClr>
        </a:solidFill>
        <a:effectLst/>
      </p:bgPr>
    </p:bg>
    <p:spTree>
      <p:nvGrpSpPr>
        <p:cNvPr id="1" name=""/>
        <p:cNvGrpSpPr/>
        <p:nvPr/>
      </p:nvGrpSpPr>
      <p:grpSpPr>
        <a:xfrm>
          <a:off x="0" y="0"/>
          <a:ext cx="0" cy="0"/>
          <a:chOff x="0" y="0"/>
          <a:chExt cx="0" cy="0"/>
        </a:xfrm>
      </p:grpSpPr>
      <p:cxnSp>
        <p:nvCxnSpPr>
          <p:cNvPr id="21" name="直接连接符 20"/>
          <p:cNvCxnSpPr/>
          <p:nvPr>
            <p:custDataLst>
              <p:tags r:id="rId1"/>
            </p:custDataLst>
          </p:nvPr>
        </p:nvCxnSpPr>
        <p:spPr>
          <a:xfrm>
            <a:off x="400685" y="738505"/>
            <a:ext cx="11383645" cy="6985"/>
          </a:xfrm>
          <a:prstGeom prst="line">
            <a:avLst/>
          </a:prstGeom>
          <a:ln w="28575" cmpd="sng">
            <a:solidFill>
              <a:srgbClr val="58654B"/>
            </a:solidFill>
            <a:prstDash val="solid"/>
          </a:ln>
        </p:spPr>
        <p:style>
          <a:lnRef idx="2">
            <a:schemeClr val="accent1"/>
          </a:lnRef>
          <a:fillRef idx="0">
            <a:srgbClr val="FFFFFF"/>
          </a:fillRef>
          <a:effectRef idx="0">
            <a:srgbClr val="FFFFFF"/>
          </a:effectRef>
          <a:fontRef idx="minor">
            <a:schemeClr val="tx1"/>
          </a:fontRef>
        </p:style>
      </p:cxnSp>
      <p:sp>
        <p:nvSpPr>
          <p:cNvPr id="5" name="文本框 4"/>
          <p:cNvSpPr txBox="1"/>
          <p:nvPr>
            <p:custDataLst>
              <p:tags r:id="rId2"/>
            </p:custDataLst>
          </p:nvPr>
        </p:nvSpPr>
        <p:spPr>
          <a:xfrm>
            <a:off x="400685" y="216535"/>
            <a:ext cx="5059680" cy="509270"/>
          </a:xfrm>
          <a:prstGeom prst="rect">
            <a:avLst/>
          </a:prstGeom>
          <a:noFill/>
        </p:spPr>
        <p:txBody>
          <a:bodyPr wrap="square" rtlCol="0">
            <a:noAutofit/>
          </a:bodyPr>
          <a:lstStyle/>
          <a:p>
            <a:r>
              <a:rPr lang="zh-CN" altLang="en-US" sz="3600">
                <a:solidFill>
                  <a:srgbClr val="58654B"/>
                </a:solidFill>
                <a:latin typeface="京華老宋体_KingHwa_OldSong" panose="02000500000000000000" charset="-122"/>
                <a:ea typeface="京華老宋体_KingHwa_OldSong" panose="02000500000000000000" charset="-122"/>
                <a:cs typeface="仿宋" panose="02010609060101010101" charset="-122"/>
              </a:rPr>
              <a:t>舌尖上的美食</a:t>
            </a:r>
            <a:endParaRPr lang="zh-CN" altLang="en-US" sz="3600">
              <a:solidFill>
                <a:srgbClr val="58654B"/>
              </a:solidFill>
              <a:latin typeface="京華老宋体_KingHwa_OldSong" panose="02000500000000000000" charset="-122"/>
              <a:ea typeface="京華老宋体_KingHwa_OldSong" panose="02000500000000000000" charset="-122"/>
              <a:cs typeface="仿宋" panose="02010609060101010101" charset="-122"/>
            </a:endParaRPr>
          </a:p>
        </p:txBody>
      </p:sp>
      <p:graphicFrame>
        <p:nvGraphicFramePr>
          <p:cNvPr id="8" name="表格 7"/>
          <p:cNvGraphicFramePr/>
          <p:nvPr>
            <p:custDataLst>
              <p:tags r:id="rId3"/>
            </p:custDataLst>
          </p:nvPr>
        </p:nvGraphicFramePr>
        <p:xfrm>
          <a:off x="400685" y="1163955"/>
          <a:ext cx="11383645" cy="398780"/>
        </p:xfrm>
        <a:graphic>
          <a:graphicData uri="http://schemas.openxmlformats.org/drawingml/2006/table">
            <a:tbl>
              <a:tblPr firstCol="1" bandCol="1">
                <a:tableStyleId>{B2A5736F-0B23-42C7-9033-99ABC36045BD}</a:tableStyleId>
              </a:tblPr>
              <a:tblGrid>
                <a:gridCol w="1452880"/>
                <a:gridCol w="1915795"/>
                <a:gridCol w="1897380"/>
                <a:gridCol w="2181225"/>
                <a:gridCol w="2038985"/>
                <a:gridCol w="1897380"/>
              </a:tblGrid>
              <a:tr h="381000">
                <a:tc>
                  <a:txBody>
                    <a:bodyPr/>
                    <a:lstStyle/>
                    <a:p>
                      <a:pPr algn="ctr">
                        <a:lnSpc>
                          <a:spcPct val="100000"/>
                        </a:lnSpc>
                        <a:spcBef>
                          <a:spcPts val="0"/>
                        </a:spcBef>
                        <a:buClrTx/>
                        <a:buSzTx/>
                        <a:buFontTx/>
                        <a:buNone/>
                      </a:pPr>
                      <a:r>
                        <a:rPr lang="zh-CN" altLang="en-US" sz="1200" b="0">
                          <a:latin typeface="MiSans" panose="00000500000000000000" charset="-122"/>
                          <a:ea typeface="MiSans" panose="00000500000000000000" charset="-122"/>
                          <a:sym typeface="+mn-ea"/>
                        </a:rPr>
                        <a:t>展区名称</a:t>
                      </a:r>
                      <a:endParaRPr lang="zh-CN" altLang="en-US" sz="1200" b="0">
                        <a:latin typeface="MiSans" panose="00000500000000000000" charset="-122"/>
                        <a:ea typeface="MiSans" panose="00000500000000000000" charset="-122"/>
                      </a:endParaRPr>
                    </a:p>
                  </a:txBody>
                  <a:tcPr anchor="ctr">
                    <a:solidFill>
                      <a:srgbClr val="8F6F5D"/>
                    </a:solidFill>
                  </a:tcPr>
                </a:tc>
                <a:tc>
                  <a:txBody>
                    <a:bodyPr/>
                    <a:lstStyle/>
                    <a:p>
                      <a:pPr algn="l">
                        <a:lnSpc>
                          <a:spcPct val="120000"/>
                        </a:lnSpc>
                        <a:spcBef>
                          <a:spcPts val="0"/>
                        </a:spcBef>
                        <a:spcAft>
                          <a:spcPts val="0"/>
                        </a:spcAft>
                        <a:buClrTx/>
                        <a:buSzTx/>
                        <a:buFontTx/>
                        <a:buNone/>
                      </a:pPr>
                      <a:r>
                        <a:rPr lang="zh-CN" altLang="en-US" sz="1200" spc="120">
                          <a:latin typeface="MiSans" panose="00000500000000000000" charset="-122"/>
                          <a:ea typeface="MiSans" panose="00000500000000000000" charset="-122"/>
                        </a:rPr>
                        <a:t>传统美食</a:t>
                      </a:r>
                      <a:endParaRPr lang="zh-CN" altLang="en-US" sz="1200" spc="120">
                        <a:latin typeface="MiSans" panose="00000500000000000000" charset="-122"/>
                        <a:ea typeface="MiSans" panose="00000500000000000000" charset="-122"/>
                      </a:endParaRPr>
                    </a:p>
                  </a:txBody>
                  <a:tcPr anchor="ctr"/>
                </a:tc>
                <a:tc>
                  <a:txBody>
                    <a:bodyPr/>
                    <a:lstStyle/>
                    <a:p>
                      <a:pPr algn="ctr">
                        <a:buNone/>
                      </a:pPr>
                      <a:r>
                        <a:rPr lang="zh-CN" altLang="en-US" sz="1200">
                          <a:solidFill>
                            <a:schemeClr val="bg1"/>
                          </a:solidFill>
                          <a:latin typeface="MiSans" panose="00000500000000000000" charset="-122"/>
                          <a:ea typeface="MiSans" panose="00000500000000000000" charset="-122"/>
                        </a:rPr>
                        <a:t>展品名称</a:t>
                      </a:r>
                      <a:endParaRPr lang="zh-CN" altLang="en-US" sz="1200">
                        <a:solidFill>
                          <a:schemeClr val="bg1"/>
                        </a:solidFill>
                        <a:latin typeface="MiSans" panose="00000500000000000000" charset="-122"/>
                        <a:ea typeface="MiSans" panose="00000500000000000000" charset="-122"/>
                      </a:endParaRPr>
                    </a:p>
                  </a:txBody>
                  <a:tcPr anchor="ctr">
                    <a:solidFill>
                      <a:srgbClr val="8F6F5D"/>
                    </a:solidFill>
                  </a:tcPr>
                </a:tc>
                <a:tc>
                  <a:txBody>
                    <a:bodyPr/>
                    <a:lstStyle/>
                    <a:p>
                      <a:pPr algn="l">
                        <a:lnSpc>
                          <a:spcPct val="120000"/>
                        </a:lnSpc>
                        <a:spcBef>
                          <a:spcPts val="0"/>
                        </a:spcBef>
                        <a:spcAft>
                          <a:spcPts val="0"/>
                        </a:spcAft>
                        <a:buClrTx/>
                        <a:buSzTx/>
                        <a:buFontTx/>
                        <a:buNone/>
                      </a:pPr>
                      <a:r>
                        <a:rPr lang="zh-CN" altLang="en-US" sz="1200" b="0" spc="120">
                          <a:latin typeface="MiSans" panose="00000500000000000000" charset="-122"/>
                          <a:ea typeface="MiSans" panose="00000500000000000000" charset="-122"/>
                          <a:sym typeface="+mn-ea"/>
                        </a:rPr>
                        <a:t>舌尖上的美食</a:t>
                      </a:r>
                      <a:endParaRPr lang="zh-CN" altLang="en-US" sz="1200" b="0" spc="120">
                        <a:latin typeface="MiSans" panose="00000500000000000000" charset="-122"/>
                        <a:ea typeface="MiSans" panose="00000500000000000000" charset="-122"/>
                        <a:sym typeface="+mn-ea"/>
                      </a:endParaRPr>
                    </a:p>
                  </a:txBody>
                  <a:tcPr marL="177800" marR="177800" marT="107950" marB="107950" anchor="ctr"/>
                </a:tc>
                <a:tc>
                  <a:txBody>
                    <a:bodyPr/>
                    <a:lstStyle/>
                    <a:p>
                      <a:pPr algn="ctr">
                        <a:buNone/>
                      </a:pPr>
                      <a:r>
                        <a:rPr lang="zh-CN" altLang="en-US" sz="1200">
                          <a:solidFill>
                            <a:schemeClr val="bg1"/>
                          </a:solidFill>
                          <a:latin typeface="MiSans" panose="00000500000000000000" charset="-122"/>
                          <a:ea typeface="MiSans" panose="00000500000000000000" charset="-122"/>
                        </a:rPr>
                        <a:t>展示形式</a:t>
                      </a:r>
                      <a:endParaRPr lang="zh-CN" altLang="en-US" sz="1200">
                        <a:solidFill>
                          <a:schemeClr val="bg1"/>
                        </a:solidFill>
                        <a:latin typeface="MiSans" panose="00000500000000000000" charset="-122"/>
                        <a:ea typeface="MiSans" panose="00000500000000000000" charset="-122"/>
                      </a:endParaRPr>
                    </a:p>
                  </a:txBody>
                  <a:tcPr anchor="ctr">
                    <a:solidFill>
                      <a:srgbClr val="8F6F5D"/>
                    </a:solidFill>
                  </a:tcPr>
                </a:tc>
                <a:tc>
                  <a:txBody>
                    <a:bodyPr/>
                    <a:lstStyle/>
                    <a:p>
                      <a:pPr algn="ctr">
                        <a:buNone/>
                      </a:pPr>
                      <a:r>
                        <a:rPr lang="zh-CN" sz="1200">
                          <a:latin typeface="MiSans" panose="00000500000000000000" charset="-122"/>
                          <a:ea typeface="MiSans" panose="00000500000000000000" charset="-122"/>
                        </a:rPr>
                        <a:t>媒体视频</a:t>
                      </a:r>
                      <a:endParaRPr lang="zh-CN" sz="1200">
                        <a:latin typeface="MiSans" panose="00000500000000000000" charset="-122"/>
                        <a:ea typeface="MiSans" panose="00000500000000000000" charset="-122"/>
                      </a:endParaRPr>
                    </a:p>
                  </a:txBody>
                  <a:tcPr anchor="ctr"/>
                </a:tc>
              </a:tr>
            </a:tbl>
          </a:graphicData>
        </a:graphic>
      </p:graphicFrame>
      <p:cxnSp>
        <p:nvCxnSpPr>
          <p:cNvPr id="25" name="直接连接符 24"/>
          <p:cNvCxnSpPr/>
          <p:nvPr>
            <p:custDataLst>
              <p:tags r:id="rId4"/>
            </p:custDataLst>
          </p:nvPr>
        </p:nvCxnSpPr>
        <p:spPr>
          <a:xfrm>
            <a:off x="5648960" y="1812608"/>
            <a:ext cx="0" cy="4008120"/>
          </a:xfrm>
          <a:prstGeom prst="line">
            <a:avLst/>
          </a:prstGeom>
          <a:ln w="31750" cap="rnd">
            <a:solidFill>
              <a:srgbClr val="58654B"/>
            </a:solidFill>
            <a:prstDash val="sysDot"/>
            <a:round/>
          </a:ln>
        </p:spPr>
        <p:style>
          <a:lnRef idx="0">
            <a:srgbClr val="FFFFFF"/>
          </a:lnRef>
          <a:fillRef idx="0">
            <a:srgbClr val="FFFFFF"/>
          </a:fillRef>
          <a:effectRef idx="0">
            <a:srgbClr val="FFFFFF"/>
          </a:effectRef>
          <a:fontRef idx="minor">
            <a:schemeClr val="tx1"/>
          </a:fontRef>
        </p:style>
      </p:cxnSp>
      <p:sp>
        <p:nvSpPr>
          <p:cNvPr id="22" name="文本框 21"/>
          <p:cNvSpPr txBox="1"/>
          <p:nvPr/>
        </p:nvSpPr>
        <p:spPr>
          <a:xfrm>
            <a:off x="400050" y="1812925"/>
            <a:ext cx="4988560" cy="4267835"/>
          </a:xfrm>
          <a:prstGeom prst="rect">
            <a:avLst/>
          </a:prstGeom>
          <a:noFill/>
        </p:spPr>
        <p:txBody>
          <a:bodyPr wrap="square" rtlCol="0">
            <a:noAutofit/>
          </a:bodyPr>
          <a:lstStyle/>
          <a:p>
            <a:pPr indent="0" fontAlgn="auto">
              <a:lnSpc>
                <a:spcPct val="150000"/>
              </a:lnSpc>
              <a:spcBef>
                <a:spcPts val="0"/>
              </a:spcBef>
              <a:buFont typeface="黑体" panose="02010609060101010101" charset="-122"/>
              <a:buNone/>
            </a:pPr>
            <a:r>
              <a:rPr lang="zh-CN" altLang="en-US" sz="1200" b="1" dirty="0">
                <a:latin typeface="MiSans" panose="00000500000000000000" charset="-122"/>
                <a:ea typeface="MiSans" panose="00000500000000000000" charset="-122"/>
                <a:cs typeface="MiSans" panose="00000500000000000000" charset="-122"/>
                <a:sym typeface="+mn-ea"/>
              </a:rPr>
              <a:t>展项描述：</a:t>
            </a:r>
            <a:endParaRPr lang="zh-CN" altLang="en-US" sz="1200" b="1" dirty="0">
              <a:latin typeface="MiSans" panose="00000500000000000000" charset="-122"/>
              <a:ea typeface="MiSans" panose="00000500000000000000" charset="-122"/>
              <a:cs typeface="MiSans" panose="00000500000000000000" charset="-122"/>
            </a:endParaRPr>
          </a:p>
          <a:p>
            <a:pPr indent="254000" fontAlgn="auto">
              <a:lnSpc>
                <a:spcPct val="150000"/>
              </a:lnSpc>
              <a:spcBef>
                <a:spcPts val="0"/>
              </a:spcBef>
              <a:buFont typeface="黑体" panose="02010609060101010101" charset="-122"/>
              <a:buNone/>
            </a:pPr>
            <a:r>
              <a:rPr lang="zh-CN" altLang="en-US" sz="1200" dirty="0">
                <a:latin typeface="MiSans" panose="00000500000000000000" charset="-122"/>
                <a:ea typeface="MiSans" panose="00000500000000000000" charset="-122"/>
                <a:cs typeface="MiSans" panose="00000500000000000000" charset="-122"/>
                <a:sym typeface="+mn-ea"/>
              </a:rPr>
              <a:t>显示器中将循环播放有关绍兴美食的纪录片，科普绍兴酱文化的独特魅力。</a:t>
            </a:r>
            <a:endParaRPr lang="zh-CN" altLang="en-US" sz="1200" dirty="0">
              <a:latin typeface="MiSans" panose="00000500000000000000" charset="-122"/>
              <a:ea typeface="MiSans" panose="00000500000000000000" charset="-122"/>
              <a:cs typeface="MiSans" panose="00000500000000000000" charset="-122"/>
              <a:sym typeface="+mn-ea"/>
            </a:endParaRPr>
          </a:p>
          <a:p>
            <a:pPr indent="254000" fontAlgn="auto">
              <a:lnSpc>
                <a:spcPct val="150000"/>
              </a:lnSpc>
              <a:spcBef>
                <a:spcPts val="0"/>
              </a:spcBef>
              <a:buFont typeface="黑体" panose="02010609060101010101" charset="-122"/>
              <a:buNone/>
            </a:pPr>
            <a:endParaRPr lang="zh-CN" altLang="en-US" sz="1200" dirty="0">
              <a:latin typeface="MiSans" panose="00000500000000000000" charset="-122"/>
              <a:ea typeface="MiSans" panose="00000500000000000000" charset="-122"/>
              <a:cs typeface="MiSans" panose="00000500000000000000" charset="-122"/>
              <a:sym typeface="+mn-ea"/>
            </a:endParaRPr>
          </a:p>
          <a:p>
            <a:pPr indent="0" fontAlgn="auto">
              <a:lnSpc>
                <a:spcPct val="150000"/>
              </a:lnSpc>
              <a:spcBef>
                <a:spcPts val="0"/>
              </a:spcBef>
              <a:buFont typeface="黑体" panose="02010609060101010101" charset="-122"/>
              <a:buNone/>
            </a:pPr>
            <a:r>
              <a:rPr lang="zh-CN" altLang="en-US" sz="1200" b="1" dirty="0">
                <a:latin typeface="MiSans" panose="00000500000000000000" charset="-122"/>
                <a:ea typeface="MiSans" panose="00000500000000000000" charset="-122"/>
                <a:cs typeface="MiSans" panose="00000500000000000000" charset="-122"/>
                <a:sym typeface="+mn-ea"/>
              </a:rPr>
              <a:t>展示目的：</a:t>
            </a:r>
            <a:r>
              <a:rPr lang="zh-CN" altLang="en-US" sz="1200" dirty="0">
                <a:latin typeface="MiSans" panose="00000500000000000000" charset="-122"/>
                <a:ea typeface="MiSans" panose="00000500000000000000" charset="-122"/>
                <a:cs typeface="MiSans" panose="00000500000000000000" charset="-122"/>
                <a:sym typeface="+mn-ea"/>
              </a:rPr>
              <a:t>通过视频的方式，引导用户多角度了解绍兴的酱文化。</a:t>
            </a:r>
            <a:endParaRPr lang="zh-CN" altLang="en-US" sz="1200" dirty="0">
              <a:latin typeface="MiSans" panose="00000500000000000000" charset="-122"/>
              <a:ea typeface="MiSans" panose="00000500000000000000" charset="-122"/>
              <a:cs typeface="MiSans" panose="00000500000000000000" charset="-122"/>
              <a:sym typeface="黑体" panose="02010609060101010101" charset="-122"/>
            </a:endParaRPr>
          </a:p>
          <a:p>
            <a:pPr indent="0" fontAlgn="auto">
              <a:lnSpc>
                <a:spcPct val="150000"/>
              </a:lnSpc>
              <a:spcBef>
                <a:spcPts val="0"/>
              </a:spcBef>
              <a:buFont typeface="黑体" panose="02010609060101010101" charset="-122"/>
              <a:buNone/>
            </a:pPr>
            <a:endParaRPr lang="zh-CN" altLang="en-US" sz="1200" b="1" dirty="0">
              <a:latin typeface="MiSans" panose="00000500000000000000" charset="-122"/>
              <a:ea typeface="MiSans" panose="00000500000000000000" charset="-122"/>
              <a:cs typeface="MiSans" panose="00000500000000000000" charset="-122"/>
              <a:sym typeface="黑体" panose="02010609060101010101" charset="-122"/>
            </a:endParaRPr>
          </a:p>
          <a:p>
            <a:pPr>
              <a:lnSpc>
                <a:spcPct val="150000"/>
              </a:lnSpc>
            </a:pPr>
            <a:r>
              <a:rPr lang="zh-CN" altLang="en-US" sz="1200" b="1" dirty="0">
                <a:latin typeface="MiSans" panose="00000500000000000000" charset="-122"/>
                <a:ea typeface="MiSans" panose="00000500000000000000" charset="-122"/>
                <a:cs typeface="MiSans" panose="00000500000000000000" charset="-122"/>
                <a:sym typeface="黑体" panose="02010609060101010101" charset="-122"/>
              </a:rPr>
              <a:t>操作说明：</a:t>
            </a:r>
            <a:endParaRPr lang="zh-CN" altLang="en-US" sz="1200" b="1" dirty="0">
              <a:latin typeface="MiSans" panose="00000500000000000000" charset="-122"/>
              <a:ea typeface="MiSans" panose="00000500000000000000" charset="-122"/>
              <a:cs typeface="MiSans" panose="00000500000000000000" charset="-122"/>
              <a:sym typeface="黑体" panose="02010609060101010101" charset="-122"/>
            </a:endParaRPr>
          </a:p>
          <a:p>
            <a:pPr>
              <a:lnSpc>
                <a:spcPct val="150000"/>
              </a:lnSpc>
            </a:pPr>
            <a:r>
              <a:rPr lang="en-US" altLang="zh-CN" sz="1200" dirty="0">
                <a:latin typeface="MiSans" panose="00000500000000000000" charset="-122"/>
                <a:ea typeface="MiSans" panose="00000500000000000000" charset="-122"/>
                <a:cs typeface="MiSans" panose="00000500000000000000" charset="-122"/>
                <a:sym typeface="黑体" panose="02010609060101010101" charset="-122"/>
              </a:rPr>
              <a:t>1</a:t>
            </a:r>
            <a:r>
              <a:rPr lang="zh-CN" altLang="en-US" sz="1200" dirty="0">
                <a:latin typeface="MiSans" panose="00000500000000000000" charset="-122"/>
                <a:ea typeface="MiSans" panose="00000500000000000000" charset="-122"/>
                <a:cs typeface="MiSans" panose="00000500000000000000" charset="-122"/>
                <a:sym typeface="黑体" panose="02010609060101010101" charset="-122"/>
              </a:rPr>
              <a:t>、观众步入展区；</a:t>
            </a:r>
            <a:endParaRPr lang="zh-CN" altLang="en-US" sz="1200" dirty="0">
              <a:latin typeface="MiSans" panose="00000500000000000000" charset="-122"/>
              <a:ea typeface="MiSans" panose="00000500000000000000" charset="-122"/>
              <a:cs typeface="MiSans" panose="00000500000000000000" charset="-122"/>
              <a:sym typeface="黑体" panose="02010609060101010101" charset="-122"/>
            </a:endParaRPr>
          </a:p>
          <a:p>
            <a:pPr>
              <a:lnSpc>
                <a:spcPct val="150000"/>
              </a:lnSpc>
            </a:pPr>
            <a:r>
              <a:rPr lang="zh-CN" altLang="en-US" sz="1200" dirty="0">
                <a:latin typeface="MiSans" panose="00000500000000000000" charset="-122"/>
                <a:ea typeface="MiSans" panose="00000500000000000000" charset="-122"/>
                <a:cs typeface="MiSans" panose="00000500000000000000" charset="-122"/>
                <a:sym typeface="方正兰亭细黑_GBK" panose="02000000000000000000" charset="-122"/>
              </a:rPr>
              <a:t>2、观看循环播放的视频；</a:t>
            </a:r>
            <a:endParaRPr lang="zh-CN" altLang="en-US" sz="1200" dirty="0">
              <a:latin typeface="MiSans" panose="00000500000000000000" charset="-122"/>
              <a:ea typeface="MiSans" panose="00000500000000000000" charset="-122"/>
              <a:cs typeface="MiSans" panose="00000500000000000000" charset="-122"/>
              <a:sym typeface="方正兰亭细黑_GBK" panose="02000000000000000000" charset="-122"/>
            </a:endParaRPr>
          </a:p>
        </p:txBody>
      </p:sp>
      <p:sp>
        <p:nvSpPr>
          <p:cNvPr id="3" name="文本框 2"/>
          <p:cNvSpPr txBox="1"/>
          <p:nvPr/>
        </p:nvSpPr>
        <p:spPr>
          <a:xfrm>
            <a:off x="8251825" y="346710"/>
            <a:ext cx="3532505" cy="398780"/>
          </a:xfrm>
          <a:prstGeom prst="rect">
            <a:avLst/>
          </a:prstGeom>
          <a:noFill/>
        </p:spPr>
        <p:txBody>
          <a:bodyPr wrap="square" rtlCol="0">
            <a:spAutoFit/>
          </a:bodyPr>
          <a:lstStyle/>
          <a:p>
            <a:pPr algn="r"/>
            <a:r>
              <a:rPr lang="zh-CN" altLang="en-US" sz="2000">
                <a:solidFill>
                  <a:srgbClr val="58654B"/>
                </a:solidFill>
                <a:latin typeface="京華老宋体_KingHwa_OldSong" panose="02000500000000000000" charset="-122"/>
                <a:ea typeface="京華老宋体_KingHwa_OldSong" panose="02000500000000000000" charset="-122"/>
                <a:cs typeface="仿宋" panose="02010609060101010101" charset="-122"/>
                <a:sym typeface="+mn-ea"/>
              </a:rPr>
              <a:t>绍兴文化里的科学基因</a:t>
            </a:r>
            <a:endParaRPr lang="zh-CN" altLang="en-US" sz="2000">
              <a:solidFill>
                <a:srgbClr val="58654B"/>
              </a:solidFill>
              <a:latin typeface="京華老宋体_KingHwa_OldSong" panose="02000500000000000000" charset="-122"/>
              <a:ea typeface="京華老宋体_KingHwa_OldSong" panose="02000500000000000000" charset="-122"/>
              <a:cs typeface="仿宋" panose="02010609060101010101" charset="-122"/>
              <a:sym typeface="+mn-ea"/>
            </a:endParaRPr>
          </a:p>
        </p:txBody>
      </p:sp>
      <p:grpSp>
        <p:nvGrpSpPr>
          <p:cNvPr id="4" name="组合 3"/>
          <p:cNvGrpSpPr/>
          <p:nvPr/>
        </p:nvGrpSpPr>
        <p:grpSpPr>
          <a:xfrm>
            <a:off x="0" y="6189345"/>
            <a:ext cx="12192000" cy="668655"/>
            <a:chOff x="0" y="9747"/>
            <a:chExt cx="19200" cy="1053"/>
          </a:xfrm>
        </p:grpSpPr>
        <p:sp>
          <p:nvSpPr>
            <p:cNvPr id="6" name="矩形 5"/>
            <p:cNvSpPr/>
            <p:nvPr>
              <p:custDataLst>
                <p:tags r:id="rId5"/>
              </p:custDataLst>
            </p:nvPr>
          </p:nvSpPr>
          <p:spPr>
            <a:xfrm>
              <a:off x="0" y="9747"/>
              <a:ext cx="19200" cy="1053"/>
            </a:xfrm>
            <a:prstGeom prst="rect">
              <a:avLst/>
            </a:prstGeom>
            <a:solidFill>
              <a:srgbClr val="8F6F5D"/>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cs typeface="仿宋" panose="02010609060101010101" charset="-122"/>
              </a:endParaRPr>
            </a:p>
          </p:txBody>
        </p:sp>
        <p:pic>
          <p:nvPicPr>
            <p:cNvPr id="9" name="图片 8" descr="2"/>
            <p:cNvPicPr>
              <a:picLocks noChangeAspect="1"/>
            </p:cNvPicPr>
            <p:nvPr/>
          </p:nvPicPr>
          <p:blipFill>
            <a:blip r:embed="rId6">
              <a:alphaModFix amt="48000"/>
            </a:blip>
            <a:srcRect t="2036" b="82201"/>
            <a:stretch>
              <a:fillRect/>
            </a:stretch>
          </p:blipFill>
          <p:spPr>
            <a:xfrm>
              <a:off x="0" y="9747"/>
              <a:ext cx="19158" cy="1053"/>
            </a:xfrm>
            <a:prstGeom prst="rect">
              <a:avLst/>
            </a:prstGeom>
          </p:spPr>
        </p:pic>
      </p:grpSp>
      <p:pic>
        <p:nvPicPr>
          <p:cNvPr id="2" name="图片 1"/>
          <p:cNvPicPr>
            <a:picLocks noChangeAspect="1"/>
          </p:cNvPicPr>
          <p:nvPr/>
        </p:nvPicPr>
        <p:blipFill>
          <a:blip r:embed="rId7"/>
          <a:stretch>
            <a:fillRect/>
          </a:stretch>
        </p:blipFill>
        <p:spPr>
          <a:xfrm>
            <a:off x="7360285" y="2172335"/>
            <a:ext cx="2930525" cy="3289300"/>
          </a:xfrm>
          <a:prstGeom prst="rect">
            <a:avLst/>
          </a:prstGeom>
        </p:spPr>
      </p:pic>
    </p:spTree>
    <p:custDataLst>
      <p:tags r:id="rId8"/>
    </p:custData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bg>
      <p:bgPr>
        <a:solidFill>
          <a:srgbClr val="8F6F5D">
            <a:alpha val="50000"/>
          </a:srgbClr>
        </a:solidFill>
        <a:effectLst/>
      </p:bgPr>
    </p:bg>
    <p:spTree>
      <p:nvGrpSpPr>
        <p:cNvPr id="1" name=""/>
        <p:cNvGrpSpPr/>
        <p:nvPr/>
      </p:nvGrpSpPr>
      <p:grpSpPr/>
      <p:sp>
        <p:nvSpPr>
          <p:cNvPr id="6" name="文本框 5"/>
          <p:cNvSpPr txBox="1"/>
          <p:nvPr/>
        </p:nvSpPr>
        <p:spPr>
          <a:xfrm>
            <a:off x="1629410" y="2571115"/>
            <a:ext cx="8933815" cy="1445260"/>
          </a:xfrm>
          <a:prstGeom prst="rect">
            <a:avLst/>
          </a:prstGeom>
          <a:noFill/>
          <a:effectLst>
            <a:outerShdw blurRad="50800" dist="101600" dir="13500000" algn="br" rotWithShape="0">
              <a:prstClr val="black">
                <a:alpha val="9000"/>
              </a:prstClr>
            </a:outerShdw>
            <a:reflection blurRad="6350" stA="15000" endA="300" endPos="87000" dir="5400000" sy="-100000" algn="bl" rotWithShape="0"/>
          </a:effectLst>
        </p:spPr>
        <p:txBody>
          <a:bodyPr wrap="square" rtlCol="0" anchor="t">
            <a:spAutoFit/>
          </a:bodyPr>
          <a:p>
            <a:pPr algn="ctr">
              <a:buClrTx/>
              <a:buSzTx/>
              <a:buFontTx/>
            </a:pPr>
            <a:r>
              <a:rPr lang="zh-CN" altLang="en-US" sz="8800">
                <a:solidFill>
                  <a:schemeClr val="tx1">
                    <a:lumMod val="85000"/>
                    <a:lumOff val="15000"/>
                  </a:schemeClr>
                </a:solidFill>
                <a:latin typeface="汉仪尚巍手书W" panose="00020600040101010101" charset="-122"/>
                <a:ea typeface="汉仪尚巍手书W" panose="00020600040101010101" charset="-122"/>
                <a:sym typeface="+mn-ea"/>
              </a:rPr>
              <a:t>传统美食</a:t>
            </a:r>
            <a:r>
              <a:rPr lang="en-US" altLang="zh-CN" sz="8800">
                <a:solidFill>
                  <a:schemeClr val="tx1">
                    <a:lumMod val="85000"/>
                    <a:lumOff val="15000"/>
                  </a:schemeClr>
                </a:solidFill>
                <a:latin typeface="汉仪尚巍手书W" panose="00020600040101010101" charset="-122"/>
                <a:ea typeface="汉仪尚巍手书W" panose="00020600040101010101" charset="-122"/>
                <a:sym typeface="+mn-ea"/>
              </a:rPr>
              <a:t>:</a:t>
            </a:r>
            <a:r>
              <a:rPr lang="zh-CN" altLang="en-US" sz="8800">
                <a:solidFill>
                  <a:schemeClr val="tx1">
                    <a:lumMod val="85000"/>
                    <a:lumOff val="15000"/>
                  </a:schemeClr>
                </a:solidFill>
                <a:latin typeface="汉仪尚巍手书W" panose="00020600040101010101" charset="-122"/>
                <a:ea typeface="汉仪尚巍手书W" panose="00020600040101010101" charset="-122"/>
                <a:sym typeface="+mn-ea"/>
              </a:rPr>
              <a:t>怎么干？</a:t>
            </a:r>
            <a:endParaRPr lang="zh-CN" altLang="en-US" sz="8800">
              <a:solidFill>
                <a:schemeClr val="tx1">
                  <a:lumMod val="85000"/>
                  <a:lumOff val="15000"/>
                </a:schemeClr>
              </a:solidFill>
              <a:latin typeface="汉仪尚巍手书W" panose="00020600040101010101" charset="-122"/>
              <a:ea typeface="汉仪尚巍手书W" panose="00020600040101010101" charset="-122"/>
              <a:sym typeface="+mn-ea"/>
            </a:endParaRPr>
          </a:p>
        </p:txBody>
      </p:sp>
    </p:spTree>
    <p:custDataLst>
      <p:tags r:id="rId1"/>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bg>
      <p:bgPr>
        <a:solidFill>
          <a:srgbClr val="F0E7DD">
            <a:alpha val="27000"/>
          </a:srgbClr>
        </a:solidFill>
        <a:effectLst/>
      </p:bgPr>
    </p:bg>
    <p:spTree>
      <p:nvGrpSpPr>
        <p:cNvPr id="1" name=""/>
        <p:cNvGrpSpPr/>
        <p:nvPr/>
      </p:nvGrpSpPr>
      <p:grpSpPr>
        <a:xfrm>
          <a:off x="0" y="0"/>
          <a:ext cx="0" cy="0"/>
          <a:chOff x="0" y="0"/>
          <a:chExt cx="0" cy="0"/>
        </a:xfrm>
      </p:grpSpPr>
      <p:cxnSp>
        <p:nvCxnSpPr>
          <p:cNvPr id="21" name="直接连接符 20"/>
          <p:cNvCxnSpPr/>
          <p:nvPr>
            <p:custDataLst>
              <p:tags r:id="rId1"/>
            </p:custDataLst>
          </p:nvPr>
        </p:nvCxnSpPr>
        <p:spPr>
          <a:xfrm>
            <a:off x="400685" y="738505"/>
            <a:ext cx="11383645" cy="6985"/>
          </a:xfrm>
          <a:prstGeom prst="line">
            <a:avLst/>
          </a:prstGeom>
          <a:ln w="28575" cmpd="sng">
            <a:solidFill>
              <a:srgbClr val="58654B"/>
            </a:solidFill>
            <a:prstDash val="solid"/>
          </a:ln>
        </p:spPr>
        <p:style>
          <a:lnRef idx="2">
            <a:schemeClr val="accent1"/>
          </a:lnRef>
          <a:fillRef idx="0">
            <a:srgbClr val="FFFFFF"/>
          </a:fillRef>
          <a:effectRef idx="0">
            <a:srgbClr val="FFFFFF"/>
          </a:effectRef>
          <a:fontRef idx="minor">
            <a:schemeClr val="tx1"/>
          </a:fontRef>
        </p:style>
      </p:cxnSp>
      <p:graphicFrame>
        <p:nvGraphicFramePr>
          <p:cNvPr id="8" name="表格 7"/>
          <p:cNvGraphicFramePr/>
          <p:nvPr>
            <p:custDataLst>
              <p:tags r:id="rId2"/>
            </p:custDataLst>
          </p:nvPr>
        </p:nvGraphicFramePr>
        <p:xfrm>
          <a:off x="400685" y="1163955"/>
          <a:ext cx="11383645" cy="398780"/>
        </p:xfrm>
        <a:graphic>
          <a:graphicData uri="http://schemas.openxmlformats.org/drawingml/2006/table">
            <a:tbl>
              <a:tblPr firstCol="1" bandCol="1">
                <a:tableStyleId>{B2A5736F-0B23-42C7-9033-99ABC36045BD}</a:tableStyleId>
              </a:tblPr>
              <a:tblGrid>
                <a:gridCol w="1452880"/>
                <a:gridCol w="1915795"/>
                <a:gridCol w="1897380"/>
                <a:gridCol w="2181225"/>
                <a:gridCol w="2038985"/>
                <a:gridCol w="1897380"/>
              </a:tblGrid>
              <a:tr h="381000">
                <a:tc>
                  <a:txBody>
                    <a:bodyPr/>
                    <a:lstStyle/>
                    <a:p>
                      <a:pPr algn="ctr">
                        <a:lnSpc>
                          <a:spcPct val="100000"/>
                        </a:lnSpc>
                        <a:spcBef>
                          <a:spcPts val="0"/>
                        </a:spcBef>
                        <a:buClrTx/>
                        <a:buSzTx/>
                        <a:buFontTx/>
                        <a:buNone/>
                      </a:pPr>
                      <a:r>
                        <a:rPr lang="zh-CN" altLang="en-US" sz="1200" b="0">
                          <a:latin typeface="MiSans" panose="00000500000000000000" charset="-122"/>
                          <a:ea typeface="MiSans" panose="00000500000000000000" charset="-122"/>
                          <a:sym typeface="+mn-ea"/>
                        </a:rPr>
                        <a:t>展区名称</a:t>
                      </a:r>
                      <a:endParaRPr lang="zh-CN" altLang="en-US" sz="1200" b="0">
                        <a:latin typeface="MiSans" panose="00000500000000000000" charset="-122"/>
                        <a:ea typeface="MiSans" panose="00000500000000000000" charset="-122"/>
                      </a:endParaRPr>
                    </a:p>
                  </a:txBody>
                  <a:tcPr anchor="ctr">
                    <a:solidFill>
                      <a:srgbClr val="8F6F5D"/>
                    </a:solidFill>
                  </a:tcPr>
                </a:tc>
                <a:tc>
                  <a:txBody>
                    <a:bodyPr/>
                    <a:lstStyle/>
                    <a:p>
                      <a:pPr algn="l">
                        <a:lnSpc>
                          <a:spcPct val="120000"/>
                        </a:lnSpc>
                        <a:spcBef>
                          <a:spcPts val="0"/>
                        </a:spcBef>
                        <a:spcAft>
                          <a:spcPts val="0"/>
                        </a:spcAft>
                        <a:buClrTx/>
                        <a:buSzTx/>
                        <a:buFontTx/>
                        <a:buNone/>
                      </a:pPr>
                      <a:r>
                        <a:rPr lang="zh-CN" altLang="en-US" sz="1200" spc="120">
                          <a:latin typeface="MiSans" panose="00000500000000000000" charset="-122"/>
                          <a:ea typeface="MiSans" panose="00000500000000000000" charset="-122"/>
                        </a:rPr>
                        <a:t>传统美食</a:t>
                      </a:r>
                      <a:endParaRPr lang="zh-CN" altLang="en-US" sz="1200" spc="120">
                        <a:latin typeface="MiSans" panose="00000500000000000000" charset="-122"/>
                        <a:ea typeface="MiSans" panose="00000500000000000000" charset="-122"/>
                      </a:endParaRPr>
                    </a:p>
                  </a:txBody>
                  <a:tcPr anchor="ctr"/>
                </a:tc>
                <a:tc>
                  <a:txBody>
                    <a:bodyPr/>
                    <a:lstStyle/>
                    <a:p>
                      <a:pPr algn="ctr">
                        <a:buNone/>
                      </a:pPr>
                      <a:r>
                        <a:rPr lang="zh-CN" altLang="en-US" sz="1200">
                          <a:solidFill>
                            <a:schemeClr val="bg1"/>
                          </a:solidFill>
                          <a:latin typeface="MiSans" panose="00000500000000000000" charset="-122"/>
                          <a:ea typeface="MiSans" panose="00000500000000000000" charset="-122"/>
                        </a:rPr>
                        <a:t>展品名称</a:t>
                      </a:r>
                      <a:endParaRPr lang="zh-CN" altLang="en-US" sz="1200">
                        <a:solidFill>
                          <a:schemeClr val="bg1"/>
                        </a:solidFill>
                        <a:latin typeface="MiSans" panose="00000500000000000000" charset="-122"/>
                        <a:ea typeface="MiSans" panose="00000500000000000000" charset="-122"/>
                      </a:endParaRPr>
                    </a:p>
                  </a:txBody>
                  <a:tcPr anchor="ctr">
                    <a:solidFill>
                      <a:srgbClr val="8F6F5D"/>
                    </a:solidFill>
                  </a:tcPr>
                </a:tc>
                <a:tc>
                  <a:txBody>
                    <a:bodyPr/>
                    <a:lstStyle/>
                    <a:p>
                      <a:pPr algn="l">
                        <a:lnSpc>
                          <a:spcPct val="120000"/>
                        </a:lnSpc>
                        <a:spcBef>
                          <a:spcPts val="0"/>
                        </a:spcBef>
                        <a:spcAft>
                          <a:spcPts val="0"/>
                        </a:spcAft>
                        <a:buClrTx/>
                        <a:buSzTx/>
                        <a:buFontTx/>
                        <a:buNone/>
                      </a:pPr>
                      <a:r>
                        <a:rPr lang="zh-CN" altLang="en-US" sz="1200" b="0" spc="120">
                          <a:latin typeface="MiSans" panose="00000500000000000000" charset="-122"/>
                          <a:ea typeface="MiSans" panose="00000500000000000000" charset="-122"/>
                          <a:sym typeface="+mn-ea"/>
                        </a:rPr>
                        <a:t>科学操作</a:t>
                      </a:r>
                      <a:r>
                        <a:rPr lang="zh-CN" altLang="en-US" sz="1200" b="0" spc="120">
                          <a:latin typeface="MiSans" panose="00000500000000000000" charset="-122"/>
                          <a:ea typeface="MiSans" panose="00000500000000000000" charset="-122"/>
                          <a:sym typeface="+mn-ea"/>
                        </a:rPr>
                        <a:t>探索区</a:t>
                      </a:r>
                      <a:endParaRPr lang="zh-CN" altLang="en-US" sz="1200" b="0" spc="120">
                        <a:latin typeface="MiSans" panose="00000500000000000000" charset="-122"/>
                        <a:ea typeface="MiSans" panose="00000500000000000000" charset="-122"/>
                        <a:sym typeface="+mn-ea"/>
                      </a:endParaRPr>
                    </a:p>
                  </a:txBody>
                  <a:tcPr marL="177800" marR="177800" marT="107950" marB="107950" anchor="ctr"/>
                </a:tc>
                <a:tc>
                  <a:txBody>
                    <a:bodyPr/>
                    <a:lstStyle/>
                    <a:p>
                      <a:pPr algn="ctr">
                        <a:buNone/>
                      </a:pPr>
                      <a:r>
                        <a:rPr lang="zh-CN" altLang="en-US" sz="1200">
                          <a:solidFill>
                            <a:schemeClr val="bg1"/>
                          </a:solidFill>
                          <a:latin typeface="MiSans" panose="00000500000000000000" charset="-122"/>
                          <a:ea typeface="MiSans" panose="00000500000000000000" charset="-122"/>
                        </a:rPr>
                        <a:t>展示形式</a:t>
                      </a:r>
                      <a:endParaRPr lang="zh-CN" altLang="en-US" sz="1200">
                        <a:solidFill>
                          <a:schemeClr val="bg1"/>
                        </a:solidFill>
                        <a:latin typeface="MiSans" panose="00000500000000000000" charset="-122"/>
                        <a:ea typeface="MiSans" panose="00000500000000000000" charset="-122"/>
                      </a:endParaRPr>
                    </a:p>
                  </a:txBody>
                  <a:tcPr anchor="ctr">
                    <a:solidFill>
                      <a:srgbClr val="8F6F5D"/>
                    </a:solidFill>
                  </a:tcPr>
                </a:tc>
                <a:tc>
                  <a:txBody>
                    <a:bodyPr/>
                    <a:lstStyle/>
                    <a:p>
                      <a:pPr algn="ctr">
                        <a:buNone/>
                      </a:pPr>
                      <a:r>
                        <a:rPr lang="zh-CN" sz="1200">
                          <a:latin typeface="MiSans" panose="00000500000000000000" charset="-122"/>
                          <a:ea typeface="MiSans" panose="00000500000000000000" charset="-122"/>
                        </a:rPr>
                        <a:t>互动体验</a:t>
                      </a:r>
                      <a:endParaRPr lang="zh-CN" sz="1200">
                        <a:latin typeface="MiSans" panose="00000500000000000000" charset="-122"/>
                        <a:ea typeface="MiSans" panose="00000500000000000000" charset="-122"/>
                      </a:endParaRPr>
                    </a:p>
                  </a:txBody>
                  <a:tcPr anchor="ctr"/>
                </a:tc>
              </a:tr>
            </a:tbl>
          </a:graphicData>
        </a:graphic>
      </p:graphicFrame>
      <p:cxnSp>
        <p:nvCxnSpPr>
          <p:cNvPr id="25" name="直接连接符 24"/>
          <p:cNvCxnSpPr/>
          <p:nvPr>
            <p:custDataLst>
              <p:tags r:id="rId3"/>
            </p:custDataLst>
          </p:nvPr>
        </p:nvCxnSpPr>
        <p:spPr>
          <a:xfrm>
            <a:off x="5648960" y="1812608"/>
            <a:ext cx="0" cy="4008120"/>
          </a:xfrm>
          <a:prstGeom prst="line">
            <a:avLst/>
          </a:prstGeom>
          <a:ln w="31750" cap="rnd">
            <a:solidFill>
              <a:srgbClr val="58654B"/>
            </a:solidFill>
            <a:prstDash val="sysDot"/>
            <a:round/>
          </a:ln>
        </p:spPr>
        <p:style>
          <a:lnRef idx="0">
            <a:srgbClr val="FFFFFF"/>
          </a:lnRef>
          <a:fillRef idx="0">
            <a:srgbClr val="FFFFFF"/>
          </a:fillRef>
          <a:effectRef idx="0">
            <a:srgbClr val="FFFFFF"/>
          </a:effectRef>
          <a:fontRef idx="minor">
            <a:schemeClr val="tx1"/>
          </a:fontRef>
        </p:style>
      </p:cxnSp>
      <p:sp>
        <p:nvSpPr>
          <p:cNvPr id="3" name="文本框 2"/>
          <p:cNvSpPr txBox="1"/>
          <p:nvPr/>
        </p:nvSpPr>
        <p:spPr>
          <a:xfrm>
            <a:off x="8251825" y="346710"/>
            <a:ext cx="3532505" cy="398780"/>
          </a:xfrm>
          <a:prstGeom prst="rect">
            <a:avLst/>
          </a:prstGeom>
          <a:noFill/>
        </p:spPr>
        <p:txBody>
          <a:bodyPr wrap="square" rtlCol="0">
            <a:spAutoFit/>
          </a:bodyPr>
          <a:lstStyle/>
          <a:p>
            <a:pPr algn="r"/>
            <a:r>
              <a:rPr lang="zh-CN" altLang="en-US" sz="2000">
                <a:solidFill>
                  <a:srgbClr val="58654B"/>
                </a:solidFill>
                <a:latin typeface="京華老宋体_KingHwa_OldSong" panose="02000500000000000000" charset="-122"/>
                <a:ea typeface="京華老宋体_KingHwa_OldSong" panose="02000500000000000000" charset="-122"/>
                <a:cs typeface="仿宋" panose="02010609060101010101" charset="-122"/>
                <a:sym typeface="+mn-ea"/>
              </a:rPr>
              <a:t>绍兴文化里的科学基因</a:t>
            </a:r>
            <a:endParaRPr lang="zh-CN" altLang="en-US" sz="2000">
              <a:solidFill>
                <a:srgbClr val="58654B"/>
              </a:solidFill>
              <a:latin typeface="京華老宋体_KingHwa_OldSong" panose="02000500000000000000" charset="-122"/>
              <a:ea typeface="京華老宋体_KingHwa_OldSong" panose="02000500000000000000" charset="-122"/>
              <a:cs typeface="仿宋" panose="02010609060101010101" charset="-122"/>
              <a:sym typeface="+mn-ea"/>
            </a:endParaRPr>
          </a:p>
        </p:txBody>
      </p:sp>
      <p:grpSp>
        <p:nvGrpSpPr>
          <p:cNvPr id="4" name="组合 3"/>
          <p:cNvGrpSpPr/>
          <p:nvPr/>
        </p:nvGrpSpPr>
        <p:grpSpPr>
          <a:xfrm>
            <a:off x="0" y="6189345"/>
            <a:ext cx="12192000" cy="668655"/>
            <a:chOff x="0" y="9747"/>
            <a:chExt cx="19200" cy="1053"/>
          </a:xfrm>
        </p:grpSpPr>
        <p:sp>
          <p:nvSpPr>
            <p:cNvPr id="6" name="矩形 5"/>
            <p:cNvSpPr/>
            <p:nvPr>
              <p:custDataLst>
                <p:tags r:id="rId4"/>
              </p:custDataLst>
            </p:nvPr>
          </p:nvSpPr>
          <p:spPr>
            <a:xfrm>
              <a:off x="0" y="9747"/>
              <a:ext cx="19200" cy="1053"/>
            </a:xfrm>
            <a:prstGeom prst="rect">
              <a:avLst/>
            </a:prstGeom>
            <a:solidFill>
              <a:srgbClr val="8F6F5D"/>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cs typeface="仿宋" panose="02010609060101010101" charset="-122"/>
              </a:endParaRPr>
            </a:p>
          </p:txBody>
        </p:sp>
        <p:pic>
          <p:nvPicPr>
            <p:cNvPr id="9" name="图片 8" descr="2"/>
            <p:cNvPicPr>
              <a:picLocks noChangeAspect="1"/>
            </p:cNvPicPr>
            <p:nvPr/>
          </p:nvPicPr>
          <p:blipFill>
            <a:blip r:embed="rId5">
              <a:alphaModFix amt="48000"/>
            </a:blip>
            <a:srcRect t="2036" b="82201"/>
            <a:stretch>
              <a:fillRect/>
            </a:stretch>
          </p:blipFill>
          <p:spPr>
            <a:xfrm>
              <a:off x="0" y="9747"/>
              <a:ext cx="19158" cy="1053"/>
            </a:xfrm>
            <a:prstGeom prst="rect">
              <a:avLst/>
            </a:prstGeom>
          </p:spPr>
        </p:pic>
      </p:grpSp>
      <p:sp>
        <p:nvSpPr>
          <p:cNvPr id="7" name="文本框 6"/>
          <p:cNvSpPr txBox="1"/>
          <p:nvPr>
            <p:custDataLst>
              <p:tags r:id="rId6"/>
            </p:custDataLst>
          </p:nvPr>
        </p:nvSpPr>
        <p:spPr>
          <a:xfrm>
            <a:off x="400685" y="216535"/>
            <a:ext cx="8108315" cy="509270"/>
          </a:xfrm>
          <a:prstGeom prst="rect">
            <a:avLst/>
          </a:prstGeom>
          <a:noFill/>
        </p:spPr>
        <p:txBody>
          <a:bodyPr wrap="square" rtlCol="0">
            <a:noAutofit/>
          </a:bodyPr>
          <a:p>
            <a:r>
              <a:rPr lang="zh-CN" altLang="en-US" sz="3600">
                <a:solidFill>
                  <a:srgbClr val="58654B"/>
                </a:solidFill>
                <a:latin typeface="京華老宋体_KingHwa_OldSong" panose="02000500000000000000" charset="-122"/>
                <a:ea typeface="京華老宋体_KingHwa_OldSong" panose="02000500000000000000" charset="-122"/>
                <a:cs typeface="仿宋" panose="02010609060101010101" charset="-122"/>
                <a:sym typeface="+mn-ea"/>
              </a:rPr>
              <a:t>科学操作探索区（传统美食的科学</a:t>
            </a:r>
            <a:r>
              <a:rPr lang="zh-CN" altLang="en-US" sz="3600">
                <a:solidFill>
                  <a:srgbClr val="58654B"/>
                </a:solidFill>
                <a:latin typeface="京華老宋体_KingHwa_OldSong" panose="02000500000000000000" charset="-122"/>
                <a:ea typeface="京華老宋体_KingHwa_OldSong" panose="02000500000000000000" charset="-122"/>
                <a:cs typeface="仿宋" panose="02010609060101010101" charset="-122"/>
                <a:sym typeface="+mn-ea"/>
              </a:rPr>
              <a:t>基因）</a:t>
            </a:r>
            <a:endParaRPr lang="zh-CN" altLang="en-US" sz="3600">
              <a:solidFill>
                <a:srgbClr val="58654B"/>
              </a:solidFill>
              <a:latin typeface="京華老宋体_KingHwa_OldSong" panose="02000500000000000000" charset="-122"/>
              <a:ea typeface="京華老宋体_KingHwa_OldSong" panose="02000500000000000000" charset="-122"/>
              <a:cs typeface="仿宋" panose="02010609060101010101" charset="-122"/>
            </a:endParaRPr>
          </a:p>
        </p:txBody>
      </p:sp>
      <p:sp>
        <p:nvSpPr>
          <p:cNvPr id="11" name="文本框 10"/>
          <p:cNvSpPr txBox="1"/>
          <p:nvPr/>
        </p:nvSpPr>
        <p:spPr>
          <a:xfrm>
            <a:off x="400050" y="1812925"/>
            <a:ext cx="4988560" cy="4267835"/>
          </a:xfrm>
          <a:prstGeom prst="rect">
            <a:avLst/>
          </a:prstGeom>
          <a:noFill/>
        </p:spPr>
        <p:txBody>
          <a:bodyPr wrap="square" rtlCol="0">
            <a:noAutofit/>
          </a:bodyPr>
          <a:p>
            <a:pPr indent="304800" fontAlgn="auto">
              <a:lnSpc>
                <a:spcPct val="150000"/>
              </a:lnSpc>
              <a:spcBef>
                <a:spcPts val="0"/>
              </a:spcBef>
              <a:buFont typeface="黑体" panose="02010609060101010101" charset="-122"/>
              <a:buNone/>
              <a:extLst>
                <a:ext uri="{35155182-B16C-46BC-9424-99874614C6A1}">
                  <wpsdc:indentchars xmlns:wpsdc="http://www.wps.cn/officeDocument/2017/drawingmlCustomData" val="200" checksum="1077528236"/>
                </a:ext>
              </a:extLst>
            </a:pPr>
            <a:r>
              <a:rPr lang="zh-CN" altLang="en-US" sz="1200" dirty="0">
                <a:latin typeface="MiSans" panose="00000500000000000000" charset="-122"/>
                <a:ea typeface="MiSans" panose="00000500000000000000" charset="-122"/>
                <a:cs typeface="MiSans" panose="00000500000000000000" charset="-122"/>
                <a:sym typeface="+mn-ea"/>
              </a:rPr>
              <a:t>展项主要由</a:t>
            </a:r>
            <a:r>
              <a:rPr lang="zh-CN" altLang="en-US" sz="1200">
                <a:latin typeface="MiSans" panose="00000500000000000000" charset="-122"/>
                <a:ea typeface="MiSans" panose="00000500000000000000" charset="-122"/>
                <a:sym typeface="+mn-ea"/>
              </a:rPr>
              <a:t>展教具、耗材包等组成</a:t>
            </a:r>
            <a:r>
              <a:rPr lang="zh-CN" altLang="en-US" sz="1200" dirty="0">
                <a:latin typeface="MiSans" panose="00000500000000000000" charset="-122"/>
                <a:ea typeface="MiSans" panose="00000500000000000000" charset="-122"/>
                <a:cs typeface="MiSans" panose="00000500000000000000" charset="-122"/>
                <a:sym typeface="+mn-ea"/>
              </a:rPr>
              <a:t>。</a:t>
            </a:r>
            <a:endParaRPr lang="zh-CN" altLang="en-US" sz="1200" dirty="0">
              <a:latin typeface="MiSans" panose="00000500000000000000" charset="-122"/>
              <a:ea typeface="MiSans" panose="00000500000000000000" charset="-122"/>
              <a:cs typeface="MiSans" panose="00000500000000000000" charset="-122"/>
              <a:sym typeface="+mn-ea"/>
            </a:endParaRPr>
          </a:p>
          <a:p>
            <a:pPr indent="304800" fontAlgn="auto">
              <a:lnSpc>
                <a:spcPct val="150000"/>
              </a:lnSpc>
              <a:spcBef>
                <a:spcPts val="0"/>
              </a:spcBef>
              <a:buFont typeface="黑体" panose="02010609060101010101" charset="-122"/>
              <a:buNone/>
              <a:extLst>
                <a:ext uri="{35155182-B16C-46BC-9424-99874614C6A1}">
                  <wpsdc:indentchars xmlns:wpsdc="http://www.wps.cn/officeDocument/2017/drawingmlCustomData" val="200" checksum="1077528236"/>
                </a:ext>
              </a:extLst>
            </a:pPr>
            <a:r>
              <a:rPr lang="zh-CN" altLang="en-US" sz="1200" dirty="0">
                <a:latin typeface="MiSans" panose="00000500000000000000" charset="-122"/>
                <a:ea typeface="MiSans" panose="00000500000000000000" charset="-122"/>
                <a:cs typeface="MiSans" panose="00000500000000000000" charset="-122"/>
                <a:sym typeface="+mn-ea"/>
              </a:rPr>
              <a:t>观众可以进行观看Nacl</a:t>
            </a:r>
            <a:r>
              <a:rPr lang="en-US" altLang="zh-CN" sz="1200" dirty="0">
                <a:latin typeface="MiSans" panose="00000500000000000000" charset="-122"/>
                <a:ea typeface="MiSans" panose="00000500000000000000" charset="-122"/>
                <a:cs typeface="MiSans" panose="00000500000000000000" charset="-122"/>
                <a:sym typeface="+mn-ea"/>
              </a:rPr>
              <a:t>(</a:t>
            </a:r>
            <a:r>
              <a:rPr lang="zh-CN" altLang="en-US" sz="1200" dirty="0">
                <a:latin typeface="MiSans" panose="00000500000000000000" charset="-122"/>
                <a:ea typeface="MiSans" panose="00000500000000000000" charset="-122"/>
                <a:cs typeface="MiSans" panose="00000500000000000000" charset="-122"/>
                <a:sym typeface="+mn-ea"/>
              </a:rPr>
              <a:t>氯化钠</a:t>
            </a:r>
            <a:r>
              <a:rPr lang="en-US" altLang="zh-CN" sz="1200" dirty="0">
                <a:latin typeface="MiSans" panose="00000500000000000000" charset="-122"/>
                <a:ea typeface="MiSans" panose="00000500000000000000" charset="-122"/>
                <a:cs typeface="MiSans" panose="00000500000000000000" charset="-122"/>
                <a:sym typeface="+mn-ea"/>
              </a:rPr>
              <a:t>)</a:t>
            </a:r>
            <a:r>
              <a:rPr lang="zh-CN" altLang="en-US" sz="1200" dirty="0">
                <a:latin typeface="MiSans" panose="00000500000000000000" charset="-122"/>
                <a:ea typeface="MiSans" panose="00000500000000000000" charset="-122"/>
                <a:cs typeface="MiSans" panose="00000500000000000000" charset="-122"/>
                <a:sym typeface="+mn-ea"/>
              </a:rPr>
              <a:t>的产生过程</a:t>
            </a:r>
            <a:r>
              <a:rPr lang="zh-CN" altLang="en-US" sz="1200" dirty="0">
                <a:solidFill>
                  <a:schemeClr val="tx1"/>
                </a:solidFill>
                <a:latin typeface="MiSans" panose="00000500000000000000" charset="-122"/>
                <a:ea typeface="MiSans" panose="00000500000000000000" charset="-122"/>
                <a:cs typeface="MiSans" panose="00000500000000000000" charset="-122"/>
                <a:sym typeface="+mn-ea"/>
              </a:rPr>
              <a:t>，通过近距离观看实验过程，来更加深刻的了解</a:t>
            </a:r>
            <a:r>
              <a:rPr lang="zh-CN" altLang="en-US" sz="1200" dirty="0">
                <a:latin typeface="MiSans" panose="00000500000000000000" charset="-122"/>
                <a:ea typeface="MiSans" panose="00000500000000000000" charset="-122"/>
                <a:cs typeface="MiSans" panose="00000500000000000000" charset="-122"/>
                <a:sym typeface="+mn-ea"/>
              </a:rPr>
              <a:t>Nacl结晶的科学原理及过程。</a:t>
            </a:r>
            <a:endParaRPr lang="zh-CN" altLang="en-US" sz="1200" dirty="0">
              <a:latin typeface="MiSans" panose="00000500000000000000" charset="-122"/>
              <a:ea typeface="MiSans" panose="00000500000000000000" charset="-122"/>
              <a:cs typeface="MiSans" panose="00000500000000000000" charset="-122"/>
              <a:sym typeface="+mn-ea"/>
            </a:endParaRPr>
          </a:p>
          <a:p>
            <a:pPr indent="304800" fontAlgn="auto">
              <a:lnSpc>
                <a:spcPct val="150000"/>
              </a:lnSpc>
              <a:spcBef>
                <a:spcPts val="0"/>
              </a:spcBef>
              <a:buFont typeface="黑体" panose="02010609060101010101" charset="-122"/>
              <a:buNone/>
              <a:extLst>
                <a:ext uri="{35155182-B16C-46BC-9424-99874614C6A1}">
                  <wpsdc:indentchars xmlns:wpsdc="http://www.wps.cn/officeDocument/2017/drawingmlCustomData" val="200" checksum="1077528236"/>
                </a:ext>
              </a:extLst>
            </a:pPr>
            <a:endParaRPr lang="zh-CN" altLang="en-US" sz="1200" dirty="0">
              <a:solidFill>
                <a:schemeClr val="tx1"/>
              </a:solidFill>
              <a:latin typeface="MiSans" panose="00000500000000000000" charset="-122"/>
              <a:ea typeface="MiSans" panose="00000500000000000000" charset="-122"/>
              <a:cs typeface="MiSans" panose="00000500000000000000" charset="-122"/>
              <a:sym typeface="黑体" panose="02010609060101010101" charset="-122"/>
            </a:endParaRPr>
          </a:p>
          <a:p>
            <a:pPr>
              <a:lnSpc>
                <a:spcPct val="150000"/>
              </a:lnSpc>
            </a:pPr>
            <a:r>
              <a:rPr lang="zh-CN" altLang="en-US" sz="1200" b="1" dirty="0">
                <a:latin typeface="MiSans" panose="00000500000000000000" charset="-122"/>
                <a:ea typeface="MiSans" panose="00000500000000000000" charset="-122"/>
                <a:cs typeface="MiSans" panose="00000500000000000000" charset="-122"/>
                <a:sym typeface="黑体" panose="02010609060101010101" charset="-122"/>
              </a:rPr>
              <a:t>操作说明：</a:t>
            </a:r>
            <a:endParaRPr lang="zh-CN" altLang="en-US" sz="1200" b="1" dirty="0">
              <a:latin typeface="MiSans" panose="00000500000000000000" charset="-122"/>
              <a:ea typeface="MiSans" panose="00000500000000000000" charset="-122"/>
              <a:cs typeface="MiSans" panose="00000500000000000000" charset="-122"/>
              <a:sym typeface="黑体" panose="02010609060101010101" charset="-122"/>
            </a:endParaRPr>
          </a:p>
          <a:p>
            <a:pPr>
              <a:lnSpc>
                <a:spcPct val="150000"/>
              </a:lnSpc>
            </a:pPr>
            <a:r>
              <a:rPr lang="en-US" altLang="zh-CN" sz="1200" dirty="0">
                <a:latin typeface="MiSans" panose="00000500000000000000" charset="-122"/>
                <a:ea typeface="MiSans" panose="00000500000000000000" charset="-122"/>
                <a:cs typeface="MiSans" panose="00000500000000000000" charset="-122"/>
              </a:rPr>
              <a:t>1</a:t>
            </a:r>
            <a:r>
              <a:rPr lang="zh-CN" altLang="en-US" sz="1200" dirty="0">
                <a:latin typeface="MiSans" panose="00000500000000000000" charset="-122"/>
                <a:ea typeface="MiSans" panose="00000500000000000000" charset="-122"/>
                <a:cs typeface="MiSans" panose="00000500000000000000" charset="-122"/>
              </a:rPr>
              <a:t>、观众进入展区；</a:t>
            </a:r>
            <a:endParaRPr lang="zh-CN" altLang="en-US" sz="1200" dirty="0">
              <a:latin typeface="MiSans" panose="00000500000000000000" charset="-122"/>
              <a:ea typeface="MiSans" panose="00000500000000000000" charset="-122"/>
              <a:cs typeface="MiSans" panose="00000500000000000000" charset="-122"/>
            </a:endParaRPr>
          </a:p>
          <a:p>
            <a:pPr>
              <a:lnSpc>
                <a:spcPct val="150000"/>
              </a:lnSpc>
            </a:pPr>
            <a:r>
              <a:rPr lang="en-US" altLang="zh-CN" sz="1200" dirty="0">
                <a:latin typeface="MiSans" panose="00000500000000000000" charset="-122"/>
                <a:ea typeface="MiSans" panose="00000500000000000000" charset="-122"/>
                <a:cs typeface="MiSans" panose="00000500000000000000" charset="-122"/>
              </a:rPr>
              <a:t>2</a:t>
            </a:r>
            <a:r>
              <a:rPr lang="zh-CN" altLang="en-US" sz="1200" dirty="0">
                <a:latin typeface="MiSans" panose="00000500000000000000" charset="-122"/>
                <a:ea typeface="MiSans" panose="00000500000000000000" charset="-122"/>
                <a:cs typeface="MiSans" panose="00000500000000000000" charset="-122"/>
              </a:rPr>
              <a:t>、</a:t>
            </a:r>
            <a:r>
              <a:rPr lang="zh-CN" altLang="en-US" sz="1200" dirty="0">
                <a:latin typeface="MiSans" panose="00000500000000000000" charset="-122"/>
                <a:ea typeface="MiSans" panose="00000500000000000000" charset="-122"/>
                <a:cs typeface="MiSans" panose="00000500000000000000" charset="-122"/>
              </a:rPr>
              <a:t>听从展教人员</a:t>
            </a:r>
            <a:r>
              <a:rPr lang="zh-CN" altLang="en-US" sz="1200" dirty="0">
                <a:latin typeface="MiSans" panose="00000500000000000000" charset="-122"/>
                <a:ea typeface="MiSans" panose="00000500000000000000" charset="-122"/>
                <a:cs typeface="MiSans" panose="00000500000000000000" charset="-122"/>
              </a:rPr>
              <a:t>组织；</a:t>
            </a:r>
            <a:endParaRPr lang="zh-CN" altLang="en-US" sz="1200" dirty="0">
              <a:latin typeface="MiSans" panose="00000500000000000000" charset="-122"/>
              <a:ea typeface="MiSans" panose="00000500000000000000" charset="-122"/>
              <a:cs typeface="MiSans" panose="00000500000000000000" charset="-122"/>
            </a:endParaRPr>
          </a:p>
          <a:p>
            <a:pPr>
              <a:lnSpc>
                <a:spcPct val="150000"/>
              </a:lnSpc>
            </a:pPr>
            <a:r>
              <a:rPr lang="en-US" altLang="zh-CN" sz="1200" dirty="0">
                <a:latin typeface="MiSans" panose="00000500000000000000" charset="-122"/>
                <a:ea typeface="MiSans" panose="00000500000000000000" charset="-122"/>
                <a:cs typeface="MiSans" panose="00000500000000000000" charset="-122"/>
              </a:rPr>
              <a:t>3</a:t>
            </a:r>
            <a:r>
              <a:rPr lang="zh-CN" altLang="en-US" sz="1200" dirty="0">
                <a:latin typeface="MiSans" panose="00000500000000000000" charset="-122"/>
                <a:ea typeface="MiSans" panose="00000500000000000000" charset="-122"/>
                <a:cs typeface="MiSans" panose="00000500000000000000" charset="-122"/>
              </a:rPr>
              <a:t>、了解相关</a:t>
            </a:r>
            <a:r>
              <a:rPr lang="zh-CN" altLang="en-US" sz="1200" dirty="0">
                <a:latin typeface="MiSans" panose="00000500000000000000" charset="-122"/>
                <a:ea typeface="MiSans" panose="00000500000000000000" charset="-122"/>
                <a:cs typeface="MiSans" panose="00000500000000000000" charset="-122"/>
              </a:rPr>
              <a:t>器具；</a:t>
            </a:r>
            <a:endParaRPr lang="zh-CN" altLang="en-US" sz="1200" dirty="0">
              <a:latin typeface="MiSans" panose="00000500000000000000" charset="-122"/>
              <a:ea typeface="MiSans" panose="00000500000000000000" charset="-122"/>
              <a:cs typeface="MiSans" panose="00000500000000000000" charset="-122"/>
            </a:endParaRPr>
          </a:p>
          <a:p>
            <a:pPr>
              <a:lnSpc>
                <a:spcPct val="150000"/>
              </a:lnSpc>
            </a:pPr>
            <a:endParaRPr lang="zh-CN" altLang="en-US" sz="1200" dirty="0">
              <a:latin typeface="MiSans" panose="00000500000000000000" charset="-122"/>
              <a:ea typeface="MiSans" panose="00000500000000000000" charset="-122"/>
              <a:cs typeface="MiSans" panose="00000500000000000000" charset="-122"/>
            </a:endParaRPr>
          </a:p>
        </p:txBody>
      </p:sp>
      <p:pic>
        <p:nvPicPr>
          <p:cNvPr id="10" name="图片 9"/>
          <p:cNvPicPr>
            <a:picLocks noChangeAspect="1"/>
          </p:cNvPicPr>
          <p:nvPr/>
        </p:nvPicPr>
        <p:blipFill>
          <a:blip r:embed="rId7"/>
          <a:stretch>
            <a:fillRect/>
          </a:stretch>
        </p:blipFill>
        <p:spPr>
          <a:xfrm>
            <a:off x="5909310" y="2134235"/>
            <a:ext cx="5687695" cy="3520440"/>
          </a:xfrm>
          <a:prstGeom prst="rect">
            <a:avLst/>
          </a:prstGeom>
        </p:spPr>
      </p:pic>
    </p:spTree>
    <p:custDataLst>
      <p:tags r:id="rId8"/>
    </p:custData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bg>
      <p:bgPr>
        <a:solidFill>
          <a:srgbClr val="F0E7DD">
            <a:alpha val="27000"/>
          </a:srgbClr>
        </a:solidFill>
        <a:effectLst/>
      </p:bgPr>
    </p:bg>
    <p:spTree>
      <p:nvGrpSpPr>
        <p:cNvPr id="1" name=""/>
        <p:cNvGrpSpPr/>
        <p:nvPr/>
      </p:nvGrpSpPr>
      <p:grpSpPr>
        <a:xfrm>
          <a:off x="0" y="0"/>
          <a:ext cx="0" cy="0"/>
          <a:chOff x="0" y="0"/>
          <a:chExt cx="0" cy="0"/>
        </a:xfrm>
      </p:grpSpPr>
      <p:cxnSp>
        <p:nvCxnSpPr>
          <p:cNvPr id="21" name="直接连接符 20"/>
          <p:cNvCxnSpPr/>
          <p:nvPr>
            <p:custDataLst>
              <p:tags r:id="rId1"/>
            </p:custDataLst>
          </p:nvPr>
        </p:nvCxnSpPr>
        <p:spPr>
          <a:xfrm>
            <a:off x="400685" y="738505"/>
            <a:ext cx="11383645" cy="6985"/>
          </a:xfrm>
          <a:prstGeom prst="line">
            <a:avLst/>
          </a:prstGeom>
          <a:ln w="28575" cmpd="sng">
            <a:solidFill>
              <a:srgbClr val="58654B"/>
            </a:solidFill>
            <a:prstDash val="solid"/>
          </a:ln>
        </p:spPr>
        <p:style>
          <a:lnRef idx="2">
            <a:schemeClr val="accent1"/>
          </a:lnRef>
          <a:fillRef idx="0">
            <a:srgbClr val="FFFFFF"/>
          </a:fillRef>
          <a:effectRef idx="0">
            <a:srgbClr val="FFFFFF"/>
          </a:effectRef>
          <a:fontRef idx="minor">
            <a:schemeClr val="tx1"/>
          </a:fontRef>
        </p:style>
      </p:cxnSp>
      <p:sp>
        <p:nvSpPr>
          <p:cNvPr id="5" name="文本框 4"/>
          <p:cNvSpPr txBox="1"/>
          <p:nvPr>
            <p:custDataLst>
              <p:tags r:id="rId2"/>
            </p:custDataLst>
          </p:nvPr>
        </p:nvSpPr>
        <p:spPr>
          <a:xfrm>
            <a:off x="400685" y="216535"/>
            <a:ext cx="5059680" cy="509270"/>
          </a:xfrm>
          <a:prstGeom prst="rect">
            <a:avLst/>
          </a:prstGeom>
          <a:noFill/>
        </p:spPr>
        <p:txBody>
          <a:bodyPr wrap="square" rtlCol="0">
            <a:noAutofit/>
          </a:bodyPr>
          <a:lstStyle/>
          <a:p>
            <a:r>
              <a:rPr lang="zh-CN" altLang="en-US" sz="3600">
                <a:solidFill>
                  <a:srgbClr val="58654B"/>
                </a:solidFill>
                <a:latin typeface="京華老宋体_KingHwa_OldSong" panose="02000500000000000000" charset="-122"/>
                <a:ea typeface="京華老宋体_KingHwa_OldSong" panose="02000500000000000000" charset="-122"/>
                <a:cs typeface="仿宋" panose="02010609060101010101" charset="-122"/>
                <a:sym typeface="+mn-ea"/>
              </a:rPr>
              <a:t>绍兴美食文化墙</a:t>
            </a:r>
            <a:endParaRPr lang="zh-CN" altLang="en-US" sz="3600">
              <a:solidFill>
                <a:srgbClr val="58654B"/>
              </a:solidFill>
              <a:latin typeface="京華老宋体_KingHwa_OldSong" panose="02000500000000000000" charset="-122"/>
              <a:ea typeface="京華老宋体_KingHwa_OldSong" panose="02000500000000000000" charset="-122"/>
              <a:cs typeface="仿宋" panose="02010609060101010101" charset="-122"/>
            </a:endParaRPr>
          </a:p>
        </p:txBody>
      </p:sp>
      <p:graphicFrame>
        <p:nvGraphicFramePr>
          <p:cNvPr id="8" name="表格 7"/>
          <p:cNvGraphicFramePr/>
          <p:nvPr>
            <p:custDataLst>
              <p:tags r:id="rId3"/>
            </p:custDataLst>
          </p:nvPr>
        </p:nvGraphicFramePr>
        <p:xfrm>
          <a:off x="400685" y="1163955"/>
          <a:ext cx="11383645" cy="398780"/>
        </p:xfrm>
        <a:graphic>
          <a:graphicData uri="http://schemas.openxmlformats.org/drawingml/2006/table">
            <a:tbl>
              <a:tblPr firstCol="1" bandCol="1">
                <a:tableStyleId>{B2A5736F-0B23-42C7-9033-99ABC36045BD}</a:tableStyleId>
              </a:tblPr>
              <a:tblGrid>
                <a:gridCol w="1452880"/>
                <a:gridCol w="1915795"/>
                <a:gridCol w="1897380"/>
                <a:gridCol w="2181225"/>
                <a:gridCol w="2038985"/>
                <a:gridCol w="1897380"/>
              </a:tblGrid>
              <a:tr h="381000">
                <a:tc>
                  <a:txBody>
                    <a:bodyPr/>
                    <a:lstStyle/>
                    <a:p>
                      <a:pPr algn="ctr">
                        <a:lnSpc>
                          <a:spcPct val="100000"/>
                        </a:lnSpc>
                        <a:spcBef>
                          <a:spcPts val="0"/>
                        </a:spcBef>
                        <a:buClrTx/>
                        <a:buSzTx/>
                        <a:buFontTx/>
                        <a:buNone/>
                      </a:pPr>
                      <a:r>
                        <a:rPr lang="zh-CN" altLang="en-US" sz="1200" b="0">
                          <a:latin typeface="MiSans" panose="00000500000000000000" charset="-122"/>
                          <a:ea typeface="MiSans" panose="00000500000000000000" charset="-122"/>
                          <a:sym typeface="+mn-ea"/>
                        </a:rPr>
                        <a:t>展区名称</a:t>
                      </a:r>
                      <a:endParaRPr lang="zh-CN" altLang="en-US" sz="1200" b="0">
                        <a:latin typeface="MiSans" panose="00000500000000000000" charset="-122"/>
                        <a:ea typeface="MiSans" panose="00000500000000000000" charset="-122"/>
                      </a:endParaRPr>
                    </a:p>
                  </a:txBody>
                  <a:tcPr anchor="ctr">
                    <a:solidFill>
                      <a:srgbClr val="8F6F5D"/>
                    </a:solidFill>
                  </a:tcPr>
                </a:tc>
                <a:tc>
                  <a:txBody>
                    <a:bodyPr/>
                    <a:lstStyle/>
                    <a:p>
                      <a:pPr algn="l">
                        <a:lnSpc>
                          <a:spcPct val="120000"/>
                        </a:lnSpc>
                        <a:spcBef>
                          <a:spcPts val="0"/>
                        </a:spcBef>
                        <a:spcAft>
                          <a:spcPts val="0"/>
                        </a:spcAft>
                        <a:buClrTx/>
                        <a:buSzTx/>
                        <a:buFontTx/>
                        <a:buNone/>
                      </a:pPr>
                      <a:r>
                        <a:rPr lang="zh-CN" altLang="en-US" sz="1200" spc="120">
                          <a:latin typeface="MiSans" panose="00000500000000000000" charset="-122"/>
                          <a:ea typeface="MiSans" panose="00000500000000000000" charset="-122"/>
                          <a:sym typeface="+mn-ea"/>
                        </a:rPr>
                        <a:t>传统</a:t>
                      </a:r>
                      <a:r>
                        <a:rPr lang="zh-CN" altLang="en-US" sz="1200" spc="120">
                          <a:latin typeface="MiSans" panose="00000500000000000000" charset="-122"/>
                          <a:ea typeface="MiSans" panose="00000500000000000000" charset="-122"/>
                          <a:sym typeface="+mn-ea"/>
                        </a:rPr>
                        <a:t>美食</a:t>
                      </a:r>
                      <a:endParaRPr lang="zh-CN" altLang="en-US" sz="1200" spc="120">
                        <a:latin typeface="MiSans" panose="00000500000000000000" charset="-122"/>
                        <a:ea typeface="MiSans" panose="00000500000000000000" charset="-122"/>
                      </a:endParaRPr>
                    </a:p>
                  </a:txBody>
                  <a:tcPr anchor="ctr"/>
                </a:tc>
                <a:tc>
                  <a:txBody>
                    <a:bodyPr/>
                    <a:lstStyle/>
                    <a:p>
                      <a:pPr algn="ctr">
                        <a:buNone/>
                      </a:pPr>
                      <a:r>
                        <a:rPr lang="zh-CN" altLang="en-US" sz="1200">
                          <a:solidFill>
                            <a:schemeClr val="bg1"/>
                          </a:solidFill>
                          <a:latin typeface="MiSans" panose="00000500000000000000" charset="-122"/>
                          <a:ea typeface="MiSans" panose="00000500000000000000" charset="-122"/>
                        </a:rPr>
                        <a:t>展品名称</a:t>
                      </a:r>
                      <a:endParaRPr lang="zh-CN" altLang="en-US" sz="1200">
                        <a:solidFill>
                          <a:schemeClr val="bg1"/>
                        </a:solidFill>
                        <a:latin typeface="MiSans" panose="00000500000000000000" charset="-122"/>
                        <a:ea typeface="MiSans" panose="00000500000000000000" charset="-122"/>
                      </a:endParaRPr>
                    </a:p>
                  </a:txBody>
                  <a:tcPr anchor="ctr">
                    <a:solidFill>
                      <a:srgbClr val="8F6F5D"/>
                    </a:solidFill>
                  </a:tcPr>
                </a:tc>
                <a:tc>
                  <a:txBody>
                    <a:bodyPr/>
                    <a:lstStyle/>
                    <a:p>
                      <a:pPr algn="l">
                        <a:lnSpc>
                          <a:spcPct val="120000"/>
                        </a:lnSpc>
                        <a:spcBef>
                          <a:spcPts val="0"/>
                        </a:spcBef>
                        <a:spcAft>
                          <a:spcPts val="0"/>
                        </a:spcAft>
                        <a:buClrTx/>
                        <a:buSzTx/>
                        <a:buFontTx/>
                        <a:buNone/>
                      </a:pPr>
                      <a:r>
                        <a:rPr lang="zh-CN" altLang="en-US" sz="1200" spc="120">
                          <a:latin typeface="MiSans" panose="00000500000000000000" charset="-122"/>
                          <a:ea typeface="MiSans" panose="00000500000000000000" charset="-122"/>
                          <a:sym typeface="+mn-ea"/>
                        </a:rPr>
                        <a:t>绍兴美食文化墙</a:t>
                      </a:r>
                      <a:endParaRPr lang="zh-CN" altLang="en-US" sz="1200" b="0" spc="120">
                        <a:latin typeface="MiSans" panose="00000500000000000000" charset="-122"/>
                        <a:ea typeface="MiSans" panose="00000500000000000000" charset="-122"/>
                        <a:sym typeface="+mn-ea"/>
                      </a:endParaRPr>
                    </a:p>
                  </a:txBody>
                  <a:tcPr marL="177800" marR="177800" marT="107950" marB="107950" anchor="ctr"/>
                </a:tc>
                <a:tc>
                  <a:txBody>
                    <a:bodyPr/>
                    <a:lstStyle/>
                    <a:p>
                      <a:pPr algn="ctr">
                        <a:buNone/>
                      </a:pPr>
                      <a:r>
                        <a:rPr lang="zh-CN" altLang="en-US" sz="1200">
                          <a:solidFill>
                            <a:schemeClr val="bg1"/>
                          </a:solidFill>
                          <a:latin typeface="MiSans" panose="00000500000000000000" charset="-122"/>
                          <a:ea typeface="MiSans" panose="00000500000000000000" charset="-122"/>
                        </a:rPr>
                        <a:t>展示形式</a:t>
                      </a:r>
                      <a:endParaRPr lang="zh-CN" altLang="en-US" sz="1200">
                        <a:solidFill>
                          <a:schemeClr val="bg1"/>
                        </a:solidFill>
                        <a:latin typeface="MiSans" panose="00000500000000000000" charset="-122"/>
                        <a:ea typeface="MiSans" panose="00000500000000000000" charset="-122"/>
                      </a:endParaRPr>
                    </a:p>
                  </a:txBody>
                  <a:tcPr anchor="ctr">
                    <a:solidFill>
                      <a:srgbClr val="8F6F5D"/>
                    </a:solidFill>
                  </a:tcPr>
                </a:tc>
                <a:tc>
                  <a:txBody>
                    <a:bodyPr/>
                    <a:lstStyle/>
                    <a:p>
                      <a:pPr algn="ctr">
                        <a:buNone/>
                      </a:pPr>
                      <a:r>
                        <a:rPr lang="zh-CN" altLang="en-US" sz="1200">
                          <a:latin typeface="MiSans" panose="00000500000000000000" charset="-122"/>
                          <a:ea typeface="MiSans" panose="00000500000000000000" charset="-122"/>
                        </a:rPr>
                        <a:t>造型展板</a:t>
                      </a:r>
                      <a:endParaRPr lang="zh-CN" altLang="en-US" sz="1200">
                        <a:latin typeface="MiSans" panose="00000500000000000000" charset="-122"/>
                        <a:ea typeface="MiSans" panose="00000500000000000000" charset="-122"/>
                      </a:endParaRPr>
                    </a:p>
                  </a:txBody>
                  <a:tcPr anchor="ctr"/>
                </a:tc>
              </a:tr>
            </a:tbl>
          </a:graphicData>
        </a:graphic>
      </p:graphicFrame>
      <p:cxnSp>
        <p:nvCxnSpPr>
          <p:cNvPr id="25" name="直接连接符 24"/>
          <p:cNvCxnSpPr/>
          <p:nvPr>
            <p:custDataLst>
              <p:tags r:id="rId4"/>
            </p:custDataLst>
          </p:nvPr>
        </p:nvCxnSpPr>
        <p:spPr>
          <a:xfrm>
            <a:off x="5648960" y="1812608"/>
            <a:ext cx="0" cy="4008120"/>
          </a:xfrm>
          <a:prstGeom prst="line">
            <a:avLst/>
          </a:prstGeom>
          <a:ln w="31750" cap="rnd">
            <a:solidFill>
              <a:srgbClr val="58654B"/>
            </a:solidFill>
            <a:prstDash val="sysDot"/>
            <a:round/>
          </a:ln>
        </p:spPr>
        <p:style>
          <a:lnRef idx="0">
            <a:srgbClr val="FFFFFF"/>
          </a:lnRef>
          <a:fillRef idx="0">
            <a:srgbClr val="FFFFFF"/>
          </a:fillRef>
          <a:effectRef idx="0">
            <a:srgbClr val="FFFFFF"/>
          </a:effectRef>
          <a:fontRef idx="minor">
            <a:schemeClr val="tx1"/>
          </a:fontRef>
        </p:style>
      </p:cxnSp>
      <p:sp>
        <p:nvSpPr>
          <p:cNvPr id="22" name="文本框 21"/>
          <p:cNvSpPr txBox="1"/>
          <p:nvPr/>
        </p:nvSpPr>
        <p:spPr>
          <a:xfrm>
            <a:off x="400050" y="1812925"/>
            <a:ext cx="4988560" cy="4267835"/>
          </a:xfrm>
          <a:prstGeom prst="rect">
            <a:avLst/>
          </a:prstGeom>
          <a:noFill/>
        </p:spPr>
        <p:txBody>
          <a:bodyPr wrap="square" rtlCol="0">
            <a:noAutofit/>
          </a:bodyPr>
          <a:lstStyle/>
          <a:p>
            <a:pPr indent="0" fontAlgn="auto">
              <a:lnSpc>
                <a:spcPct val="150000"/>
              </a:lnSpc>
              <a:spcBef>
                <a:spcPts val="0"/>
              </a:spcBef>
              <a:buFont typeface="黑体" panose="02010609060101010101" charset="-122"/>
              <a:buNone/>
            </a:pPr>
            <a:r>
              <a:rPr lang="zh-CN" altLang="en-US" sz="1200" b="1" dirty="0">
                <a:latin typeface="MiSans" panose="00000500000000000000" charset="-122"/>
                <a:ea typeface="MiSans" panose="00000500000000000000" charset="-122"/>
                <a:cs typeface="MiSans" panose="00000500000000000000" charset="-122"/>
                <a:sym typeface="+mn-ea"/>
              </a:rPr>
              <a:t>展项描述：</a:t>
            </a:r>
            <a:endParaRPr lang="zh-CN" altLang="en-US" sz="1200" b="1" dirty="0">
              <a:latin typeface="MiSans" panose="00000500000000000000" charset="-122"/>
              <a:ea typeface="MiSans" panose="00000500000000000000" charset="-122"/>
              <a:cs typeface="MiSans" panose="00000500000000000000" charset="-122"/>
            </a:endParaRPr>
          </a:p>
          <a:p>
            <a:pPr indent="254000" fontAlgn="auto">
              <a:lnSpc>
                <a:spcPct val="150000"/>
              </a:lnSpc>
              <a:spcBef>
                <a:spcPts val="0"/>
              </a:spcBef>
              <a:buFont typeface="黑体" panose="02010609060101010101" charset="-122"/>
              <a:buNone/>
            </a:pPr>
            <a:r>
              <a:rPr lang="zh-CN" altLang="en-US" sz="1200" dirty="0">
                <a:latin typeface="MiSans" panose="00000500000000000000" charset="-122"/>
                <a:ea typeface="MiSans" panose="00000500000000000000" charset="-122"/>
                <a:cs typeface="MiSans" panose="00000500000000000000" charset="-122"/>
                <a:sym typeface="+mn-ea"/>
              </a:rPr>
              <a:t>展项由绍兴美食名称、俗语、绍兴话</a:t>
            </a:r>
            <a:r>
              <a:rPr lang="zh-CN" altLang="en-US" sz="1200" dirty="0">
                <a:latin typeface="MiSans" panose="00000500000000000000" charset="-122"/>
                <a:ea typeface="MiSans" panose="00000500000000000000" charset="-122"/>
                <a:cs typeface="MiSans" panose="00000500000000000000" charset="-122"/>
                <a:sym typeface="+mn-ea"/>
              </a:rPr>
              <a:t>的展板组成。</a:t>
            </a:r>
            <a:endParaRPr lang="zh-CN" altLang="en-US" sz="1200" dirty="0">
              <a:latin typeface="MiSans" panose="00000500000000000000" charset="-122"/>
              <a:ea typeface="MiSans" panose="00000500000000000000" charset="-122"/>
              <a:cs typeface="MiSans" panose="00000500000000000000" charset="-122"/>
              <a:sym typeface="+mn-ea"/>
            </a:endParaRPr>
          </a:p>
          <a:p>
            <a:pPr indent="254000" fontAlgn="auto">
              <a:lnSpc>
                <a:spcPct val="150000"/>
              </a:lnSpc>
              <a:spcBef>
                <a:spcPts val="0"/>
              </a:spcBef>
              <a:buFont typeface="黑体" panose="02010609060101010101" charset="-122"/>
              <a:buNone/>
            </a:pPr>
            <a:r>
              <a:rPr lang="zh-CN" altLang="en-US" sz="1200" dirty="0">
                <a:latin typeface="MiSans" panose="00000500000000000000" charset="-122"/>
                <a:ea typeface="MiSans" panose="00000500000000000000" charset="-122"/>
                <a:cs typeface="MiSans" panose="00000500000000000000" charset="-122"/>
                <a:sym typeface="+mn-ea"/>
              </a:rPr>
              <a:t>该区域内将展示绍兴美食的名称，以及相关文化知识或俗语，观众可前往美食墙前了解绍兴的美食文化，同时打卡拍照留念。</a:t>
            </a:r>
            <a:endParaRPr lang="zh-CN" altLang="en-US" sz="1200" dirty="0">
              <a:latin typeface="MiSans" panose="00000500000000000000" charset="-122"/>
              <a:ea typeface="MiSans" panose="00000500000000000000" charset="-122"/>
              <a:cs typeface="MiSans" panose="00000500000000000000" charset="-122"/>
              <a:sym typeface="+mn-ea"/>
            </a:endParaRPr>
          </a:p>
          <a:p>
            <a:pPr indent="254000" fontAlgn="auto">
              <a:lnSpc>
                <a:spcPct val="150000"/>
              </a:lnSpc>
              <a:spcBef>
                <a:spcPts val="0"/>
              </a:spcBef>
              <a:buFont typeface="黑体" panose="02010609060101010101" charset="-122"/>
              <a:buNone/>
            </a:pPr>
            <a:endParaRPr lang="zh-CN" altLang="en-US" sz="1200" dirty="0">
              <a:latin typeface="MiSans" panose="00000500000000000000" charset="-122"/>
              <a:ea typeface="MiSans" panose="00000500000000000000" charset="-122"/>
              <a:cs typeface="MiSans" panose="00000500000000000000" charset="-122"/>
              <a:sym typeface="+mn-ea"/>
            </a:endParaRPr>
          </a:p>
          <a:p>
            <a:pPr indent="0" fontAlgn="auto">
              <a:lnSpc>
                <a:spcPct val="150000"/>
              </a:lnSpc>
              <a:spcBef>
                <a:spcPts val="0"/>
              </a:spcBef>
              <a:buFont typeface="黑体" panose="02010609060101010101" charset="-122"/>
              <a:buNone/>
            </a:pPr>
            <a:r>
              <a:rPr lang="zh-CN" altLang="en-US" sz="1200" b="1" dirty="0">
                <a:latin typeface="MiSans" panose="00000500000000000000" charset="-122"/>
                <a:ea typeface="MiSans" panose="00000500000000000000" charset="-122"/>
                <a:cs typeface="MiSans" panose="00000500000000000000" charset="-122"/>
                <a:sym typeface="+mn-ea"/>
              </a:rPr>
              <a:t>展示目的：</a:t>
            </a:r>
            <a:r>
              <a:rPr lang="zh-CN" altLang="en-US" sz="1200" dirty="0">
                <a:latin typeface="MiSans" panose="00000500000000000000" charset="-122"/>
                <a:ea typeface="MiSans" panose="00000500000000000000" charset="-122"/>
                <a:cs typeface="MiSans" panose="00000500000000000000" charset="-122"/>
                <a:sym typeface="+mn-ea"/>
              </a:rPr>
              <a:t>科普绍兴美食，打造具有地域特色的打卡区。</a:t>
            </a:r>
            <a:endParaRPr lang="zh-CN" altLang="en-US" sz="1200" dirty="0">
              <a:latin typeface="MiSans" panose="00000500000000000000" charset="-122"/>
              <a:ea typeface="MiSans" panose="00000500000000000000" charset="-122"/>
              <a:cs typeface="MiSans" panose="00000500000000000000" charset="-122"/>
              <a:sym typeface="黑体" panose="02010609060101010101" charset="-122"/>
            </a:endParaRPr>
          </a:p>
          <a:p>
            <a:pPr indent="0" fontAlgn="auto">
              <a:lnSpc>
                <a:spcPct val="150000"/>
              </a:lnSpc>
              <a:spcBef>
                <a:spcPts val="0"/>
              </a:spcBef>
              <a:buFont typeface="黑体" panose="02010609060101010101" charset="-122"/>
              <a:buNone/>
            </a:pPr>
            <a:endParaRPr lang="zh-CN" altLang="en-US" sz="1200" b="1" dirty="0">
              <a:latin typeface="MiSans" panose="00000500000000000000" charset="-122"/>
              <a:ea typeface="MiSans" panose="00000500000000000000" charset="-122"/>
              <a:cs typeface="MiSans" panose="00000500000000000000" charset="-122"/>
              <a:sym typeface="黑体" panose="02010609060101010101" charset="-122"/>
            </a:endParaRPr>
          </a:p>
          <a:p>
            <a:pPr>
              <a:lnSpc>
                <a:spcPct val="150000"/>
              </a:lnSpc>
            </a:pPr>
            <a:r>
              <a:rPr lang="zh-CN" altLang="en-US" sz="1200" b="1" dirty="0">
                <a:latin typeface="MiSans" panose="00000500000000000000" charset="-122"/>
                <a:ea typeface="MiSans" panose="00000500000000000000" charset="-122"/>
                <a:cs typeface="MiSans" panose="00000500000000000000" charset="-122"/>
                <a:sym typeface="黑体" panose="02010609060101010101" charset="-122"/>
              </a:rPr>
              <a:t>操作说明：</a:t>
            </a:r>
            <a:endParaRPr lang="zh-CN" altLang="en-US" sz="1200" b="1" dirty="0">
              <a:latin typeface="MiSans" panose="00000500000000000000" charset="-122"/>
              <a:ea typeface="MiSans" panose="00000500000000000000" charset="-122"/>
              <a:cs typeface="MiSans" panose="00000500000000000000" charset="-122"/>
              <a:sym typeface="黑体" panose="02010609060101010101" charset="-122"/>
            </a:endParaRPr>
          </a:p>
          <a:p>
            <a:pPr>
              <a:lnSpc>
                <a:spcPct val="150000"/>
              </a:lnSpc>
            </a:pPr>
            <a:r>
              <a:rPr lang="en-US" altLang="zh-CN" sz="1200" dirty="0">
                <a:latin typeface="MiSans" panose="00000500000000000000" charset="-122"/>
                <a:ea typeface="MiSans" panose="00000500000000000000" charset="-122"/>
                <a:cs typeface="MiSans" panose="00000500000000000000" charset="-122"/>
                <a:sym typeface="黑体" panose="02010609060101010101" charset="-122"/>
              </a:rPr>
              <a:t>1</a:t>
            </a:r>
            <a:r>
              <a:rPr lang="zh-CN" altLang="en-US" sz="1200" dirty="0">
                <a:latin typeface="MiSans" panose="00000500000000000000" charset="-122"/>
                <a:ea typeface="MiSans" panose="00000500000000000000" charset="-122"/>
                <a:cs typeface="MiSans" panose="00000500000000000000" charset="-122"/>
                <a:sym typeface="黑体" panose="02010609060101010101" charset="-122"/>
              </a:rPr>
              <a:t>、观众步入展区；</a:t>
            </a:r>
            <a:endParaRPr lang="zh-CN" altLang="en-US" sz="1200" dirty="0">
              <a:latin typeface="MiSans" panose="00000500000000000000" charset="-122"/>
              <a:ea typeface="MiSans" panose="00000500000000000000" charset="-122"/>
              <a:cs typeface="MiSans" panose="00000500000000000000" charset="-122"/>
              <a:sym typeface="黑体" panose="02010609060101010101" charset="-122"/>
            </a:endParaRPr>
          </a:p>
          <a:p>
            <a:pPr>
              <a:lnSpc>
                <a:spcPct val="150000"/>
              </a:lnSpc>
            </a:pPr>
            <a:r>
              <a:rPr lang="zh-CN" altLang="en-US" sz="1200" dirty="0">
                <a:latin typeface="MiSans" panose="00000500000000000000" charset="-122"/>
                <a:ea typeface="MiSans" panose="00000500000000000000" charset="-122"/>
                <a:cs typeface="MiSans" panose="00000500000000000000" charset="-122"/>
                <a:sym typeface="方正兰亭细黑_GBK" panose="02000000000000000000" charset="-122"/>
              </a:rPr>
              <a:t>2、了解绍兴的美食文化；</a:t>
            </a:r>
            <a:endParaRPr lang="zh-CN" altLang="en-US" sz="1200" dirty="0">
              <a:latin typeface="MiSans" panose="00000500000000000000" charset="-122"/>
              <a:ea typeface="MiSans" panose="00000500000000000000" charset="-122"/>
              <a:cs typeface="MiSans" panose="00000500000000000000" charset="-122"/>
              <a:sym typeface="方正兰亭细黑_GBK" panose="02000000000000000000" charset="-122"/>
            </a:endParaRPr>
          </a:p>
          <a:p>
            <a:pPr>
              <a:lnSpc>
                <a:spcPct val="150000"/>
              </a:lnSpc>
            </a:pPr>
            <a:r>
              <a:rPr lang="en-US" altLang="zh-CN" sz="1200" dirty="0">
                <a:latin typeface="MiSans" panose="00000500000000000000" charset="-122"/>
                <a:ea typeface="MiSans" panose="00000500000000000000" charset="-122"/>
                <a:cs typeface="MiSans" panose="00000500000000000000" charset="-122"/>
              </a:rPr>
              <a:t>3</a:t>
            </a:r>
            <a:r>
              <a:rPr lang="zh-CN" altLang="en-US" sz="1200" dirty="0">
                <a:latin typeface="MiSans" panose="00000500000000000000" charset="-122"/>
                <a:ea typeface="MiSans" panose="00000500000000000000" charset="-122"/>
                <a:cs typeface="MiSans" panose="00000500000000000000" charset="-122"/>
              </a:rPr>
              <a:t>、与美食墙前牌照打卡；</a:t>
            </a:r>
            <a:endParaRPr lang="zh-CN" altLang="en-US" sz="1200" dirty="0">
              <a:latin typeface="MiSans" panose="00000500000000000000" charset="-122"/>
              <a:ea typeface="MiSans" panose="00000500000000000000" charset="-122"/>
              <a:cs typeface="MiSans" panose="00000500000000000000" charset="-122"/>
            </a:endParaRPr>
          </a:p>
        </p:txBody>
      </p:sp>
      <p:pic>
        <p:nvPicPr>
          <p:cNvPr id="2" name="图片 1"/>
          <p:cNvPicPr>
            <a:picLocks noChangeAspect="1"/>
          </p:cNvPicPr>
          <p:nvPr/>
        </p:nvPicPr>
        <p:blipFill>
          <a:blip r:embed="rId5"/>
          <a:stretch>
            <a:fillRect/>
          </a:stretch>
        </p:blipFill>
        <p:spPr>
          <a:xfrm>
            <a:off x="7472680" y="2000250"/>
            <a:ext cx="2780665" cy="3627755"/>
          </a:xfrm>
          <a:prstGeom prst="rect">
            <a:avLst/>
          </a:prstGeom>
        </p:spPr>
      </p:pic>
      <p:sp>
        <p:nvSpPr>
          <p:cNvPr id="3" name="文本框 2"/>
          <p:cNvSpPr txBox="1"/>
          <p:nvPr/>
        </p:nvSpPr>
        <p:spPr>
          <a:xfrm>
            <a:off x="8251825" y="346710"/>
            <a:ext cx="3532505" cy="398780"/>
          </a:xfrm>
          <a:prstGeom prst="rect">
            <a:avLst/>
          </a:prstGeom>
          <a:noFill/>
        </p:spPr>
        <p:txBody>
          <a:bodyPr wrap="square" rtlCol="0">
            <a:spAutoFit/>
          </a:bodyPr>
          <a:lstStyle/>
          <a:p>
            <a:pPr algn="r"/>
            <a:r>
              <a:rPr lang="zh-CN" altLang="en-US" sz="2000">
                <a:solidFill>
                  <a:srgbClr val="58654B"/>
                </a:solidFill>
                <a:latin typeface="京華老宋体_KingHwa_OldSong" panose="02000500000000000000" charset="-122"/>
                <a:ea typeface="京華老宋体_KingHwa_OldSong" panose="02000500000000000000" charset="-122"/>
                <a:cs typeface="仿宋" panose="02010609060101010101" charset="-122"/>
                <a:sym typeface="+mn-ea"/>
              </a:rPr>
              <a:t>绍兴文化里的科学基因</a:t>
            </a:r>
            <a:endParaRPr lang="zh-CN" altLang="en-US" sz="2000">
              <a:solidFill>
                <a:srgbClr val="58654B"/>
              </a:solidFill>
              <a:latin typeface="京華老宋体_KingHwa_OldSong" panose="02000500000000000000" charset="-122"/>
              <a:ea typeface="京華老宋体_KingHwa_OldSong" panose="02000500000000000000" charset="-122"/>
              <a:cs typeface="仿宋" panose="02010609060101010101" charset="-122"/>
              <a:sym typeface="+mn-ea"/>
            </a:endParaRPr>
          </a:p>
        </p:txBody>
      </p:sp>
      <p:grpSp>
        <p:nvGrpSpPr>
          <p:cNvPr id="4" name="组合 3"/>
          <p:cNvGrpSpPr/>
          <p:nvPr/>
        </p:nvGrpSpPr>
        <p:grpSpPr>
          <a:xfrm>
            <a:off x="0" y="6189345"/>
            <a:ext cx="12192000" cy="668655"/>
            <a:chOff x="0" y="9747"/>
            <a:chExt cx="19200" cy="1053"/>
          </a:xfrm>
        </p:grpSpPr>
        <p:sp>
          <p:nvSpPr>
            <p:cNvPr id="6" name="矩形 5"/>
            <p:cNvSpPr/>
            <p:nvPr>
              <p:custDataLst>
                <p:tags r:id="rId6"/>
              </p:custDataLst>
            </p:nvPr>
          </p:nvSpPr>
          <p:spPr>
            <a:xfrm>
              <a:off x="0" y="9747"/>
              <a:ext cx="19200" cy="1053"/>
            </a:xfrm>
            <a:prstGeom prst="rect">
              <a:avLst/>
            </a:prstGeom>
            <a:solidFill>
              <a:srgbClr val="8F6F5D"/>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cs typeface="仿宋" panose="02010609060101010101" charset="-122"/>
              </a:endParaRPr>
            </a:p>
          </p:txBody>
        </p:sp>
        <p:pic>
          <p:nvPicPr>
            <p:cNvPr id="9" name="图片 8" descr="2"/>
            <p:cNvPicPr>
              <a:picLocks noChangeAspect="1"/>
            </p:cNvPicPr>
            <p:nvPr/>
          </p:nvPicPr>
          <p:blipFill>
            <a:blip r:embed="rId7">
              <a:alphaModFix amt="48000"/>
            </a:blip>
            <a:srcRect t="2036" b="82201"/>
            <a:stretch>
              <a:fillRect/>
            </a:stretch>
          </p:blipFill>
          <p:spPr>
            <a:xfrm>
              <a:off x="0" y="9747"/>
              <a:ext cx="19158" cy="1053"/>
            </a:xfrm>
            <a:prstGeom prst="rect">
              <a:avLst/>
            </a:prstGeom>
          </p:spPr>
        </p:pic>
      </p:grpSp>
    </p:spTree>
    <p:custDataLst>
      <p:tags r:id="rId8"/>
    </p:custData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bg>
      <p:bgPr>
        <a:solidFill>
          <a:srgbClr val="F0E7DD">
            <a:alpha val="27000"/>
          </a:srgbClr>
        </a:solidFill>
        <a:effectLst/>
      </p:bgPr>
    </p:bg>
    <p:spTree>
      <p:nvGrpSpPr>
        <p:cNvPr id="1" name=""/>
        <p:cNvGrpSpPr/>
        <p:nvPr/>
      </p:nvGrpSpPr>
      <p:grpSpPr>
        <a:xfrm>
          <a:off x="0" y="0"/>
          <a:ext cx="0" cy="0"/>
          <a:chOff x="0" y="0"/>
          <a:chExt cx="0" cy="0"/>
        </a:xfrm>
      </p:grpSpPr>
      <p:cxnSp>
        <p:nvCxnSpPr>
          <p:cNvPr id="21" name="直接连接符 20"/>
          <p:cNvCxnSpPr/>
          <p:nvPr>
            <p:custDataLst>
              <p:tags r:id="rId1"/>
            </p:custDataLst>
          </p:nvPr>
        </p:nvCxnSpPr>
        <p:spPr>
          <a:xfrm>
            <a:off x="400685" y="738505"/>
            <a:ext cx="11383645" cy="6985"/>
          </a:xfrm>
          <a:prstGeom prst="line">
            <a:avLst/>
          </a:prstGeom>
          <a:ln w="28575" cmpd="sng">
            <a:solidFill>
              <a:srgbClr val="58654B"/>
            </a:solidFill>
            <a:prstDash val="solid"/>
          </a:ln>
        </p:spPr>
        <p:style>
          <a:lnRef idx="2">
            <a:schemeClr val="accent1"/>
          </a:lnRef>
          <a:fillRef idx="0">
            <a:srgbClr val="FFFFFF"/>
          </a:fillRef>
          <a:effectRef idx="0">
            <a:srgbClr val="FFFFFF"/>
          </a:effectRef>
          <a:fontRef idx="minor">
            <a:schemeClr val="tx1"/>
          </a:fontRef>
        </p:style>
      </p:cxnSp>
      <p:sp>
        <p:nvSpPr>
          <p:cNvPr id="5" name="文本框 4"/>
          <p:cNvSpPr txBox="1"/>
          <p:nvPr>
            <p:custDataLst>
              <p:tags r:id="rId2"/>
            </p:custDataLst>
          </p:nvPr>
        </p:nvSpPr>
        <p:spPr>
          <a:xfrm>
            <a:off x="400685" y="216535"/>
            <a:ext cx="5059680" cy="509270"/>
          </a:xfrm>
          <a:prstGeom prst="rect">
            <a:avLst/>
          </a:prstGeom>
          <a:noFill/>
        </p:spPr>
        <p:txBody>
          <a:bodyPr wrap="square" rtlCol="0">
            <a:noAutofit/>
          </a:bodyPr>
          <a:lstStyle/>
          <a:p>
            <a:r>
              <a:rPr lang="zh-CN" altLang="en-US" sz="3600">
                <a:solidFill>
                  <a:srgbClr val="58654B"/>
                </a:solidFill>
                <a:latin typeface="京華老宋体_KingHwa_OldSong" panose="02000500000000000000" charset="-122"/>
                <a:ea typeface="京華老宋体_KingHwa_OldSong" panose="02000500000000000000" charset="-122"/>
                <a:cs typeface="仿宋" panose="02010609060101010101" charset="-122"/>
                <a:sym typeface="+mn-ea"/>
              </a:rPr>
              <a:t>绍兴美食如何创新</a:t>
            </a:r>
            <a:endParaRPr lang="zh-CN" altLang="en-US" sz="3600" b="0">
              <a:solidFill>
                <a:srgbClr val="58654B"/>
              </a:solidFill>
              <a:latin typeface="京華老宋体_KingHwa_OldSong" panose="02000500000000000000" charset="-122"/>
              <a:ea typeface="京華老宋体_KingHwa_OldSong" panose="02000500000000000000" charset="-122"/>
              <a:cs typeface="仿宋" panose="02010609060101010101" charset="-122"/>
              <a:sym typeface="+mn-ea"/>
            </a:endParaRPr>
          </a:p>
          <a:p>
            <a:endParaRPr lang="zh-CN" altLang="en-US" sz="3600">
              <a:solidFill>
                <a:srgbClr val="58654B"/>
              </a:solidFill>
              <a:latin typeface="京華老宋体_KingHwa_OldSong" panose="02000500000000000000" charset="-122"/>
              <a:ea typeface="京華老宋体_KingHwa_OldSong" panose="02000500000000000000" charset="-122"/>
              <a:cs typeface="仿宋" panose="02010609060101010101" charset="-122"/>
            </a:endParaRPr>
          </a:p>
        </p:txBody>
      </p:sp>
      <p:graphicFrame>
        <p:nvGraphicFramePr>
          <p:cNvPr id="8" name="表格 7"/>
          <p:cNvGraphicFramePr/>
          <p:nvPr>
            <p:custDataLst>
              <p:tags r:id="rId3"/>
            </p:custDataLst>
          </p:nvPr>
        </p:nvGraphicFramePr>
        <p:xfrm>
          <a:off x="400685" y="1163955"/>
          <a:ext cx="11383645" cy="398780"/>
        </p:xfrm>
        <a:graphic>
          <a:graphicData uri="http://schemas.openxmlformats.org/drawingml/2006/table">
            <a:tbl>
              <a:tblPr firstCol="1" bandCol="1">
                <a:tableStyleId>{B2A5736F-0B23-42C7-9033-99ABC36045BD}</a:tableStyleId>
              </a:tblPr>
              <a:tblGrid>
                <a:gridCol w="1452880"/>
                <a:gridCol w="1915795"/>
                <a:gridCol w="1897380"/>
                <a:gridCol w="2181225"/>
                <a:gridCol w="2038985"/>
                <a:gridCol w="1897380"/>
              </a:tblGrid>
              <a:tr h="381000">
                <a:tc>
                  <a:txBody>
                    <a:bodyPr/>
                    <a:lstStyle/>
                    <a:p>
                      <a:pPr algn="ctr">
                        <a:lnSpc>
                          <a:spcPct val="100000"/>
                        </a:lnSpc>
                        <a:spcBef>
                          <a:spcPts val="0"/>
                        </a:spcBef>
                        <a:buClrTx/>
                        <a:buSzTx/>
                        <a:buFontTx/>
                        <a:buNone/>
                      </a:pPr>
                      <a:r>
                        <a:rPr lang="zh-CN" altLang="en-US" sz="1200" b="0">
                          <a:latin typeface="MiSans" panose="00000500000000000000" charset="-122"/>
                          <a:ea typeface="MiSans" panose="00000500000000000000" charset="-122"/>
                          <a:sym typeface="+mn-ea"/>
                        </a:rPr>
                        <a:t>展区名称</a:t>
                      </a:r>
                      <a:endParaRPr lang="zh-CN" altLang="en-US" sz="1200" b="0">
                        <a:latin typeface="MiSans" panose="00000500000000000000" charset="-122"/>
                        <a:ea typeface="MiSans" panose="00000500000000000000" charset="-122"/>
                      </a:endParaRPr>
                    </a:p>
                  </a:txBody>
                  <a:tcPr anchor="ctr">
                    <a:solidFill>
                      <a:srgbClr val="8F6F5D"/>
                    </a:solidFill>
                  </a:tcPr>
                </a:tc>
                <a:tc>
                  <a:txBody>
                    <a:bodyPr/>
                    <a:lstStyle/>
                    <a:p>
                      <a:pPr algn="l">
                        <a:lnSpc>
                          <a:spcPct val="120000"/>
                        </a:lnSpc>
                        <a:spcBef>
                          <a:spcPts val="0"/>
                        </a:spcBef>
                        <a:spcAft>
                          <a:spcPts val="0"/>
                        </a:spcAft>
                        <a:buClrTx/>
                        <a:buSzTx/>
                        <a:buFontTx/>
                        <a:buNone/>
                      </a:pPr>
                      <a:r>
                        <a:rPr lang="zh-CN" altLang="en-US" sz="1200" spc="120">
                          <a:latin typeface="MiSans" panose="00000500000000000000" charset="-122"/>
                          <a:ea typeface="MiSans" panose="00000500000000000000" charset="-122"/>
                        </a:rPr>
                        <a:t>传统美食</a:t>
                      </a:r>
                      <a:endParaRPr lang="zh-CN" altLang="en-US" sz="1200" spc="120">
                        <a:latin typeface="MiSans" panose="00000500000000000000" charset="-122"/>
                        <a:ea typeface="MiSans" panose="00000500000000000000" charset="-122"/>
                      </a:endParaRPr>
                    </a:p>
                  </a:txBody>
                  <a:tcPr anchor="ctr"/>
                </a:tc>
                <a:tc>
                  <a:txBody>
                    <a:bodyPr/>
                    <a:lstStyle/>
                    <a:p>
                      <a:pPr algn="ctr">
                        <a:buNone/>
                      </a:pPr>
                      <a:r>
                        <a:rPr lang="zh-CN" altLang="en-US" sz="1200">
                          <a:solidFill>
                            <a:schemeClr val="bg1"/>
                          </a:solidFill>
                          <a:latin typeface="MiSans" panose="00000500000000000000" charset="-122"/>
                          <a:ea typeface="MiSans" panose="00000500000000000000" charset="-122"/>
                        </a:rPr>
                        <a:t>展品名称</a:t>
                      </a:r>
                      <a:endParaRPr lang="zh-CN" altLang="en-US" sz="1200">
                        <a:solidFill>
                          <a:schemeClr val="bg1"/>
                        </a:solidFill>
                        <a:latin typeface="MiSans" panose="00000500000000000000" charset="-122"/>
                        <a:ea typeface="MiSans" panose="00000500000000000000" charset="-122"/>
                      </a:endParaRPr>
                    </a:p>
                  </a:txBody>
                  <a:tcPr anchor="ctr">
                    <a:solidFill>
                      <a:srgbClr val="8F6F5D"/>
                    </a:solidFill>
                  </a:tcPr>
                </a:tc>
                <a:tc>
                  <a:txBody>
                    <a:bodyPr/>
                    <a:lstStyle/>
                    <a:p>
                      <a:pPr algn="l">
                        <a:lnSpc>
                          <a:spcPct val="120000"/>
                        </a:lnSpc>
                        <a:spcBef>
                          <a:spcPts val="0"/>
                        </a:spcBef>
                        <a:spcAft>
                          <a:spcPts val="0"/>
                        </a:spcAft>
                        <a:buClrTx/>
                        <a:buSzTx/>
                        <a:buFontTx/>
                        <a:buNone/>
                      </a:pPr>
                      <a:r>
                        <a:rPr lang="zh-CN" altLang="en-US" sz="1200" spc="120">
                          <a:latin typeface="MiSans" panose="00000500000000000000" charset="-122"/>
                          <a:ea typeface="MiSans" panose="00000500000000000000" charset="-122"/>
                          <a:sym typeface="+mn-ea"/>
                        </a:rPr>
                        <a:t>绍兴美食如何创新</a:t>
                      </a:r>
                      <a:endParaRPr lang="zh-CN" altLang="en-US" sz="1200" b="0" spc="120">
                        <a:latin typeface="MiSans" panose="00000500000000000000" charset="-122"/>
                        <a:ea typeface="MiSans" panose="00000500000000000000" charset="-122"/>
                        <a:sym typeface="+mn-ea"/>
                      </a:endParaRPr>
                    </a:p>
                  </a:txBody>
                  <a:tcPr marL="177800" marR="177800" marT="107950" marB="107950" anchor="ctr"/>
                </a:tc>
                <a:tc>
                  <a:txBody>
                    <a:bodyPr/>
                    <a:lstStyle/>
                    <a:p>
                      <a:pPr algn="ctr">
                        <a:buNone/>
                      </a:pPr>
                      <a:r>
                        <a:rPr lang="zh-CN" altLang="en-US" sz="1200">
                          <a:solidFill>
                            <a:schemeClr val="bg1"/>
                          </a:solidFill>
                          <a:latin typeface="MiSans" panose="00000500000000000000" charset="-122"/>
                          <a:ea typeface="MiSans" panose="00000500000000000000" charset="-122"/>
                        </a:rPr>
                        <a:t>展示形式</a:t>
                      </a:r>
                      <a:endParaRPr lang="zh-CN" altLang="en-US" sz="1200">
                        <a:solidFill>
                          <a:schemeClr val="bg1"/>
                        </a:solidFill>
                        <a:latin typeface="MiSans" panose="00000500000000000000" charset="-122"/>
                        <a:ea typeface="MiSans" panose="00000500000000000000" charset="-122"/>
                      </a:endParaRPr>
                    </a:p>
                  </a:txBody>
                  <a:tcPr anchor="ctr">
                    <a:solidFill>
                      <a:srgbClr val="8F6F5D"/>
                    </a:solidFill>
                  </a:tcPr>
                </a:tc>
                <a:tc>
                  <a:txBody>
                    <a:bodyPr/>
                    <a:lstStyle/>
                    <a:p>
                      <a:pPr algn="ctr">
                        <a:buNone/>
                      </a:pPr>
                      <a:r>
                        <a:rPr lang="zh-CN" sz="1200">
                          <a:latin typeface="MiSans" panose="00000500000000000000" charset="-122"/>
                          <a:ea typeface="MiSans" panose="00000500000000000000" charset="-122"/>
                        </a:rPr>
                        <a:t>图文展板</a:t>
                      </a:r>
                      <a:endParaRPr lang="zh-CN" sz="1200">
                        <a:latin typeface="MiSans" panose="00000500000000000000" charset="-122"/>
                        <a:ea typeface="MiSans" panose="00000500000000000000" charset="-122"/>
                      </a:endParaRPr>
                    </a:p>
                  </a:txBody>
                  <a:tcPr anchor="ctr"/>
                </a:tc>
              </a:tr>
            </a:tbl>
          </a:graphicData>
        </a:graphic>
      </p:graphicFrame>
      <p:sp>
        <p:nvSpPr>
          <p:cNvPr id="22" name="文本框 21"/>
          <p:cNvSpPr txBox="1"/>
          <p:nvPr/>
        </p:nvSpPr>
        <p:spPr>
          <a:xfrm>
            <a:off x="400050" y="1812925"/>
            <a:ext cx="11384280" cy="4267835"/>
          </a:xfrm>
          <a:prstGeom prst="rect">
            <a:avLst/>
          </a:prstGeom>
          <a:noFill/>
        </p:spPr>
        <p:txBody>
          <a:bodyPr wrap="square" rtlCol="0">
            <a:noAutofit/>
          </a:bodyPr>
          <a:lstStyle/>
          <a:p>
            <a:pPr indent="0" fontAlgn="auto">
              <a:lnSpc>
                <a:spcPct val="150000"/>
              </a:lnSpc>
              <a:spcBef>
                <a:spcPts val="0"/>
              </a:spcBef>
              <a:buFont typeface="黑体" panose="02010609060101010101" charset="-122"/>
              <a:buNone/>
            </a:pPr>
            <a:r>
              <a:rPr lang="zh-CN" altLang="en-US" sz="1200" b="1" dirty="0">
                <a:latin typeface="MiSans" panose="00000500000000000000" charset="-122"/>
                <a:ea typeface="MiSans" panose="00000500000000000000" charset="-122"/>
                <a:cs typeface="MiSans" panose="00000500000000000000" charset="-122"/>
                <a:sym typeface="+mn-ea"/>
              </a:rPr>
              <a:t>展项描述：</a:t>
            </a:r>
            <a:endParaRPr lang="zh-CN" altLang="en-US" sz="1200" b="1" dirty="0">
              <a:latin typeface="MiSans" panose="00000500000000000000" charset="-122"/>
              <a:ea typeface="MiSans" panose="00000500000000000000" charset="-122"/>
              <a:cs typeface="MiSans" panose="00000500000000000000" charset="-122"/>
            </a:endParaRPr>
          </a:p>
          <a:p>
            <a:pPr indent="254000" fontAlgn="auto">
              <a:lnSpc>
                <a:spcPct val="150000"/>
              </a:lnSpc>
              <a:spcBef>
                <a:spcPts val="0"/>
              </a:spcBef>
              <a:buFont typeface="黑体" panose="02010609060101010101" charset="-122"/>
              <a:buNone/>
            </a:pPr>
            <a:r>
              <a:rPr lang="zh-CN" altLang="en-US" sz="1200" dirty="0">
                <a:latin typeface="MiSans" panose="00000500000000000000" charset="-122"/>
                <a:ea typeface="MiSans" panose="00000500000000000000" charset="-122"/>
                <a:cs typeface="MiSans" panose="00000500000000000000" charset="-122"/>
                <a:sym typeface="+mn-ea"/>
              </a:rPr>
              <a:t>图文展板中将讲述绍兴美食的创新性发展。</a:t>
            </a:r>
            <a:endParaRPr lang="zh-CN" altLang="en-US" sz="1200" dirty="0">
              <a:latin typeface="MiSans" panose="00000500000000000000" charset="-122"/>
              <a:ea typeface="MiSans" panose="00000500000000000000" charset="-122"/>
              <a:cs typeface="MiSans" panose="00000500000000000000" charset="-122"/>
              <a:sym typeface="+mn-ea"/>
            </a:endParaRPr>
          </a:p>
          <a:p>
            <a:pPr indent="254000" fontAlgn="auto">
              <a:lnSpc>
                <a:spcPct val="150000"/>
              </a:lnSpc>
              <a:spcBef>
                <a:spcPts val="0"/>
              </a:spcBef>
              <a:buFont typeface="黑体" panose="02010609060101010101" charset="-122"/>
              <a:buNone/>
            </a:pPr>
            <a:r>
              <a:rPr lang="zh-CN" altLang="en-US" sz="1200" dirty="0">
                <a:latin typeface="MiSans" panose="00000500000000000000" charset="-122"/>
                <a:ea typeface="MiSans" panose="00000500000000000000" charset="-122"/>
                <a:cs typeface="MiSans" panose="00000500000000000000" charset="-122"/>
                <a:sym typeface="+mn-ea"/>
              </a:rPr>
              <a:t>本展项呈现绍兴美食在守护</a:t>
            </a:r>
            <a:r>
              <a:rPr lang="en-US" altLang="zh-CN" sz="1200" dirty="0">
                <a:latin typeface="MiSans" panose="00000500000000000000" charset="-122"/>
                <a:ea typeface="MiSans" panose="00000500000000000000" charset="-122"/>
                <a:cs typeface="MiSans" panose="00000500000000000000" charset="-122"/>
                <a:sym typeface="+mn-ea"/>
              </a:rPr>
              <a:t>“</a:t>
            </a:r>
            <a:r>
              <a:rPr lang="zh-CN" altLang="en-US" sz="1200" dirty="0">
                <a:latin typeface="MiSans" panose="00000500000000000000" charset="-122"/>
                <a:ea typeface="MiSans" panose="00000500000000000000" charset="-122"/>
                <a:cs typeface="MiSans" panose="00000500000000000000" charset="-122"/>
                <a:sym typeface="+mn-ea"/>
              </a:rPr>
              <a:t>霉醉酱鲜</a:t>
            </a:r>
            <a:r>
              <a:rPr lang="en-US" altLang="zh-CN" sz="1200" dirty="0">
                <a:latin typeface="MiSans" panose="00000500000000000000" charset="-122"/>
                <a:ea typeface="MiSans" panose="00000500000000000000" charset="-122"/>
                <a:cs typeface="MiSans" panose="00000500000000000000" charset="-122"/>
                <a:sym typeface="+mn-ea"/>
              </a:rPr>
              <a:t>”</a:t>
            </a:r>
            <a:r>
              <a:rPr lang="zh-CN" altLang="en-US" sz="1200" dirty="0">
                <a:latin typeface="MiSans" panose="00000500000000000000" charset="-122"/>
                <a:ea typeface="MiSans" panose="00000500000000000000" charset="-122"/>
                <a:cs typeface="MiSans" panose="00000500000000000000" charset="-122"/>
                <a:sym typeface="+mn-ea"/>
              </a:rPr>
              <a:t>千年基因的同时，通过数字化转型与平台经济赋能、产品创新与风味融合、产业升级与全球化</a:t>
            </a:r>
            <a:r>
              <a:rPr lang="zh-CN" altLang="en-US" sz="1200" dirty="0">
                <a:latin typeface="MiSans" panose="00000500000000000000" charset="-122"/>
                <a:ea typeface="MiSans" panose="00000500000000000000" charset="-122"/>
                <a:cs typeface="MiSans" panose="00000500000000000000" charset="-122"/>
                <a:sym typeface="+mn-ea"/>
              </a:rPr>
              <a:t>拓展、文旅体验活化</a:t>
            </a:r>
            <a:r>
              <a:rPr lang="zh-CN" altLang="en-US" sz="1200" dirty="0">
                <a:latin typeface="MiSans" panose="00000500000000000000" charset="-122"/>
                <a:ea typeface="MiSans" panose="00000500000000000000" charset="-122"/>
                <a:cs typeface="MiSans" panose="00000500000000000000" charset="-122"/>
                <a:sym typeface="+mn-ea"/>
              </a:rPr>
              <a:t>等多维创新，开启</a:t>
            </a:r>
            <a:r>
              <a:rPr lang="en-US" altLang="zh-CN" sz="1200" dirty="0">
                <a:latin typeface="MiSans" panose="00000500000000000000" charset="-122"/>
                <a:ea typeface="MiSans" panose="00000500000000000000" charset="-122"/>
                <a:cs typeface="MiSans" panose="00000500000000000000" charset="-122"/>
                <a:sym typeface="+mn-ea"/>
              </a:rPr>
              <a:t>“</a:t>
            </a:r>
            <a:r>
              <a:rPr lang="zh-CN" altLang="en-US" sz="1200" dirty="0">
                <a:latin typeface="MiSans" panose="00000500000000000000" charset="-122"/>
                <a:ea typeface="MiSans" panose="00000500000000000000" charset="-122"/>
                <a:cs typeface="MiSans" panose="00000500000000000000" charset="-122"/>
                <a:sym typeface="+mn-ea"/>
              </a:rPr>
              <a:t>无界融合</a:t>
            </a:r>
            <a:r>
              <a:rPr lang="en-US" altLang="zh-CN" sz="1200" dirty="0">
                <a:latin typeface="MiSans" panose="00000500000000000000" charset="-122"/>
                <a:ea typeface="MiSans" panose="00000500000000000000" charset="-122"/>
                <a:cs typeface="MiSans" panose="00000500000000000000" charset="-122"/>
                <a:sym typeface="+mn-ea"/>
              </a:rPr>
              <a:t>”</a:t>
            </a:r>
            <a:r>
              <a:rPr lang="zh-CN" altLang="en-US" sz="1200" dirty="0">
                <a:latin typeface="MiSans" panose="00000500000000000000" charset="-122"/>
                <a:ea typeface="MiSans" panose="00000500000000000000" charset="-122"/>
                <a:cs typeface="MiSans" panose="00000500000000000000" charset="-122"/>
                <a:sym typeface="+mn-ea"/>
              </a:rPr>
              <a:t>的时代叙事。</a:t>
            </a:r>
            <a:endParaRPr lang="zh-CN" altLang="en-US" sz="1200" dirty="0">
              <a:latin typeface="MiSans" panose="00000500000000000000" charset="-122"/>
              <a:ea typeface="MiSans" panose="00000500000000000000" charset="-122"/>
              <a:cs typeface="MiSans" panose="00000500000000000000" charset="-122"/>
              <a:sym typeface="+mn-ea"/>
            </a:endParaRPr>
          </a:p>
          <a:p>
            <a:pPr indent="254000" fontAlgn="auto">
              <a:lnSpc>
                <a:spcPct val="150000"/>
              </a:lnSpc>
              <a:spcBef>
                <a:spcPts val="0"/>
              </a:spcBef>
              <a:buFont typeface="黑体" panose="02010609060101010101" charset="-122"/>
              <a:buNone/>
            </a:pPr>
            <a:endParaRPr lang="zh-CN" altLang="en-US" sz="1200" dirty="0">
              <a:latin typeface="MiSans" panose="00000500000000000000" charset="-122"/>
              <a:ea typeface="MiSans" panose="00000500000000000000" charset="-122"/>
              <a:cs typeface="MiSans" panose="00000500000000000000" charset="-122"/>
              <a:sym typeface="+mn-ea"/>
            </a:endParaRPr>
          </a:p>
          <a:p>
            <a:pPr indent="0" fontAlgn="auto">
              <a:lnSpc>
                <a:spcPct val="150000"/>
              </a:lnSpc>
              <a:spcBef>
                <a:spcPts val="0"/>
              </a:spcBef>
              <a:buFont typeface="黑体" panose="02010609060101010101" charset="-122"/>
              <a:buNone/>
            </a:pPr>
            <a:r>
              <a:rPr lang="zh-CN" altLang="en-US" sz="1200" b="1" dirty="0">
                <a:latin typeface="MiSans" panose="00000500000000000000" charset="-122"/>
                <a:ea typeface="MiSans" panose="00000500000000000000" charset="-122"/>
                <a:cs typeface="MiSans" panose="00000500000000000000" charset="-122"/>
                <a:sym typeface="+mn-ea"/>
              </a:rPr>
              <a:t>展示目的：</a:t>
            </a:r>
            <a:r>
              <a:rPr lang="zh-CN" altLang="en-US" sz="1200" dirty="0">
                <a:latin typeface="MiSans" panose="00000500000000000000" charset="-122"/>
                <a:ea typeface="MiSans" panose="00000500000000000000" charset="-122"/>
                <a:cs typeface="MiSans" panose="00000500000000000000" charset="-122"/>
                <a:sym typeface="黑体" panose="02010609060101010101" charset="-122"/>
              </a:rPr>
              <a:t>旨在彰显绍兴美食以传统为根、创新为翼的活态传承路径，打造既深植本土文化又具全球视野的中国美食创新标杆。</a:t>
            </a:r>
            <a:endParaRPr lang="zh-CN" altLang="en-US" sz="1200" dirty="0">
              <a:latin typeface="MiSans" panose="00000500000000000000" charset="-122"/>
              <a:ea typeface="MiSans" panose="00000500000000000000" charset="-122"/>
              <a:cs typeface="MiSans" panose="00000500000000000000" charset="-122"/>
              <a:sym typeface="黑体" panose="02010609060101010101" charset="-122"/>
            </a:endParaRPr>
          </a:p>
          <a:p>
            <a:pPr indent="0" fontAlgn="auto">
              <a:lnSpc>
                <a:spcPct val="150000"/>
              </a:lnSpc>
              <a:spcBef>
                <a:spcPts val="0"/>
              </a:spcBef>
              <a:buFont typeface="黑体" panose="02010609060101010101" charset="-122"/>
              <a:buNone/>
            </a:pPr>
            <a:endParaRPr lang="zh-CN" altLang="en-US" sz="1200" b="1" dirty="0">
              <a:latin typeface="MiSans" panose="00000500000000000000" charset="-122"/>
              <a:ea typeface="MiSans" panose="00000500000000000000" charset="-122"/>
              <a:cs typeface="MiSans" panose="00000500000000000000" charset="-122"/>
              <a:sym typeface="黑体" panose="02010609060101010101" charset="-122"/>
            </a:endParaRPr>
          </a:p>
          <a:p>
            <a:pPr>
              <a:lnSpc>
                <a:spcPct val="150000"/>
              </a:lnSpc>
            </a:pPr>
            <a:r>
              <a:rPr lang="zh-CN" altLang="en-US" sz="1200" b="1" dirty="0">
                <a:latin typeface="MiSans" panose="00000500000000000000" charset="-122"/>
                <a:ea typeface="MiSans" panose="00000500000000000000" charset="-122"/>
                <a:cs typeface="MiSans" panose="00000500000000000000" charset="-122"/>
                <a:sym typeface="黑体" panose="02010609060101010101" charset="-122"/>
              </a:rPr>
              <a:t>操作说明：</a:t>
            </a:r>
            <a:endParaRPr lang="zh-CN" altLang="en-US" sz="1200" b="1" dirty="0">
              <a:latin typeface="MiSans" panose="00000500000000000000" charset="-122"/>
              <a:ea typeface="MiSans" panose="00000500000000000000" charset="-122"/>
              <a:cs typeface="MiSans" panose="00000500000000000000" charset="-122"/>
              <a:sym typeface="黑体" panose="02010609060101010101" charset="-122"/>
            </a:endParaRPr>
          </a:p>
          <a:p>
            <a:pPr>
              <a:lnSpc>
                <a:spcPct val="150000"/>
              </a:lnSpc>
            </a:pPr>
            <a:r>
              <a:rPr lang="en-US" altLang="zh-CN" sz="1200" dirty="0">
                <a:latin typeface="MiSans" panose="00000500000000000000" charset="-122"/>
                <a:ea typeface="MiSans" panose="00000500000000000000" charset="-122"/>
                <a:cs typeface="MiSans" panose="00000500000000000000" charset="-122"/>
                <a:sym typeface="黑体" panose="02010609060101010101" charset="-122"/>
              </a:rPr>
              <a:t>1</a:t>
            </a:r>
            <a:r>
              <a:rPr lang="zh-CN" altLang="en-US" sz="1200" dirty="0">
                <a:latin typeface="MiSans" panose="00000500000000000000" charset="-122"/>
                <a:ea typeface="MiSans" panose="00000500000000000000" charset="-122"/>
                <a:cs typeface="MiSans" panose="00000500000000000000" charset="-122"/>
                <a:sym typeface="黑体" panose="02010609060101010101" charset="-122"/>
              </a:rPr>
              <a:t>、观众步入展区；</a:t>
            </a:r>
            <a:endParaRPr lang="zh-CN" altLang="en-US" sz="1200" dirty="0">
              <a:latin typeface="MiSans" panose="00000500000000000000" charset="-122"/>
              <a:ea typeface="MiSans" panose="00000500000000000000" charset="-122"/>
              <a:cs typeface="MiSans" panose="00000500000000000000" charset="-122"/>
              <a:sym typeface="黑体" panose="02010609060101010101" charset="-122"/>
            </a:endParaRPr>
          </a:p>
          <a:p>
            <a:pPr>
              <a:lnSpc>
                <a:spcPct val="150000"/>
              </a:lnSpc>
            </a:pPr>
            <a:r>
              <a:rPr lang="zh-CN" altLang="en-US" sz="1200" dirty="0">
                <a:latin typeface="MiSans" panose="00000500000000000000" charset="-122"/>
                <a:ea typeface="MiSans" panose="00000500000000000000" charset="-122"/>
                <a:cs typeface="MiSans" panose="00000500000000000000" charset="-122"/>
                <a:sym typeface="方正兰亭细黑_GBK" panose="02000000000000000000" charset="-122"/>
              </a:rPr>
              <a:t>2、观看图文展板；</a:t>
            </a:r>
            <a:endParaRPr lang="zh-CN" altLang="en-US" sz="1200" dirty="0">
              <a:latin typeface="MiSans" panose="00000500000000000000" charset="-122"/>
              <a:ea typeface="MiSans" panose="00000500000000000000" charset="-122"/>
              <a:cs typeface="MiSans" panose="00000500000000000000" charset="-122"/>
              <a:sym typeface="方正兰亭细黑_GBK" panose="02000000000000000000" charset="-122"/>
            </a:endParaRPr>
          </a:p>
        </p:txBody>
      </p:sp>
      <p:sp>
        <p:nvSpPr>
          <p:cNvPr id="3" name="文本框 2"/>
          <p:cNvSpPr txBox="1"/>
          <p:nvPr/>
        </p:nvSpPr>
        <p:spPr>
          <a:xfrm>
            <a:off x="8251825" y="346710"/>
            <a:ext cx="3532505" cy="398780"/>
          </a:xfrm>
          <a:prstGeom prst="rect">
            <a:avLst/>
          </a:prstGeom>
          <a:noFill/>
        </p:spPr>
        <p:txBody>
          <a:bodyPr wrap="square" rtlCol="0">
            <a:spAutoFit/>
          </a:bodyPr>
          <a:lstStyle/>
          <a:p>
            <a:pPr algn="r"/>
            <a:r>
              <a:rPr lang="zh-CN" altLang="en-US" sz="2000">
                <a:solidFill>
                  <a:srgbClr val="58654B"/>
                </a:solidFill>
                <a:latin typeface="京華老宋体_KingHwa_OldSong" panose="02000500000000000000" charset="-122"/>
                <a:ea typeface="京華老宋体_KingHwa_OldSong" panose="02000500000000000000" charset="-122"/>
                <a:cs typeface="仿宋" panose="02010609060101010101" charset="-122"/>
                <a:sym typeface="+mn-ea"/>
              </a:rPr>
              <a:t>绍兴文化里的科学基因</a:t>
            </a:r>
            <a:endParaRPr lang="zh-CN" altLang="en-US" sz="2000">
              <a:solidFill>
                <a:srgbClr val="58654B"/>
              </a:solidFill>
              <a:latin typeface="京華老宋体_KingHwa_OldSong" panose="02000500000000000000" charset="-122"/>
              <a:ea typeface="京華老宋体_KingHwa_OldSong" panose="02000500000000000000" charset="-122"/>
              <a:cs typeface="仿宋" panose="02010609060101010101" charset="-122"/>
              <a:sym typeface="+mn-ea"/>
            </a:endParaRPr>
          </a:p>
        </p:txBody>
      </p:sp>
      <p:grpSp>
        <p:nvGrpSpPr>
          <p:cNvPr id="4" name="组合 3"/>
          <p:cNvGrpSpPr/>
          <p:nvPr/>
        </p:nvGrpSpPr>
        <p:grpSpPr>
          <a:xfrm>
            <a:off x="0" y="6189345"/>
            <a:ext cx="12192000" cy="668655"/>
            <a:chOff x="0" y="9747"/>
            <a:chExt cx="19200" cy="1053"/>
          </a:xfrm>
        </p:grpSpPr>
        <p:sp>
          <p:nvSpPr>
            <p:cNvPr id="6" name="矩形 5"/>
            <p:cNvSpPr/>
            <p:nvPr>
              <p:custDataLst>
                <p:tags r:id="rId4"/>
              </p:custDataLst>
            </p:nvPr>
          </p:nvSpPr>
          <p:spPr>
            <a:xfrm>
              <a:off x="0" y="9747"/>
              <a:ext cx="19200" cy="1053"/>
            </a:xfrm>
            <a:prstGeom prst="rect">
              <a:avLst/>
            </a:prstGeom>
            <a:solidFill>
              <a:srgbClr val="8F6F5D"/>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cs typeface="仿宋" panose="02010609060101010101" charset="-122"/>
              </a:endParaRPr>
            </a:p>
          </p:txBody>
        </p:sp>
        <p:pic>
          <p:nvPicPr>
            <p:cNvPr id="9" name="图片 8" descr="2"/>
            <p:cNvPicPr>
              <a:picLocks noChangeAspect="1"/>
            </p:cNvPicPr>
            <p:nvPr/>
          </p:nvPicPr>
          <p:blipFill>
            <a:blip r:embed="rId5">
              <a:alphaModFix amt="48000"/>
            </a:blip>
            <a:srcRect t="2036" b="82201"/>
            <a:stretch>
              <a:fillRect/>
            </a:stretch>
          </p:blipFill>
          <p:spPr>
            <a:xfrm>
              <a:off x="0" y="9747"/>
              <a:ext cx="19158" cy="1053"/>
            </a:xfrm>
            <a:prstGeom prst="rect">
              <a:avLst/>
            </a:prstGeom>
          </p:spPr>
        </p:pic>
      </p:grpSp>
      <p:pic>
        <p:nvPicPr>
          <p:cNvPr id="2" name="图片 1"/>
          <p:cNvPicPr>
            <a:picLocks noChangeAspect="1"/>
          </p:cNvPicPr>
          <p:nvPr/>
        </p:nvPicPr>
        <p:blipFill>
          <a:blip r:embed="rId6"/>
          <a:srcRect t="4010" b="15113"/>
          <a:stretch>
            <a:fillRect/>
          </a:stretch>
        </p:blipFill>
        <p:spPr>
          <a:xfrm>
            <a:off x="9748520" y="4854575"/>
            <a:ext cx="2035175" cy="1130300"/>
          </a:xfrm>
          <a:prstGeom prst="rect">
            <a:avLst/>
          </a:prstGeom>
        </p:spPr>
      </p:pic>
    </p:spTree>
    <p:custDataLst>
      <p:tags r:id="rId7"/>
    </p:custData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bg>
      <p:bgPr>
        <a:solidFill>
          <a:srgbClr val="F0E7DD">
            <a:alpha val="27000"/>
          </a:srgbClr>
        </a:solidFill>
        <a:effectLst/>
      </p:bgPr>
    </p:bg>
    <p:spTree>
      <p:nvGrpSpPr>
        <p:cNvPr id="1" name=""/>
        <p:cNvGrpSpPr/>
        <p:nvPr/>
      </p:nvGrpSpPr>
      <p:grpSpPr>
        <a:xfrm>
          <a:off x="0" y="0"/>
          <a:ext cx="0" cy="0"/>
          <a:chOff x="0" y="0"/>
          <a:chExt cx="0" cy="0"/>
        </a:xfrm>
      </p:grpSpPr>
      <p:pic>
        <p:nvPicPr>
          <p:cNvPr id="12" name="图片 11"/>
          <p:cNvPicPr>
            <a:picLocks noChangeAspect="1"/>
          </p:cNvPicPr>
          <p:nvPr>
            <p:custDataLst>
              <p:tags r:id="rId1"/>
            </p:custDataLst>
          </p:nvPr>
        </p:nvPicPr>
        <p:blipFill>
          <a:blip r:embed="rId2">
            <a:alphaModFix amt="11000"/>
          </a:blip>
          <a:srcRect l="5918" t="7748" r="5499" b="5733"/>
          <a:stretch>
            <a:fillRect/>
          </a:stretch>
        </p:blipFill>
        <p:spPr>
          <a:xfrm>
            <a:off x="2540" y="0"/>
            <a:ext cx="12192000" cy="6864985"/>
          </a:xfrm>
          <a:prstGeom prst="rect">
            <a:avLst/>
          </a:prstGeom>
        </p:spPr>
      </p:pic>
      <p:sp>
        <p:nvSpPr>
          <p:cNvPr id="11" name="Freeform 11"/>
          <p:cNvSpPr/>
          <p:nvPr>
            <p:custDataLst>
              <p:tags r:id="rId3"/>
            </p:custDataLst>
          </p:nvPr>
        </p:nvSpPr>
        <p:spPr bwMode="auto">
          <a:xfrm>
            <a:off x="2540" y="1532255"/>
            <a:ext cx="12192000" cy="3787140"/>
          </a:xfrm>
          <a:custGeom>
            <a:avLst/>
            <a:gdLst>
              <a:gd name="T0" fmla="*/ 389 w 395"/>
              <a:gd name="T1" fmla="*/ 36 h 143"/>
              <a:gd name="T2" fmla="*/ 383 w 395"/>
              <a:gd name="T3" fmla="*/ 20 h 143"/>
              <a:gd name="T4" fmla="*/ 366 w 395"/>
              <a:gd name="T5" fmla="*/ 21 h 143"/>
              <a:gd name="T6" fmla="*/ 355 w 395"/>
              <a:gd name="T7" fmla="*/ 15 h 143"/>
              <a:gd name="T8" fmla="*/ 343 w 395"/>
              <a:gd name="T9" fmla="*/ 11 h 143"/>
              <a:gd name="T10" fmla="*/ 328 w 395"/>
              <a:gd name="T11" fmla="*/ 13 h 143"/>
              <a:gd name="T12" fmla="*/ 305 w 395"/>
              <a:gd name="T13" fmla="*/ 12 h 143"/>
              <a:gd name="T14" fmla="*/ 297 w 395"/>
              <a:gd name="T15" fmla="*/ 22 h 143"/>
              <a:gd name="T16" fmla="*/ 284 w 395"/>
              <a:gd name="T17" fmla="*/ 22 h 143"/>
              <a:gd name="T18" fmla="*/ 260 w 395"/>
              <a:gd name="T19" fmla="*/ 15 h 143"/>
              <a:gd name="T20" fmla="*/ 247 w 395"/>
              <a:gd name="T21" fmla="*/ 19 h 143"/>
              <a:gd name="T22" fmla="*/ 226 w 395"/>
              <a:gd name="T23" fmla="*/ 21 h 143"/>
              <a:gd name="T24" fmla="*/ 209 w 395"/>
              <a:gd name="T25" fmla="*/ 11 h 143"/>
              <a:gd name="T26" fmla="*/ 199 w 395"/>
              <a:gd name="T27" fmla="*/ 8 h 143"/>
              <a:gd name="T28" fmla="*/ 181 w 395"/>
              <a:gd name="T29" fmla="*/ 15 h 143"/>
              <a:gd name="T30" fmla="*/ 160 w 395"/>
              <a:gd name="T31" fmla="*/ 15 h 143"/>
              <a:gd name="T32" fmla="*/ 151 w 395"/>
              <a:gd name="T33" fmla="*/ 11 h 143"/>
              <a:gd name="T34" fmla="*/ 142 w 395"/>
              <a:gd name="T35" fmla="*/ 11 h 143"/>
              <a:gd name="T36" fmla="*/ 126 w 395"/>
              <a:gd name="T37" fmla="*/ 13 h 143"/>
              <a:gd name="T38" fmla="*/ 112 w 395"/>
              <a:gd name="T39" fmla="*/ 12 h 143"/>
              <a:gd name="T40" fmla="*/ 77 w 395"/>
              <a:gd name="T41" fmla="*/ 10 h 143"/>
              <a:gd name="T42" fmla="*/ 51 w 395"/>
              <a:gd name="T43" fmla="*/ 4 h 143"/>
              <a:gd name="T44" fmla="*/ 42 w 395"/>
              <a:gd name="T45" fmla="*/ 9 h 143"/>
              <a:gd name="T46" fmla="*/ 32 w 395"/>
              <a:gd name="T47" fmla="*/ 11 h 143"/>
              <a:gd name="T48" fmla="*/ 25 w 395"/>
              <a:gd name="T49" fmla="*/ 21 h 143"/>
              <a:gd name="T50" fmla="*/ 5 w 395"/>
              <a:gd name="T51" fmla="*/ 43 h 143"/>
              <a:gd name="T52" fmla="*/ 1 w 395"/>
              <a:gd name="T53" fmla="*/ 75 h 143"/>
              <a:gd name="T54" fmla="*/ 10 w 395"/>
              <a:gd name="T55" fmla="*/ 114 h 143"/>
              <a:gd name="T56" fmla="*/ 25 w 395"/>
              <a:gd name="T57" fmla="*/ 125 h 143"/>
              <a:gd name="T58" fmla="*/ 29 w 395"/>
              <a:gd name="T59" fmla="*/ 128 h 143"/>
              <a:gd name="T60" fmla="*/ 50 w 395"/>
              <a:gd name="T61" fmla="*/ 124 h 143"/>
              <a:gd name="T62" fmla="*/ 83 w 395"/>
              <a:gd name="T63" fmla="*/ 131 h 143"/>
              <a:gd name="T64" fmla="*/ 111 w 395"/>
              <a:gd name="T65" fmla="*/ 133 h 143"/>
              <a:gd name="T66" fmla="*/ 116 w 395"/>
              <a:gd name="T67" fmla="*/ 132 h 143"/>
              <a:gd name="T68" fmla="*/ 126 w 395"/>
              <a:gd name="T69" fmla="*/ 124 h 143"/>
              <a:gd name="T70" fmla="*/ 139 w 395"/>
              <a:gd name="T71" fmla="*/ 123 h 143"/>
              <a:gd name="T72" fmla="*/ 155 w 395"/>
              <a:gd name="T73" fmla="*/ 127 h 143"/>
              <a:gd name="T74" fmla="*/ 164 w 395"/>
              <a:gd name="T75" fmla="*/ 133 h 143"/>
              <a:gd name="T76" fmla="*/ 174 w 395"/>
              <a:gd name="T77" fmla="*/ 137 h 143"/>
              <a:gd name="T78" fmla="*/ 189 w 395"/>
              <a:gd name="T79" fmla="*/ 140 h 143"/>
              <a:gd name="T80" fmla="*/ 199 w 395"/>
              <a:gd name="T81" fmla="*/ 135 h 143"/>
              <a:gd name="T82" fmla="*/ 204 w 395"/>
              <a:gd name="T83" fmla="*/ 136 h 143"/>
              <a:gd name="T84" fmla="*/ 220 w 395"/>
              <a:gd name="T85" fmla="*/ 137 h 143"/>
              <a:gd name="T86" fmla="*/ 234 w 395"/>
              <a:gd name="T87" fmla="*/ 139 h 143"/>
              <a:gd name="T88" fmla="*/ 242 w 395"/>
              <a:gd name="T89" fmla="*/ 137 h 143"/>
              <a:gd name="T90" fmla="*/ 247 w 395"/>
              <a:gd name="T91" fmla="*/ 138 h 143"/>
              <a:gd name="T92" fmla="*/ 259 w 395"/>
              <a:gd name="T93" fmla="*/ 137 h 143"/>
              <a:gd name="T94" fmla="*/ 273 w 395"/>
              <a:gd name="T95" fmla="*/ 137 h 143"/>
              <a:gd name="T96" fmla="*/ 282 w 395"/>
              <a:gd name="T97" fmla="*/ 137 h 143"/>
              <a:gd name="T98" fmla="*/ 292 w 395"/>
              <a:gd name="T99" fmla="*/ 137 h 143"/>
              <a:gd name="T100" fmla="*/ 301 w 395"/>
              <a:gd name="T101" fmla="*/ 142 h 143"/>
              <a:gd name="T102" fmla="*/ 313 w 395"/>
              <a:gd name="T103" fmla="*/ 138 h 143"/>
              <a:gd name="T104" fmla="*/ 321 w 395"/>
              <a:gd name="T105" fmla="*/ 134 h 143"/>
              <a:gd name="T106" fmla="*/ 337 w 395"/>
              <a:gd name="T107" fmla="*/ 132 h 143"/>
              <a:gd name="T108" fmla="*/ 343 w 395"/>
              <a:gd name="T109" fmla="*/ 137 h 143"/>
              <a:gd name="T110" fmla="*/ 349 w 395"/>
              <a:gd name="T111" fmla="*/ 137 h 143"/>
              <a:gd name="T112" fmla="*/ 351 w 395"/>
              <a:gd name="T113" fmla="*/ 139 h 143"/>
              <a:gd name="T114" fmla="*/ 362 w 395"/>
              <a:gd name="T115" fmla="*/ 136 h 143"/>
              <a:gd name="T116" fmla="*/ 374 w 395"/>
              <a:gd name="T117" fmla="*/ 122 h 143"/>
              <a:gd name="T118" fmla="*/ 382 w 395"/>
              <a:gd name="T119" fmla="*/ 109 h 143"/>
              <a:gd name="T120" fmla="*/ 386 w 395"/>
              <a:gd name="T121" fmla="*/ 98 h 143"/>
              <a:gd name="T122" fmla="*/ 385 w 395"/>
              <a:gd name="T123" fmla="*/ 89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200" h="6922">
                <a:moveTo>
                  <a:pt x="18311" y="6775"/>
                </a:moveTo>
                <a:lnTo>
                  <a:pt x="18311" y="6775"/>
                </a:lnTo>
                <a:lnTo>
                  <a:pt x="18311" y="6774"/>
                </a:lnTo>
                <a:lnTo>
                  <a:pt x="18311" y="6774"/>
                </a:lnTo>
                <a:lnTo>
                  <a:pt x="18311" y="6773"/>
                </a:lnTo>
                <a:lnTo>
                  <a:pt x="18311" y="6772"/>
                </a:lnTo>
                <a:lnTo>
                  <a:pt x="18311" y="6772"/>
                </a:lnTo>
                <a:lnTo>
                  <a:pt x="18311" y="6770"/>
                </a:lnTo>
                <a:lnTo>
                  <a:pt x="18311" y="6769"/>
                </a:lnTo>
                <a:lnTo>
                  <a:pt x="18311" y="6767"/>
                </a:lnTo>
                <a:lnTo>
                  <a:pt x="18311" y="6766"/>
                </a:lnTo>
                <a:lnTo>
                  <a:pt x="18311" y="6765"/>
                </a:lnTo>
                <a:lnTo>
                  <a:pt x="18311" y="6761"/>
                </a:lnTo>
                <a:lnTo>
                  <a:pt x="18311" y="6760"/>
                </a:lnTo>
                <a:lnTo>
                  <a:pt x="18311" y="6758"/>
                </a:lnTo>
                <a:lnTo>
                  <a:pt x="18311" y="6758"/>
                </a:lnTo>
                <a:lnTo>
                  <a:pt x="18311" y="6755"/>
                </a:lnTo>
                <a:lnTo>
                  <a:pt x="18311" y="6754"/>
                </a:lnTo>
                <a:lnTo>
                  <a:pt x="18311" y="6753"/>
                </a:lnTo>
                <a:lnTo>
                  <a:pt x="18311" y="6775"/>
                </a:lnTo>
                <a:close/>
                <a:moveTo>
                  <a:pt x="12725" y="985"/>
                </a:moveTo>
                <a:lnTo>
                  <a:pt x="12725" y="985"/>
                </a:lnTo>
                <a:lnTo>
                  <a:pt x="12725" y="985"/>
                </a:lnTo>
                <a:lnTo>
                  <a:pt x="12725" y="984"/>
                </a:lnTo>
                <a:lnTo>
                  <a:pt x="12725" y="983"/>
                </a:lnTo>
                <a:lnTo>
                  <a:pt x="12725" y="981"/>
                </a:lnTo>
                <a:lnTo>
                  <a:pt x="12725" y="979"/>
                </a:lnTo>
                <a:lnTo>
                  <a:pt x="12725" y="977"/>
                </a:lnTo>
                <a:lnTo>
                  <a:pt x="12725" y="977"/>
                </a:lnTo>
                <a:lnTo>
                  <a:pt x="12725" y="974"/>
                </a:lnTo>
                <a:lnTo>
                  <a:pt x="12725" y="970"/>
                </a:lnTo>
                <a:lnTo>
                  <a:pt x="12725" y="969"/>
                </a:lnTo>
                <a:lnTo>
                  <a:pt x="12725" y="965"/>
                </a:lnTo>
                <a:lnTo>
                  <a:pt x="12725" y="963"/>
                </a:lnTo>
                <a:lnTo>
                  <a:pt x="12725" y="959"/>
                </a:lnTo>
                <a:lnTo>
                  <a:pt x="12725" y="957"/>
                </a:lnTo>
                <a:lnTo>
                  <a:pt x="12725" y="953"/>
                </a:lnTo>
                <a:lnTo>
                  <a:pt x="12725" y="952"/>
                </a:lnTo>
                <a:lnTo>
                  <a:pt x="12725" y="949"/>
                </a:lnTo>
                <a:lnTo>
                  <a:pt x="12725" y="945"/>
                </a:lnTo>
                <a:lnTo>
                  <a:pt x="12725" y="945"/>
                </a:lnTo>
                <a:lnTo>
                  <a:pt x="12725" y="943"/>
                </a:lnTo>
                <a:lnTo>
                  <a:pt x="12725" y="941"/>
                </a:lnTo>
                <a:lnTo>
                  <a:pt x="12725" y="939"/>
                </a:lnTo>
                <a:lnTo>
                  <a:pt x="12725" y="938"/>
                </a:lnTo>
                <a:lnTo>
                  <a:pt x="12725" y="937"/>
                </a:lnTo>
                <a:lnTo>
                  <a:pt x="12725" y="937"/>
                </a:lnTo>
                <a:lnTo>
                  <a:pt x="12725" y="937"/>
                </a:lnTo>
                <a:lnTo>
                  <a:pt x="12725" y="985"/>
                </a:lnTo>
                <a:close/>
                <a:moveTo>
                  <a:pt x="1755" y="0"/>
                </a:moveTo>
                <a:cubicBezTo>
                  <a:pt x="1760" y="-1"/>
                  <a:pt x="1767" y="2"/>
                  <a:pt x="1773" y="8"/>
                </a:cubicBezTo>
                <a:cubicBezTo>
                  <a:pt x="1773" y="57"/>
                  <a:pt x="1829" y="106"/>
                  <a:pt x="1829" y="154"/>
                </a:cubicBezTo>
                <a:cubicBezTo>
                  <a:pt x="1829" y="154"/>
                  <a:pt x="1829" y="154"/>
                  <a:pt x="1884" y="57"/>
                </a:cubicBezTo>
                <a:cubicBezTo>
                  <a:pt x="1995" y="399"/>
                  <a:pt x="2105" y="-41"/>
                  <a:pt x="2161" y="154"/>
                </a:cubicBezTo>
                <a:cubicBezTo>
                  <a:pt x="2327" y="-41"/>
                  <a:pt x="2492" y="399"/>
                  <a:pt x="2658" y="252"/>
                </a:cubicBezTo>
                <a:cubicBezTo>
                  <a:pt x="2603" y="497"/>
                  <a:pt x="2769" y="350"/>
                  <a:pt x="2769" y="497"/>
                </a:cubicBezTo>
                <a:cubicBezTo>
                  <a:pt x="2935" y="154"/>
                  <a:pt x="3101" y="692"/>
                  <a:pt x="3267" y="448"/>
                </a:cubicBezTo>
                <a:cubicBezTo>
                  <a:pt x="3267" y="399"/>
                  <a:pt x="3377" y="448"/>
                  <a:pt x="3377" y="546"/>
                </a:cubicBezTo>
                <a:cubicBezTo>
                  <a:pt x="3709" y="643"/>
                  <a:pt x="3875" y="546"/>
                  <a:pt x="4152" y="497"/>
                </a:cubicBezTo>
                <a:cubicBezTo>
                  <a:pt x="4207" y="741"/>
                  <a:pt x="4318" y="497"/>
                  <a:pt x="4373" y="643"/>
                </a:cubicBezTo>
                <a:cubicBezTo>
                  <a:pt x="4484" y="497"/>
                  <a:pt x="4705" y="839"/>
                  <a:pt x="4760" y="448"/>
                </a:cubicBezTo>
                <a:cubicBezTo>
                  <a:pt x="4926" y="399"/>
                  <a:pt x="5037" y="497"/>
                  <a:pt x="5203" y="546"/>
                </a:cubicBezTo>
                <a:cubicBezTo>
                  <a:pt x="5258" y="497"/>
                  <a:pt x="5258" y="448"/>
                  <a:pt x="5258" y="350"/>
                </a:cubicBezTo>
                <a:cubicBezTo>
                  <a:pt x="5313" y="399"/>
                  <a:pt x="5369" y="203"/>
                  <a:pt x="5424" y="252"/>
                </a:cubicBezTo>
                <a:cubicBezTo>
                  <a:pt x="5424" y="448"/>
                  <a:pt x="5534" y="252"/>
                  <a:pt x="5534" y="350"/>
                </a:cubicBezTo>
                <a:cubicBezTo>
                  <a:pt x="5590" y="154"/>
                  <a:pt x="5645" y="350"/>
                  <a:pt x="5645" y="106"/>
                </a:cubicBezTo>
                <a:cubicBezTo>
                  <a:pt x="5811" y="252"/>
                  <a:pt x="5811" y="497"/>
                  <a:pt x="5977" y="594"/>
                </a:cubicBezTo>
                <a:cubicBezTo>
                  <a:pt x="6032" y="741"/>
                  <a:pt x="6253" y="350"/>
                  <a:pt x="6364" y="692"/>
                </a:cubicBezTo>
                <a:cubicBezTo>
                  <a:pt x="6475" y="594"/>
                  <a:pt x="6585" y="692"/>
                  <a:pt x="6696" y="546"/>
                </a:cubicBezTo>
                <a:cubicBezTo>
                  <a:pt x="6751" y="546"/>
                  <a:pt x="6751" y="594"/>
                  <a:pt x="6751" y="643"/>
                </a:cubicBezTo>
                <a:cubicBezTo>
                  <a:pt x="6807" y="594"/>
                  <a:pt x="6807" y="594"/>
                  <a:pt x="6807" y="546"/>
                </a:cubicBezTo>
                <a:cubicBezTo>
                  <a:pt x="6807" y="546"/>
                  <a:pt x="6807" y="546"/>
                  <a:pt x="6862" y="497"/>
                </a:cubicBezTo>
                <a:cubicBezTo>
                  <a:pt x="6862" y="594"/>
                  <a:pt x="6917" y="643"/>
                  <a:pt x="6917" y="692"/>
                </a:cubicBezTo>
                <a:cubicBezTo>
                  <a:pt x="6917" y="692"/>
                  <a:pt x="6917" y="692"/>
                  <a:pt x="7083" y="399"/>
                </a:cubicBezTo>
                <a:cubicBezTo>
                  <a:pt x="7138" y="448"/>
                  <a:pt x="7249" y="790"/>
                  <a:pt x="7360" y="497"/>
                </a:cubicBezTo>
                <a:cubicBezTo>
                  <a:pt x="7360" y="497"/>
                  <a:pt x="7360" y="497"/>
                  <a:pt x="7360" y="546"/>
                </a:cubicBezTo>
                <a:cubicBezTo>
                  <a:pt x="7360" y="546"/>
                  <a:pt x="7415" y="497"/>
                  <a:pt x="7360" y="497"/>
                </a:cubicBezTo>
                <a:cubicBezTo>
                  <a:pt x="7415" y="448"/>
                  <a:pt x="7470" y="497"/>
                  <a:pt x="7470" y="546"/>
                </a:cubicBezTo>
                <a:cubicBezTo>
                  <a:pt x="7470" y="448"/>
                  <a:pt x="7581" y="448"/>
                  <a:pt x="7636" y="350"/>
                </a:cubicBezTo>
                <a:cubicBezTo>
                  <a:pt x="7636" y="448"/>
                  <a:pt x="7691" y="448"/>
                  <a:pt x="7691" y="497"/>
                </a:cubicBezTo>
                <a:cubicBezTo>
                  <a:pt x="7691" y="497"/>
                  <a:pt x="7691" y="497"/>
                  <a:pt x="7747" y="448"/>
                </a:cubicBezTo>
                <a:cubicBezTo>
                  <a:pt x="7747" y="546"/>
                  <a:pt x="7857" y="546"/>
                  <a:pt x="7857" y="692"/>
                </a:cubicBezTo>
                <a:cubicBezTo>
                  <a:pt x="7857" y="594"/>
                  <a:pt x="7913" y="546"/>
                  <a:pt x="7913" y="448"/>
                </a:cubicBezTo>
                <a:cubicBezTo>
                  <a:pt x="7968" y="301"/>
                  <a:pt x="8023" y="154"/>
                  <a:pt x="8189" y="154"/>
                </a:cubicBezTo>
                <a:cubicBezTo>
                  <a:pt x="8245" y="448"/>
                  <a:pt x="8411" y="301"/>
                  <a:pt x="8521" y="594"/>
                </a:cubicBezTo>
                <a:cubicBezTo>
                  <a:pt x="8576" y="546"/>
                  <a:pt x="8687" y="692"/>
                  <a:pt x="8687" y="448"/>
                </a:cubicBezTo>
                <a:cubicBezTo>
                  <a:pt x="8798" y="448"/>
                  <a:pt x="8908" y="741"/>
                  <a:pt x="9019" y="692"/>
                </a:cubicBezTo>
                <a:cubicBezTo>
                  <a:pt x="9074" y="643"/>
                  <a:pt x="9130" y="790"/>
                  <a:pt x="9130" y="790"/>
                </a:cubicBezTo>
                <a:cubicBezTo>
                  <a:pt x="9295" y="888"/>
                  <a:pt x="9185" y="399"/>
                  <a:pt x="9351" y="497"/>
                </a:cubicBezTo>
                <a:cubicBezTo>
                  <a:pt x="9351" y="497"/>
                  <a:pt x="9351" y="497"/>
                  <a:pt x="9461" y="692"/>
                </a:cubicBezTo>
                <a:cubicBezTo>
                  <a:pt x="9517" y="546"/>
                  <a:pt x="9683" y="790"/>
                  <a:pt x="9738" y="497"/>
                </a:cubicBezTo>
                <a:cubicBezTo>
                  <a:pt x="9849" y="497"/>
                  <a:pt x="9959" y="497"/>
                  <a:pt x="10014" y="350"/>
                </a:cubicBezTo>
                <a:cubicBezTo>
                  <a:pt x="10014" y="350"/>
                  <a:pt x="10014" y="350"/>
                  <a:pt x="10070" y="350"/>
                </a:cubicBezTo>
                <a:cubicBezTo>
                  <a:pt x="10125" y="497"/>
                  <a:pt x="10180" y="399"/>
                  <a:pt x="10236" y="448"/>
                </a:cubicBezTo>
                <a:cubicBezTo>
                  <a:pt x="10236" y="448"/>
                  <a:pt x="10291" y="399"/>
                  <a:pt x="10291" y="399"/>
                </a:cubicBezTo>
                <a:cubicBezTo>
                  <a:pt x="10291" y="448"/>
                  <a:pt x="10402" y="448"/>
                  <a:pt x="10402" y="448"/>
                </a:cubicBezTo>
                <a:cubicBezTo>
                  <a:pt x="10457" y="643"/>
                  <a:pt x="10512" y="497"/>
                  <a:pt x="10568" y="497"/>
                </a:cubicBezTo>
                <a:cubicBezTo>
                  <a:pt x="10623" y="643"/>
                  <a:pt x="10789" y="448"/>
                  <a:pt x="10789" y="692"/>
                </a:cubicBezTo>
                <a:cubicBezTo>
                  <a:pt x="10844" y="448"/>
                  <a:pt x="10955" y="546"/>
                  <a:pt x="11065" y="546"/>
                </a:cubicBezTo>
                <a:cubicBezTo>
                  <a:pt x="11121" y="594"/>
                  <a:pt x="11121" y="790"/>
                  <a:pt x="11231" y="790"/>
                </a:cubicBezTo>
                <a:cubicBezTo>
                  <a:pt x="11287" y="643"/>
                  <a:pt x="11342" y="937"/>
                  <a:pt x="11397" y="790"/>
                </a:cubicBezTo>
                <a:cubicBezTo>
                  <a:pt x="11397" y="937"/>
                  <a:pt x="11508" y="839"/>
                  <a:pt x="11508" y="985"/>
                </a:cubicBezTo>
                <a:cubicBezTo>
                  <a:pt x="11508" y="839"/>
                  <a:pt x="11618" y="790"/>
                  <a:pt x="11674" y="741"/>
                </a:cubicBezTo>
                <a:cubicBezTo>
                  <a:pt x="11784" y="839"/>
                  <a:pt x="11895" y="985"/>
                  <a:pt x="12061" y="888"/>
                </a:cubicBezTo>
                <a:cubicBezTo>
                  <a:pt x="12116" y="790"/>
                  <a:pt x="12227" y="643"/>
                  <a:pt x="12282" y="839"/>
                </a:cubicBezTo>
                <a:cubicBezTo>
                  <a:pt x="12393" y="839"/>
                  <a:pt x="12559" y="692"/>
                  <a:pt x="12669" y="937"/>
                </a:cubicBezTo>
                <a:cubicBezTo>
                  <a:pt x="12669" y="937"/>
                  <a:pt x="12669" y="937"/>
                  <a:pt x="12669" y="888"/>
                </a:cubicBezTo>
                <a:cubicBezTo>
                  <a:pt x="12669" y="888"/>
                  <a:pt x="12669" y="888"/>
                  <a:pt x="12725" y="985"/>
                </a:cubicBezTo>
                <a:cubicBezTo>
                  <a:pt x="12835" y="1034"/>
                  <a:pt x="12946" y="985"/>
                  <a:pt x="12946" y="790"/>
                </a:cubicBezTo>
                <a:cubicBezTo>
                  <a:pt x="13112" y="839"/>
                  <a:pt x="13278" y="937"/>
                  <a:pt x="13388" y="692"/>
                </a:cubicBezTo>
                <a:cubicBezTo>
                  <a:pt x="13444" y="790"/>
                  <a:pt x="13610" y="839"/>
                  <a:pt x="13720" y="790"/>
                </a:cubicBezTo>
                <a:cubicBezTo>
                  <a:pt x="13775" y="594"/>
                  <a:pt x="13941" y="741"/>
                  <a:pt x="13997" y="497"/>
                </a:cubicBezTo>
                <a:cubicBezTo>
                  <a:pt x="14052" y="790"/>
                  <a:pt x="14163" y="692"/>
                  <a:pt x="14273" y="937"/>
                </a:cubicBezTo>
                <a:cubicBezTo>
                  <a:pt x="14384" y="741"/>
                  <a:pt x="14550" y="1083"/>
                  <a:pt x="14660" y="937"/>
                </a:cubicBezTo>
                <a:cubicBezTo>
                  <a:pt x="14660" y="937"/>
                  <a:pt x="14660" y="937"/>
                  <a:pt x="14716" y="1034"/>
                </a:cubicBezTo>
                <a:cubicBezTo>
                  <a:pt x="14771" y="594"/>
                  <a:pt x="14937" y="1181"/>
                  <a:pt x="15103" y="790"/>
                </a:cubicBezTo>
                <a:cubicBezTo>
                  <a:pt x="15103" y="888"/>
                  <a:pt x="15103" y="985"/>
                  <a:pt x="15158" y="1034"/>
                </a:cubicBezTo>
                <a:cubicBezTo>
                  <a:pt x="15213" y="1034"/>
                  <a:pt x="15269" y="1083"/>
                  <a:pt x="15269" y="985"/>
                </a:cubicBezTo>
                <a:cubicBezTo>
                  <a:pt x="15269" y="985"/>
                  <a:pt x="15269" y="985"/>
                  <a:pt x="15269" y="839"/>
                </a:cubicBezTo>
                <a:cubicBezTo>
                  <a:pt x="15379" y="741"/>
                  <a:pt x="15379" y="985"/>
                  <a:pt x="15435" y="1034"/>
                </a:cubicBezTo>
                <a:cubicBezTo>
                  <a:pt x="15435" y="985"/>
                  <a:pt x="15545" y="888"/>
                  <a:pt x="15601" y="839"/>
                </a:cubicBezTo>
                <a:cubicBezTo>
                  <a:pt x="15601" y="839"/>
                  <a:pt x="15601" y="839"/>
                  <a:pt x="15656" y="937"/>
                </a:cubicBezTo>
                <a:cubicBezTo>
                  <a:pt x="15656" y="937"/>
                  <a:pt x="15656" y="937"/>
                  <a:pt x="15711" y="839"/>
                </a:cubicBezTo>
                <a:cubicBezTo>
                  <a:pt x="15711" y="839"/>
                  <a:pt x="15656" y="839"/>
                  <a:pt x="15656" y="790"/>
                </a:cubicBezTo>
                <a:cubicBezTo>
                  <a:pt x="15767" y="741"/>
                  <a:pt x="15822" y="741"/>
                  <a:pt x="15877" y="546"/>
                </a:cubicBezTo>
                <a:cubicBezTo>
                  <a:pt x="15877" y="546"/>
                  <a:pt x="15877" y="546"/>
                  <a:pt x="15877" y="497"/>
                </a:cubicBezTo>
                <a:cubicBezTo>
                  <a:pt x="15933" y="692"/>
                  <a:pt x="15988" y="399"/>
                  <a:pt x="16098" y="497"/>
                </a:cubicBezTo>
                <a:cubicBezTo>
                  <a:pt x="16154" y="399"/>
                  <a:pt x="16154" y="203"/>
                  <a:pt x="16320" y="301"/>
                </a:cubicBezTo>
                <a:cubicBezTo>
                  <a:pt x="16486" y="594"/>
                  <a:pt x="16652" y="203"/>
                  <a:pt x="16873" y="350"/>
                </a:cubicBezTo>
                <a:cubicBezTo>
                  <a:pt x="16873" y="546"/>
                  <a:pt x="17039" y="350"/>
                  <a:pt x="17149" y="594"/>
                </a:cubicBezTo>
                <a:cubicBezTo>
                  <a:pt x="17149" y="594"/>
                  <a:pt x="17149" y="594"/>
                  <a:pt x="17260" y="594"/>
                </a:cubicBezTo>
                <a:cubicBezTo>
                  <a:pt x="17260" y="643"/>
                  <a:pt x="17260" y="692"/>
                  <a:pt x="17315" y="692"/>
                </a:cubicBezTo>
                <a:cubicBezTo>
                  <a:pt x="17315" y="692"/>
                  <a:pt x="17315" y="692"/>
                  <a:pt x="17426" y="594"/>
                </a:cubicBezTo>
                <a:cubicBezTo>
                  <a:pt x="17426" y="594"/>
                  <a:pt x="17426" y="594"/>
                  <a:pt x="17481" y="839"/>
                </a:cubicBezTo>
                <a:cubicBezTo>
                  <a:pt x="17702" y="594"/>
                  <a:pt x="17758" y="643"/>
                  <a:pt x="17979" y="497"/>
                </a:cubicBezTo>
                <a:cubicBezTo>
                  <a:pt x="17979" y="497"/>
                  <a:pt x="17979" y="497"/>
                  <a:pt x="18034" y="594"/>
                </a:cubicBezTo>
                <a:cubicBezTo>
                  <a:pt x="18034" y="497"/>
                  <a:pt x="18090" y="497"/>
                  <a:pt x="18145" y="497"/>
                </a:cubicBezTo>
                <a:cubicBezTo>
                  <a:pt x="18200" y="546"/>
                  <a:pt x="18145" y="546"/>
                  <a:pt x="18145" y="594"/>
                </a:cubicBezTo>
                <a:cubicBezTo>
                  <a:pt x="18200" y="839"/>
                  <a:pt x="18366" y="839"/>
                  <a:pt x="18477" y="839"/>
                </a:cubicBezTo>
                <a:cubicBezTo>
                  <a:pt x="18532" y="790"/>
                  <a:pt x="18532" y="692"/>
                  <a:pt x="18643" y="692"/>
                </a:cubicBezTo>
                <a:cubicBezTo>
                  <a:pt x="18587" y="790"/>
                  <a:pt x="18643" y="790"/>
                  <a:pt x="18698" y="839"/>
                </a:cubicBezTo>
                <a:cubicBezTo>
                  <a:pt x="18698" y="839"/>
                  <a:pt x="18698" y="839"/>
                  <a:pt x="18698" y="741"/>
                </a:cubicBezTo>
                <a:cubicBezTo>
                  <a:pt x="18698" y="741"/>
                  <a:pt x="18698" y="741"/>
                  <a:pt x="18809" y="888"/>
                </a:cubicBezTo>
                <a:cubicBezTo>
                  <a:pt x="18864" y="790"/>
                  <a:pt x="19030" y="1083"/>
                  <a:pt x="19085" y="839"/>
                </a:cubicBezTo>
                <a:cubicBezTo>
                  <a:pt x="19123" y="839"/>
                  <a:pt x="19161" y="862"/>
                  <a:pt x="19199" y="908"/>
                </a:cubicBezTo>
                <a:lnTo>
                  <a:pt x="19200" y="909"/>
                </a:lnTo>
                <a:lnTo>
                  <a:pt x="19200" y="6383"/>
                </a:lnTo>
                <a:lnTo>
                  <a:pt x="19196" y="6393"/>
                </a:lnTo>
                <a:cubicBezTo>
                  <a:pt x="19168" y="6460"/>
                  <a:pt x="19140" y="6533"/>
                  <a:pt x="19140" y="6607"/>
                </a:cubicBezTo>
                <a:cubicBezTo>
                  <a:pt x="19085" y="6558"/>
                  <a:pt x="19030" y="6607"/>
                  <a:pt x="19030" y="6607"/>
                </a:cubicBezTo>
                <a:cubicBezTo>
                  <a:pt x="18974" y="6656"/>
                  <a:pt x="19030" y="6656"/>
                  <a:pt x="19030" y="6705"/>
                </a:cubicBezTo>
                <a:cubicBezTo>
                  <a:pt x="18919" y="6705"/>
                  <a:pt x="18809" y="6753"/>
                  <a:pt x="18753" y="6656"/>
                </a:cubicBezTo>
                <a:cubicBezTo>
                  <a:pt x="18753" y="6656"/>
                  <a:pt x="18753" y="6607"/>
                  <a:pt x="18753" y="6607"/>
                </a:cubicBezTo>
                <a:cubicBezTo>
                  <a:pt x="18698" y="6558"/>
                  <a:pt x="18643" y="6656"/>
                  <a:pt x="18587" y="6656"/>
                </a:cubicBezTo>
                <a:cubicBezTo>
                  <a:pt x="18587" y="6705"/>
                  <a:pt x="18477" y="6705"/>
                  <a:pt x="18421" y="6753"/>
                </a:cubicBezTo>
                <a:cubicBezTo>
                  <a:pt x="18421" y="6753"/>
                  <a:pt x="18421" y="6753"/>
                  <a:pt x="18311" y="6753"/>
                </a:cubicBezTo>
                <a:cubicBezTo>
                  <a:pt x="18311" y="6656"/>
                  <a:pt x="18421" y="6656"/>
                  <a:pt x="18532" y="6656"/>
                </a:cubicBezTo>
                <a:cubicBezTo>
                  <a:pt x="18477" y="6607"/>
                  <a:pt x="18421" y="6558"/>
                  <a:pt x="18421" y="6607"/>
                </a:cubicBezTo>
                <a:cubicBezTo>
                  <a:pt x="18421" y="6656"/>
                  <a:pt x="18366" y="6656"/>
                  <a:pt x="18311" y="6656"/>
                </a:cubicBezTo>
                <a:cubicBezTo>
                  <a:pt x="18311" y="6607"/>
                  <a:pt x="18311" y="6607"/>
                  <a:pt x="18311" y="6607"/>
                </a:cubicBezTo>
                <a:cubicBezTo>
                  <a:pt x="18255" y="6607"/>
                  <a:pt x="18200" y="6656"/>
                  <a:pt x="18200" y="6705"/>
                </a:cubicBezTo>
                <a:cubicBezTo>
                  <a:pt x="18255" y="6705"/>
                  <a:pt x="18200" y="6753"/>
                  <a:pt x="18200" y="6753"/>
                </a:cubicBezTo>
                <a:cubicBezTo>
                  <a:pt x="18145" y="6802"/>
                  <a:pt x="18090" y="6802"/>
                  <a:pt x="18034" y="6802"/>
                </a:cubicBezTo>
                <a:cubicBezTo>
                  <a:pt x="18034" y="6753"/>
                  <a:pt x="17979" y="6705"/>
                  <a:pt x="17979" y="6656"/>
                </a:cubicBezTo>
                <a:cubicBezTo>
                  <a:pt x="17868" y="6705"/>
                  <a:pt x="17813" y="6558"/>
                  <a:pt x="17702" y="6656"/>
                </a:cubicBezTo>
                <a:cubicBezTo>
                  <a:pt x="17702" y="6656"/>
                  <a:pt x="17702" y="6656"/>
                  <a:pt x="17647" y="6460"/>
                </a:cubicBezTo>
                <a:cubicBezTo>
                  <a:pt x="17647" y="6460"/>
                  <a:pt x="17702" y="6460"/>
                  <a:pt x="17702" y="6460"/>
                </a:cubicBezTo>
                <a:cubicBezTo>
                  <a:pt x="17702" y="6460"/>
                  <a:pt x="17702" y="6460"/>
                  <a:pt x="17702" y="6411"/>
                </a:cubicBezTo>
                <a:cubicBezTo>
                  <a:pt x="17702" y="6411"/>
                  <a:pt x="17702" y="6411"/>
                  <a:pt x="17647" y="6411"/>
                </a:cubicBezTo>
                <a:cubicBezTo>
                  <a:pt x="17592" y="6411"/>
                  <a:pt x="17481" y="6509"/>
                  <a:pt x="17426" y="6362"/>
                </a:cubicBezTo>
                <a:cubicBezTo>
                  <a:pt x="17371" y="6411"/>
                  <a:pt x="17260" y="6314"/>
                  <a:pt x="17260" y="6411"/>
                </a:cubicBezTo>
                <a:cubicBezTo>
                  <a:pt x="17260" y="6411"/>
                  <a:pt x="17260" y="6411"/>
                  <a:pt x="17260" y="6460"/>
                </a:cubicBezTo>
                <a:cubicBezTo>
                  <a:pt x="17094" y="6362"/>
                  <a:pt x="16983" y="6460"/>
                  <a:pt x="16873" y="6411"/>
                </a:cubicBezTo>
                <a:cubicBezTo>
                  <a:pt x="16873" y="6509"/>
                  <a:pt x="16762" y="6411"/>
                  <a:pt x="16762" y="6509"/>
                </a:cubicBezTo>
                <a:cubicBezTo>
                  <a:pt x="16707" y="6558"/>
                  <a:pt x="16652" y="6460"/>
                  <a:pt x="16652" y="6558"/>
                </a:cubicBezTo>
                <a:cubicBezTo>
                  <a:pt x="16652" y="6558"/>
                  <a:pt x="16652" y="6607"/>
                  <a:pt x="16652" y="6656"/>
                </a:cubicBezTo>
                <a:cubicBezTo>
                  <a:pt x="16652" y="6656"/>
                  <a:pt x="16596" y="6705"/>
                  <a:pt x="16541" y="6656"/>
                </a:cubicBezTo>
                <a:cubicBezTo>
                  <a:pt x="16541" y="6705"/>
                  <a:pt x="16430" y="6705"/>
                  <a:pt x="16430" y="6705"/>
                </a:cubicBezTo>
                <a:cubicBezTo>
                  <a:pt x="16375" y="6753"/>
                  <a:pt x="16320" y="6656"/>
                  <a:pt x="16320" y="6705"/>
                </a:cubicBezTo>
                <a:cubicBezTo>
                  <a:pt x="16264" y="6705"/>
                  <a:pt x="16209" y="6705"/>
                  <a:pt x="16154" y="6656"/>
                </a:cubicBezTo>
                <a:cubicBezTo>
                  <a:pt x="16209" y="6753"/>
                  <a:pt x="16098" y="6705"/>
                  <a:pt x="16098" y="6802"/>
                </a:cubicBezTo>
                <a:cubicBezTo>
                  <a:pt x="16043" y="6802"/>
                  <a:pt x="15988" y="6900"/>
                  <a:pt x="15933" y="6802"/>
                </a:cubicBezTo>
                <a:cubicBezTo>
                  <a:pt x="15933" y="6900"/>
                  <a:pt x="15822" y="6851"/>
                  <a:pt x="15822" y="6900"/>
                </a:cubicBezTo>
                <a:cubicBezTo>
                  <a:pt x="15767" y="6949"/>
                  <a:pt x="15711" y="6900"/>
                  <a:pt x="15656" y="6900"/>
                </a:cubicBezTo>
                <a:cubicBezTo>
                  <a:pt x="15601" y="6851"/>
                  <a:pt x="15545" y="6851"/>
                  <a:pt x="15545" y="6851"/>
                </a:cubicBezTo>
                <a:cubicBezTo>
                  <a:pt x="15490" y="6900"/>
                  <a:pt x="15435" y="6851"/>
                  <a:pt x="15435" y="6851"/>
                </a:cubicBezTo>
                <a:cubicBezTo>
                  <a:pt x="15324" y="6851"/>
                  <a:pt x="15324" y="6949"/>
                  <a:pt x="15269" y="6900"/>
                </a:cubicBezTo>
                <a:cubicBezTo>
                  <a:pt x="15213" y="6851"/>
                  <a:pt x="15158" y="6900"/>
                  <a:pt x="15103" y="6802"/>
                </a:cubicBezTo>
                <a:cubicBezTo>
                  <a:pt x="15158" y="6753"/>
                  <a:pt x="15158" y="6705"/>
                  <a:pt x="15158" y="6656"/>
                </a:cubicBezTo>
                <a:cubicBezTo>
                  <a:pt x="15048" y="6656"/>
                  <a:pt x="15048" y="6705"/>
                  <a:pt x="14992" y="6705"/>
                </a:cubicBezTo>
                <a:cubicBezTo>
                  <a:pt x="14992" y="6656"/>
                  <a:pt x="14882" y="6705"/>
                  <a:pt x="14826" y="6705"/>
                </a:cubicBezTo>
                <a:cubicBezTo>
                  <a:pt x="14826" y="6753"/>
                  <a:pt x="14771" y="6705"/>
                  <a:pt x="14716" y="6705"/>
                </a:cubicBezTo>
                <a:cubicBezTo>
                  <a:pt x="14716" y="6656"/>
                  <a:pt x="14660" y="6607"/>
                  <a:pt x="14660" y="6607"/>
                </a:cubicBezTo>
                <a:cubicBezTo>
                  <a:pt x="14605" y="6607"/>
                  <a:pt x="14605" y="6656"/>
                  <a:pt x="14605" y="6656"/>
                </a:cubicBezTo>
                <a:cubicBezTo>
                  <a:pt x="14550" y="6607"/>
                  <a:pt x="14550" y="6607"/>
                  <a:pt x="14494" y="6607"/>
                </a:cubicBezTo>
                <a:cubicBezTo>
                  <a:pt x="14494" y="6656"/>
                  <a:pt x="14439" y="6705"/>
                  <a:pt x="14384" y="6705"/>
                </a:cubicBezTo>
                <a:cubicBezTo>
                  <a:pt x="14329" y="6705"/>
                  <a:pt x="14273" y="6656"/>
                  <a:pt x="14218" y="6705"/>
                </a:cubicBezTo>
                <a:cubicBezTo>
                  <a:pt x="14218" y="6656"/>
                  <a:pt x="14218" y="6656"/>
                  <a:pt x="14218" y="6607"/>
                </a:cubicBezTo>
                <a:cubicBezTo>
                  <a:pt x="14163" y="6607"/>
                  <a:pt x="14107" y="6607"/>
                  <a:pt x="14107" y="6656"/>
                </a:cubicBezTo>
                <a:cubicBezTo>
                  <a:pt x="13997" y="6607"/>
                  <a:pt x="13886" y="6705"/>
                  <a:pt x="13886" y="6607"/>
                </a:cubicBezTo>
                <a:cubicBezTo>
                  <a:pt x="13831" y="6558"/>
                  <a:pt x="13720" y="6705"/>
                  <a:pt x="13665" y="6607"/>
                </a:cubicBezTo>
                <a:cubicBezTo>
                  <a:pt x="13665" y="6607"/>
                  <a:pt x="13665" y="6607"/>
                  <a:pt x="13499" y="6656"/>
                </a:cubicBezTo>
                <a:cubicBezTo>
                  <a:pt x="13499" y="6656"/>
                  <a:pt x="13499" y="6656"/>
                  <a:pt x="13499" y="6607"/>
                </a:cubicBezTo>
                <a:cubicBezTo>
                  <a:pt x="13444" y="6558"/>
                  <a:pt x="13333" y="6558"/>
                  <a:pt x="13333" y="6656"/>
                </a:cubicBezTo>
                <a:cubicBezTo>
                  <a:pt x="13278" y="6607"/>
                  <a:pt x="13222" y="6705"/>
                  <a:pt x="13112" y="6705"/>
                </a:cubicBezTo>
                <a:cubicBezTo>
                  <a:pt x="13112" y="6753"/>
                  <a:pt x="13001" y="6705"/>
                  <a:pt x="12946" y="6705"/>
                </a:cubicBezTo>
                <a:cubicBezTo>
                  <a:pt x="12946" y="6705"/>
                  <a:pt x="12946" y="6558"/>
                  <a:pt x="12891" y="6607"/>
                </a:cubicBezTo>
                <a:cubicBezTo>
                  <a:pt x="12835" y="6607"/>
                  <a:pt x="12835" y="6656"/>
                  <a:pt x="12835" y="6607"/>
                </a:cubicBezTo>
                <a:cubicBezTo>
                  <a:pt x="12780" y="6705"/>
                  <a:pt x="12669" y="6656"/>
                  <a:pt x="12669" y="6705"/>
                </a:cubicBezTo>
                <a:cubicBezTo>
                  <a:pt x="12614" y="6753"/>
                  <a:pt x="12614" y="6705"/>
                  <a:pt x="12614" y="6656"/>
                </a:cubicBezTo>
                <a:cubicBezTo>
                  <a:pt x="12614" y="6656"/>
                  <a:pt x="12614" y="6607"/>
                  <a:pt x="12614" y="6607"/>
                </a:cubicBezTo>
                <a:cubicBezTo>
                  <a:pt x="12559" y="6558"/>
                  <a:pt x="12559" y="6607"/>
                  <a:pt x="12559" y="6607"/>
                </a:cubicBezTo>
                <a:cubicBezTo>
                  <a:pt x="12503" y="6656"/>
                  <a:pt x="12559" y="6656"/>
                  <a:pt x="12503" y="6656"/>
                </a:cubicBezTo>
                <a:cubicBezTo>
                  <a:pt x="12448" y="6607"/>
                  <a:pt x="12448" y="6753"/>
                  <a:pt x="12393" y="6656"/>
                </a:cubicBezTo>
                <a:cubicBezTo>
                  <a:pt x="12282" y="6656"/>
                  <a:pt x="12393" y="6656"/>
                  <a:pt x="12393" y="6607"/>
                </a:cubicBezTo>
                <a:cubicBezTo>
                  <a:pt x="12337" y="6607"/>
                  <a:pt x="12227" y="6656"/>
                  <a:pt x="12172" y="6607"/>
                </a:cubicBezTo>
                <a:cubicBezTo>
                  <a:pt x="12172" y="6607"/>
                  <a:pt x="12227" y="6558"/>
                  <a:pt x="12172" y="6558"/>
                </a:cubicBezTo>
                <a:cubicBezTo>
                  <a:pt x="12061" y="6607"/>
                  <a:pt x="12061" y="6753"/>
                  <a:pt x="11950" y="6753"/>
                </a:cubicBezTo>
                <a:cubicBezTo>
                  <a:pt x="11950" y="6753"/>
                  <a:pt x="11950" y="6753"/>
                  <a:pt x="11895" y="6705"/>
                </a:cubicBezTo>
                <a:cubicBezTo>
                  <a:pt x="11840" y="6753"/>
                  <a:pt x="11729" y="6753"/>
                  <a:pt x="11729" y="6802"/>
                </a:cubicBezTo>
                <a:cubicBezTo>
                  <a:pt x="11674" y="6753"/>
                  <a:pt x="11508" y="6753"/>
                  <a:pt x="11508" y="6705"/>
                </a:cubicBezTo>
                <a:cubicBezTo>
                  <a:pt x="11397" y="6656"/>
                  <a:pt x="11397" y="6753"/>
                  <a:pt x="11342" y="6753"/>
                </a:cubicBezTo>
                <a:cubicBezTo>
                  <a:pt x="11287" y="6705"/>
                  <a:pt x="11231" y="6607"/>
                  <a:pt x="11176" y="6656"/>
                </a:cubicBezTo>
                <a:cubicBezTo>
                  <a:pt x="11121" y="6705"/>
                  <a:pt x="11010" y="6607"/>
                  <a:pt x="10899" y="6705"/>
                </a:cubicBezTo>
                <a:cubicBezTo>
                  <a:pt x="10899" y="6705"/>
                  <a:pt x="10844" y="6705"/>
                  <a:pt x="10789" y="6705"/>
                </a:cubicBezTo>
                <a:cubicBezTo>
                  <a:pt x="10789" y="6656"/>
                  <a:pt x="10678" y="6705"/>
                  <a:pt x="10623" y="6656"/>
                </a:cubicBezTo>
                <a:cubicBezTo>
                  <a:pt x="10568" y="6607"/>
                  <a:pt x="10512" y="6705"/>
                  <a:pt x="10457" y="6656"/>
                </a:cubicBezTo>
                <a:cubicBezTo>
                  <a:pt x="10402" y="6656"/>
                  <a:pt x="10346" y="6607"/>
                  <a:pt x="10291" y="6607"/>
                </a:cubicBezTo>
                <a:cubicBezTo>
                  <a:pt x="10346" y="6753"/>
                  <a:pt x="10236" y="6656"/>
                  <a:pt x="10180" y="6705"/>
                </a:cubicBezTo>
                <a:cubicBezTo>
                  <a:pt x="10180" y="6656"/>
                  <a:pt x="10125" y="6656"/>
                  <a:pt x="10125" y="6656"/>
                </a:cubicBezTo>
                <a:cubicBezTo>
                  <a:pt x="10125" y="6705"/>
                  <a:pt x="10070" y="6656"/>
                  <a:pt x="10070" y="6607"/>
                </a:cubicBezTo>
                <a:cubicBezTo>
                  <a:pt x="10070" y="6607"/>
                  <a:pt x="10070" y="6607"/>
                  <a:pt x="10070" y="6558"/>
                </a:cubicBezTo>
                <a:cubicBezTo>
                  <a:pt x="10014" y="6558"/>
                  <a:pt x="10014" y="6558"/>
                  <a:pt x="10014" y="6558"/>
                </a:cubicBezTo>
                <a:cubicBezTo>
                  <a:pt x="9959" y="6656"/>
                  <a:pt x="9849" y="6656"/>
                  <a:pt x="9849" y="6753"/>
                </a:cubicBezTo>
                <a:cubicBezTo>
                  <a:pt x="9793" y="6802"/>
                  <a:pt x="9738" y="6753"/>
                  <a:pt x="9683" y="6802"/>
                </a:cubicBezTo>
                <a:cubicBezTo>
                  <a:pt x="9572" y="6802"/>
                  <a:pt x="9572" y="6802"/>
                  <a:pt x="9461" y="6851"/>
                </a:cubicBezTo>
                <a:cubicBezTo>
                  <a:pt x="9461" y="6851"/>
                  <a:pt x="9461" y="6851"/>
                  <a:pt x="9461" y="6802"/>
                </a:cubicBezTo>
                <a:cubicBezTo>
                  <a:pt x="9351" y="6802"/>
                  <a:pt x="9351" y="6753"/>
                  <a:pt x="9295" y="6753"/>
                </a:cubicBezTo>
                <a:cubicBezTo>
                  <a:pt x="9240" y="6753"/>
                  <a:pt x="9295" y="6851"/>
                  <a:pt x="9185" y="6851"/>
                </a:cubicBezTo>
                <a:cubicBezTo>
                  <a:pt x="9130" y="6851"/>
                  <a:pt x="9074" y="6705"/>
                  <a:pt x="8964" y="6753"/>
                </a:cubicBezTo>
                <a:cubicBezTo>
                  <a:pt x="8908" y="6705"/>
                  <a:pt x="8798" y="6851"/>
                  <a:pt x="8742" y="6656"/>
                </a:cubicBezTo>
                <a:cubicBezTo>
                  <a:pt x="8742" y="6705"/>
                  <a:pt x="8687" y="6607"/>
                  <a:pt x="8632" y="6656"/>
                </a:cubicBezTo>
                <a:cubicBezTo>
                  <a:pt x="8632" y="6607"/>
                  <a:pt x="8632" y="6558"/>
                  <a:pt x="8576" y="6558"/>
                </a:cubicBezTo>
                <a:cubicBezTo>
                  <a:pt x="8521" y="6607"/>
                  <a:pt x="8466" y="6558"/>
                  <a:pt x="8411" y="6558"/>
                </a:cubicBezTo>
                <a:cubicBezTo>
                  <a:pt x="8355" y="6509"/>
                  <a:pt x="8245" y="6509"/>
                  <a:pt x="8189" y="6558"/>
                </a:cubicBezTo>
                <a:cubicBezTo>
                  <a:pt x="8134" y="6558"/>
                  <a:pt x="8023" y="6558"/>
                  <a:pt x="8079" y="6460"/>
                </a:cubicBezTo>
                <a:cubicBezTo>
                  <a:pt x="8023" y="6460"/>
                  <a:pt x="8023" y="6509"/>
                  <a:pt x="7968" y="6509"/>
                </a:cubicBezTo>
                <a:cubicBezTo>
                  <a:pt x="7913" y="6460"/>
                  <a:pt x="7802" y="6362"/>
                  <a:pt x="7691" y="6362"/>
                </a:cubicBezTo>
                <a:cubicBezTo>
                  <a:pt x="7636" y="6314"/>
                  <a:pt x="7526" y="6265"/>
                  <a:pt x="7581" y="6216"/>
                </a:cubicBezTo>
                <a:cubicBezTo>
                  <a:pt x="7581" y="6167"/>
                  <a:pt x="7581" y="6167"/>
                  <a:pt x="7581" y="6167"/>
                </a:cubicBezTo>
                <a:cubicBezTo>
                  <a:pt x="7581" y="6167"/>
                  <a:pt x="7581" y="6167"/>
                  <a:pt x="7526" y="6216"/>
                </a:cubicBezTo>
                <a:cubicBezTo>
                  <a:pt x="7415" y="6118"/>
                  <a:pt x="7249" y="6118"/>
                  <a:pt x="7138" y="6020"/>
                </a:cubicBezTo>
                <a:cubicBezTo>
                  <a:pt x="7083" y="6069"/>
                  <a:pt x="6972" y="6069"/>
                  <a:pt x="6972" y="6020"/>
                </a:cubicBezTo>
                <a:cubicBezTo>
                  <a:pt x="6917" y="5971"/>
                  <a:pt x="6917" y="5971"/>
                  <a:pt x="6862" y="5971"/>
                </a:cubicBezTo>
                <a:cubicBezTo>
                  <a:pt x="6862" y="6020"/>
                  <a:pt x="6751" y="5922"/>
                  <a:pt x="6696" y="5971"/>
                </a:cubicBezTo>
                <a:cubicBezTo>
                  <a:pt x="6641" y="5971"/>
                  <a:pt x="6641" y="5922"/>
                  <a:pt x="6585" y="5971"/>
                </a:cubicBezTo>
                <a:cubicBezTo>
                  <a:pt x="6475" y="5825"/>
                  <a:pt x="6364" y="6020"/>
                  <a:pt x="6253" y="5922"/>
                </a:cubicBezTo>
                <a:cubicBezTo>
                  <a:pt x="6198" y="5971"/>
                  <a:pt x="6088" y="5971"/>
                  <a:pt x="6032" y="5922"/>
                </a:cubicBezTo>
                <a:cubicBezTo>
                  <a:pt x="5977" y="5922"/>
                  <a:pt x="5977" y="5971"/>
                  <a:pt x="5977" y="6020"/>
                </a:cubicBezTo>
                <a:cubicBezTo>
                  <a:pt x="5866" y="6020"/>
                  <a:pt x="5756" y="6069"/>
                  <a:pt x="5700" y="6118"/>
                </a:cubicBezTo>
                <a:cubicBezTo>
                  <a:pt x="5700" y="6118"/>
                  <a:pt x="5700" y="6118"/>
                  <a:pt x="5700" y="6167"/>
                </a:cubicBezTo>
                <a:cubicBezTo>
                  <a:pt x="5645" y="6167"/>
                  <a:pt x="5534" y="6118"/>
                  <a:pt x="5534" y="6314"/>
                </a:cubicBezTo>
                <a:cubicBezTo>
                  <a:pt x="5534" y="6314"/>
                  <a:pt x="5534" y="6314"/>
                  <a:pt x="5534" y="6362"/>
                </a:cubicBezTo>
                <a:cubicBezTo>
                  <a:pt x="5479" y="6362"/>
                  <a:pt x="5479" y="6460"/>
                  <a:pt x="5424" y="6411"/>
                </a:cubicBezTo>
                <a:cubicBezTo>
                  <a:pt x="5424" y="6411"/>
                  <a:pt x="5424" y="6411"/>
                  <a:pt x="5369" y="6314"/>
                </a:cubicBezTo>
                <a:cubicBezTo>
                  <a:pt x="5424" y="6509"/>
                  <a:pt x="5258" y="6362"/>
                  <a:pt x="5258" y="6460"/>
                </a:cubicBezTo>
                <a:cubicBezTo>
                  <a:pt x="5258" y="6460"/>
                  <a:pt x="5258" y="6460"/>
                  <a:pt x="5203" y="6460"/>
                </a:cubicBezTo>
                <a:cubicBezTo>
                  <a:pt x="5203" y="6460"/>
                  <a:pt x="5203" y="6460"/>
                  <a:pt x="5203" y="6509"/>
                </a:cubicBezTo>
                <a:cubicBezTo>
                  <a:pt x="5203" y="6509"/>
                  <a:pt x="5203" y="6509"/>
                  <a:pt x="5147" y="6460"/>
                </a:cubicBezTo>
                <a:cubicBezTo>
                  <a:pt x="4815" y="6607"/>
                  <a:pt x="4539" y="6216"/>
                  <a:pt x="4262" y="6460"/>
                </a:cubicBezTo>
                <a:cubicBezTo>
                  <a:pt x="4262" y="6460"/>
                  <a:pt x="4262" y="6460"/>
                  <a:pt x="4262" y="6411"/>
                </a:cubicBezTo>
                <a:cubicBezTo>
                  <a:pt x="4262" y="6362"/>
                  <a:pt x="4262" y="6362"/>
                  <a:pt x="4207" y="6362"/>
                </a:cubicBezTo>
                <a:cubicBezTo>
                  <a:pt x="4207" y="6314"/>
                  <a:pt x="4207" y="6314"/>
                  <a:pt x="4207" y="6265"/>
                </a:cubicBezTo>
                <a:cubicBezTo>
                  <a:pt x="3986" y="6460"/>
                  <a:pt x="3765" y="6167"/>
                  <a:pt x="3599" y="6362"/>
                </a:cubicBezTo>
                <a:cubicBezTo>
                  <a:pt x="3433" y="6362"/>
                  <a:pt x="3267" y="6216"/>
                  <a:pt x="3211" y="6509"/>
                </a:cubicBezTo>
                <a:cubicBezTo>
                  <a:pt x="3156" y="6509"/>
                  <a:pt x="3156" y="6460"/>
                  <a:pt x="3101" y="6411"/>
                </a:cubicBezTo>
                <a:cubicBezTo>
                  <a:pt x="2935" y="6607"/>
                  <a:pt x="2769" y="6362"/>
                  <a:pt x="2548" y="6411"/>
                </a:cubicBezTo>
                <a:cubicBezTo>
                  <a:pt x="2437" y="6460"/>
                  <a:pt x="2437" y="6020"/>
                  <a:pt x="2327" y="6314"/>
                </a:cubicBezTo>
                <a:cubicBezTo>
                  <a:pt x="2105" y="6411"/>
                  <a:pt x="2050" y="5678"/>
                  <a:pt x="1773" y="6020"/>
                </a:cubicBezTo>
                <a:cubicBezTo>
                  <a:pt x="1773" y="6167"/>
                  <a:pt x="1608" y="6118"/>
                  <a:pt x="1608" y="6314"/>
                </a:cubicBezTo>
                <a:cubicBezTo>
                  <a:pt x="1552" y="6314"/>
                  <a:pt x="1497" y="6118"/>
                  <a:pt x="1442" y="6167"/>
                </a:cubicBezTo>
                <a:cubicBezTo>
                  <a:pt x="1276" y="6216"/>
                  <a:pt x="1110" y="6265"/>
                  <a:pt x="889" y="6216"/>
                </a:cubicBezTo>
                <a:cubicBezTo>
                  <a:pt x="833" y="5971"/>
                  <a:pt x="723" y="6362"/>
                  <a:pt x="612" y="6216"/>
                </a:cubicBezTo>
                <a:cubicBezTo>
                  <a:pt x="612" y="6020"/>
                  <a:pt x="501" y="6167"/>
                  <a:pt x="446" y="6167"/>
                </a:cubicBezTo>
                <a:cubicBezTo>
                  <a:pt x="446" y="6152"/>
                  <a:pt x="446" y="6136"/>
                  <a:pt x="446" y="6123"/>
                </a:cubicBezTo>
                <a:lnTo>
                  <a:pt x="446" y="6118"/>
                </a:lnTo>
                <a:cubicBezTo>
                  <a:pt x="446" y="6118"/>
                  <a:pt x="446" y="6118"/>
                  <a:pt x="391" y="6118"/>
                </a:cubicBezTo>
                <a:cubicBezTo>
                  <a:pt x="391" y="6118"/>
                  <a:pt x="391" y="6118"/>
                  <a:pt x="391" y="6069"/>
                </a:cubicBezTo>
                <a:cubicBezTo>
                  <a:pt x="391" y="6069"/>
                  <a:pt x="391" y="6069"/>
                  <a:pt x="446" y="6020"/>
                </a:cubicBezTo>
                <a:cubicBezTo>
                  <a:pt x="280" y="6020"/>
                  <a:pt x="391" y="5678"/>
                  <a:pt x="225" y="5825"/>
                </a:cubicBezTo>
                <a:cubicBezTo>
                  <a:pt x="169" y="5727"/>
                  <a:pt x="114" y="5678"/>
                  <a:pt x="59" y="5727"/>
                </a:cubicBezTo>
                <a:cubicBezTo>
                  <a:pt x="59" y="5727"/>
                  <a:pt x="59" y="5727"/>
                  <a:pt x="59" y="5678"/>
                </a:cubicBezTo>
                <a:cubicBezTo>
                  <a:pt x="43" y="5660"/>
                  <a:pt x="28" y="5644"/>
                  <a:pt x="12" y="5630"/>
                </a:cubicBezTo>
                <a:lnTo>
                  <a:pt x="0" y="5620"/>
                </a:lnTo>
                <a:lnTo>
                  <a:pt x="0" y="1424"/>
                </a:lnTo>
                <a:lnTo>
                  <a:pt x="4" y="1425"/>
                </a:lnTo>
                <a:cubicBezTo>
                  <a:pt x="59" y="1230"/>
                  <a:pt x="169" y="1132"/>
                  <a:pt x="225" y="888"/>
                </a:cubicBezTo>
                <a:cubicBezTo>
                  <a:pt x="280" y="888"/>
                  <a:pt x="335" y="1083"/>
                  <a:pt x="391" y="985"/>
                </a:cubicBezTo>
                <a:cubicBezTo>
                  <a:pt x="391" y="985"/>
                  <a:pt x="391" y="985"/>
                  <a:pt x="557" y="741"/>
                </a:cubicBezTo>
                <a:cubicBezTo>
                  <a:pt x="557" y="741"/>
                  <a:pt x="557" y="741"/>
                  <a:pt x="557" y="790"/>
                </a:cubicBezTo>
                <a:cubicBezTo>
                  <a:pt x="557" y="790"/>
                  <a:pt x="557" y="790"/>
                  <a:pt x="667" y="594"/>
                </a:cubicBezTo>
                <a:cubicBezTo>
                  <a:pt x="667" y="594"/>
                  <a:pt x="667" y="594"/>
                  <a:pt x="667" y="643"/>
                </a:cubicBezTo>
                <a:cubicBezTo>
                  <a:pt x="667" y="643"/>
                  <a:pt x="667" y="643"/>
                  <a:pt x="778" y="497"/>
                </a:cubicBezTo>
                <a:cubicBezTo>
                  <a:pt x="833" y="643"/>
                  <a:pt x="833" y="399"/>
                  <a:pt x="889" y="399"/>
                </a:cubicBezTo>
                <a:cubicBezTo>
                  <a:pt x="889" y="399"/>
                  <a:pt x="889" y="399"/>
                  <a:pt x="1276" y="399"/>
                </a:cubicBezTo>
                <a:cubicBezTo>
                  <a:pt x="1276" y="448"/>
                  <a:pt x="1276" y="497"/>
                  <a:pt x="1331" y="546"/>
                </a:cubicBezTo>
                <a:cubicBezTo>
                  <a:pt x="1331" y="546"/>
                  <a:pt x="1331" y="546"/>
                  <a:pt x="1331" y="448"/>
                </a:cubicBezTo>
                <a:cubicBezTo>
                  <a:pt x="1331" y="448"/>
                  <a:pt x="1331" y="448"/>
                  <a:pt x="1331" y="399"/>
                </a:cubicBezTo>
                <a:cubicBezTo>
                  <a:pt x="1331" y="301"/>
                  <a:pt x="1386" y="350"/>
                  <a:pt x="1442" y="399"/>
                </a:cubicBezTo>
                <a:cubicBezTo>
                  <a:pt x="1442" y="399"/>
                  <a:pt x="1442" y="399"/>
                  <a:pt x="1663" y="203"/>
                </a:cubicBezTo>
                <a:cubicBezTo>
                  <a:pt x="1663" y="203"/>
                  <a:pt x="1663" y="203"/>
                  <a:pt x="1663" y="154"/>
                </a:cubicBezTo>
                <a:cubicBezTo>
                  <a:pt x="1711" y="154"/>
                  <a:pt x="1717" y="5"/>
                  <a:pt x="1755" y="0"/>
                </a:cubicBezTo>
                <a:close/>
              </a:path>
            </a:pathLst>
          </a:custGeom>
          <a:blipFill rotWithShape="1">
            <a:blip r:embed="rId4"/>
            <a:stretch>
              <a:fillRect l="-50000" t="-12000" r="-14000" b="-8000"/>
            </a:stretch>
          </a:blipFill>
          <a:ln>
            <a:noFill/>
          </a:ln>
        </p:spPr>
        <p:txBody>
          <a:bodyPr vert="horz" wrap="square" lIns="91440" tIns="45720" rIns="91440" bIns="45720" numCol="1" anchor="t" anchorCtr="0" compatLnSpc="1">
            <a:noAutofit/>
          </a:bodyPr>
          <a:lstStyle/>
          <a:p>
            <a:endParaRPr lang="zh-CN" altLang="en-US">
              <a:latin typeface="仿宋" panose="02010609060101010101" charset="-122"/>
              <a:ea typeface="仿宋" panose="02010609060101010101" charset="-122"/>
              <a:cs typeface="仿宋" panose="02010609060101010101" charset="-122"/>
            </a:endParaRPr>
          </a:p>
        </p:txBody>
      </p:sp>
      <p:sp>
        <p:nvSpPr>
          <p:cNvPr id="2" name="Freeform 11"/>
          <p:cNvSpPr/>
          <p:nvPr>
            <p:custDataLst>
              <p:tags r:id="rId5"/>
            </p:custDataLst>
          </p:nvPr>
        </p:nvSpPr>
        <p:spPr bwMode="auto">
          <a:xfrm>
            <a:off x="2540" y="1532255"/>
            <a:ext cx="12192000" cy="3787140"/>
          </a:xfrm>
          <a:custGeom>
            <a:avLst/>
            <a:gdLst>
              <a:gd name="T0" fmla="*/ 389 w 395"/>
              <a:gd name="T1" fmla="*/ 36 h 143"/>
              <a:gd name="T2" fmla="*/ 383 w 395"/>
              <a:gd name="T3" fmla="*/ 20 h 143"/>
              <a:gd name="T4" fmla="*/ 366 w 395"/>
              <a:gd name="T5" fmla="*/ 21 h 143"/>
              <a:gd name="T6" fmla="*/ 355 w 395"/>
              <a:gd name="T7" fmla="*/ 15 h 143"/>
              <a:gd name="T8" fmla="*/ 343 w 395"/>
              <a:gd name="T9" fmla="*/ 11 h 143"/>
              <a:gd name="T10" fmla="*/ 328 w 395"/>
              <a:gd name="T11" fmla="*/ 13 h 143"/>
              <a:gd name="T12" fmla="*/ 305 w 395"/>
              <a:gd name="T13" fmla="*/ 12 h 143"/>
              <a:gd name="T14" fmla="*/ 297 w 395"/>
              <a:gd name="T15" fmla="*/ 22 h 143"/>
              <a:gd name="T16" fmla="*/ 284 w 395"/>
              <a:gd name="T17" fmla="*/ 22 h 143"/>
              <a:gd name="T18" fmla="*/ 260 w 395"/>
              <a:gd name="T19" fmla="*/ 15 h 143"/>
              <a:gd name="T20" fmla="*/ 247 w 395"/>
              <a:gd name="T21" fmla="*/ 19 h 143"/>
              <a:gd name="T22" fmla="*/ 226 w 395"/>
              <a:gd name="T23" fmla="*/ 21 h 143"/>
              <a:gd name="T24" fmla="*/ 209 w 395"/>
              <a:gd name="T25" fmla="*/ 11 h 143"/>
              <a:gd name="T26" fmla="*/ 199 w 395"/>
              <a:gd name="T27" fmla="*/ 8 h 143"/>
              <a:gd name="T28" fmla="*/ 181 w 395"/>
              <a:gd name="T29" fmla="*/ 15 h 143"/>
              <a:gd name="T30" fmla="*/ 160 w 395"/>
              <a:gd name="T31" fmla="*/ 15 h 143"/>
              <a:gd name="T32" fmla="*/ 151 w 395"/>
              <a:gd name="T33" fmla="*/ 11 h 143"/>
              <a:gd name="T34" fmla="*/ 142 w 395"/>
              <a:gd name="T35" fmla="*/ 11 h 143"/>
              <a:gd name="T36" fmla="*/ 126 w 395"/>
              <a:gd name="T37" fmla="*/ 13 h 143"/>
              <a:gd name="T38" fmla="*/ 112 w 395"/>
              <a:gd name="T39" fmla="*/ 12 h 143"/>
              <a:gd name="T40" fmla="*/ 77 w 395"/>
              <a:gd name="T41" fmla="*/ 10 h 143"/>
              <a:gd name="T42" fmla="*/ 51 w 395"/>
              <a:gd name="T43" fmla="*/ 4 h 143"/>
              <a:gd name="T44" fmla="*/ 42 w 395"/>
              <a:gd name="T45" fmla="*/ 9 h 143"/>
              <a:gd name="T46" fmla="*/ 32 w 395"/>
              <a:gd name="T47" fmla="*/ 11 h 143"/>
              <a:gd name="T48" fmla="*/ 25 w 395"/>
              <a:gd name="T49" fmla="*/ 21 h 143"/>
              <a:gd name="T50" fmla="*/ 5 w 395"/>
              <a:gd name="T51" fmla="*/ 43 h 143"/>
              <a:gd name="T52" fmla="*/ 1 w 395"/>
              <a:gd name="T53" fmla="*/ 75 h 143"/>
              <a:gd name="T54" fmla="*/ 10 w 395"/>
              <a:gd name="T55" fmla="*/ 114 h 143"/>
              <a:gd name="T56" fmla="*/ 25 w 395"/>
              <a:gd name="T57" fmla="*/ 125 h 143"/>
              <a:gd name="T58" fmla="*/ 29 w 395"/>
              <a:gd name="T59" fmla="*/ 128 h 143"/>
              <a:gd name="T60" fmla="*/ 50 w 395"/>
              <a:gd name="T61" fmla="*/ 124 h 143"/>
              <a:gd name="T62" fmla="*/ 83 w 395"/>
              <a:gd name="T63" fmla="*/ 131 h 143"/>
              <a:gd name="T64" fmla="*/ 111 w 395"/>
              <a:gd name="T65" fmla="*/ 133 h 143"/>
              <a:gd name="T66" fmla="*/ 116 w 395"/>
              <a:gd name="T67" fmla="*/ 132 h 143"/>
              <a:gd name="T68" fmla="*/ 126 w 395"/>
              <a:gd name="T69" fmla="*/ 124 h 143"/>
              <a:gd name="T70" fmla="*/ 139 w 395"/>
              <a:gd name="T71" fmla="*/ 123 h 143"/>
              <a:gd name="T72" fmla="*/ 155 w 395"/>
              <a:gd name="T73" fmla="*/ 127 h 143"/>
              <a:gd name="T74" fmla="*/ 164 w 395"/>
              <a:gd name="T75" fmla="*/ 133 h 143"/>
              <a:gd name="T76" fmla="*/ 174 w 395"/>
              <a:gd name="T77" fmla="*/ 137 h 143"/>
              <a:gd name="T78" fmla="*/ 189 w 395"/>
              <a:gd name="T79" fmla="*/ 140 h 143"/>
              <a:gd name="T80" fmla="*/ 199 w 395"/>
              <a:gd name="T81" fmla="*/ 135 h 143"/>
              <a:gd name="T82" fmla="*/ 204 w 395"/>
              <a:gd name="T83" fmla="*/ 136 h 143"/>
              <a:gd name="T84" fmla="*/ 220 w 395"/>
              <a:gd name="T85" fmla="*/ 137 h 143"/>
              <a:gd name="T86" fmla="*/ 234 w 395"/>
              <a:gd name="T87" fmla="*/ 139 h 143"/>
              <a:gd name="T88" fmla="*/ 242 w 395"/>
              <a:gd name="T89" fmla="*/ 137 h 143"/>
              <a:gd name="T90" fmla="*/ 247 w 395"/>
              <a:gd name="T91" fmla="*/ 138 h 143"/>
              <a:gd name="T92" fmla="*/ 259 w 395"/>
              <a:gd name="T93" fmla="*/ 137 h 143"/>
              <a:gd name="T94" fmla="*/ 273 w 395"/>
              <a:gd name="T95" fmla="*/ 137 h 143"/>
              <a:gd name="T96" fmla="*/ 282 w 395"/>
              <a:gd name="T97" fmla="*/ 137 h 143"/>
              <a:gd name="T98" fmla="*/ 292 w 395"/>
              <a:gd name="T99" fmla="*/ 137 h 143"/>
              <a:gd name="T100" fmla="*/ 301 w 395"/>
              <a:gd name="T101" fmla="*/ 142 h 143"/>
              <a:gd name="T102" fmla="*/ 313 w 395"/>
              <a:gd name="T103" fmla="*/ 138 h 143"/>
              <a:gd name="T104" fmla="*/ 321 w 395"/>
              <a:gd name="T105" fmla="*/ 134 h 143"/>
              <a:gd name="T106" fmla="*/ 337 w 395"/>
              <a:gd name="T107" fmla="*/ 132 h 143"/>
              <a:gd name="T108" fmla="*/ 343 w 395"/>
              <a:gd name="T109" fmla="*/ 137 h 143"/>
              <a:gd name="T110" fmla="*/ 349 w 395"/>
              <a:gd name="T111" fmla="*/ 137 h 143"/>
              <a:gd name="T112" fmla="*/ 351 w 395"/>
              <a:gd name="T113" fmla="*/ 139 h 143"/>
              <a:gd name="T114" fmla="*/ 362 w 395"/>
              <a:gd name="T115" fmla="*/ 136 h 143"/>
              <a:gd name="T116" fmla="*/ 374 w 395"/>
              <a:gd name="T117" fmla="*/ 122 h 143"/>
              <a:gd name="T118" fmla="*/ 382 w 395"/>
              <a:gd name="T119" fmla="*/ 109 h 143"/>
              <a:gd name="T120" fmla="*/ 386 w 395"/>
              <a:gd name="T121" fmla="*/ 98 h 143"/>
              <a:gd name="T122" fmla="*/ 385 w 395"/>
              <a:gd name="T123" fmla="*/ 89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200" h="6922">
                <a:moveTo>
                  <a:pt x="18311" y="6775"/>
                </a:moveTo>
                <a:lnTo>
                  <a:pt x="18311" y="6775"/>
                </a:lnTo>
                <a:lnTo>
                  <a:pt x="18311" y="6774"/>
                </a:lnTo>
                <a:lnTo>
                  <a:pt x="18311" y="6774"/>
                </a:lnTo>
                <a:lnTo>
                  <a:pt x="18311" y="6773"/>
                </a:lnTo>
                <a:lnTo>
                  <a:pt x="18311" y="6772"/>
                </a:lnTo>
                <a:lnTo>
                  <a:pt x="18311" y="6772"/>
                </a:lnTo>
                <a:lnTo>
                  <a:pt x="18311" y="6770"/>
                </a:lnTo>
                <a:lnTo>
                  <a:pt x="18311" y="6769"/>
                </a:lnTo>
                <a:lnTo>
                  <a:pt x="18311" y="6767"/>
                </a:lnTo>
                <a:lnTo>
                  <a:pt x="18311" y="6766"/>
                </a:lnTo>
                <a:lnTo>
                  <a:pt x="18311" y="6765"/>
                </a:lnTo>
                <a:lnTo>
                  <a:pt x="18311" y="6761"/>
                </a:lnTo>
                <a:lnTo>
                  <a:pt x="18311" y="6760"/>
                </a:lnTo>
                <a:lnTo>
                  <a:pt x="18311" y="6758"/>
                </a:lnTo>
                <a:lnTo>
                  <a:pt x="18311" y="6758"/>
                </a:lnTo>
                <a:lnTo>
                  <a:pt x="18311" y="6755"/>
                </a:lnTo>
                <a:lnTo>
                  <a:pt x="18311" y="6754"/>
                </a:lnTo>
                <a:lnTo>
                  <a:pt x="18311" y="6753"/>
                </a:lnTo>
                <a:lnTo>
                  <a:pt x="18311" y="6775"/>
                </a:lnTo>
                <a:close/>
                <a:moveTo>
                  <a:pt x="12725" y="985"/>
                </a:moveTo>
                <a:lnTo>
                  <a:pt x="12725" y="985"/>
                </a:lnTo>
                <a:lnTo>
                  <a:pt x="12725" y="985"/>
                </a:lnTo>
                <a:lnTo>
                  <a:pt x="12725" y="984"/>
                </a:lnTo>
                <a:lnTo>
                  <a:pt x="12725" y="983"/>
                </a:lnTo>
                <a:lnTo>
                  <a:pt x="12725" y="981"/>
                </a:lnTo>
                <a:lnTo>
                  <a:pt x="12725" y="979"/>
                </a:lnTo>
                <a:lnTo>
                  <a:pt x="12725" y="977"/>
                </a:lnTo>
                <a:lnTo>
                  <a:pt x="12725" y="977"/>
                </a:lnTo>
                <a:lnTo>
                  <a:pt x="12725" y="974"/>
                </a:lnTo>
                <a:lnTo>
                  <a:pt x="12725" y="970"/>
                </a:lnTo>
                <a:lnTo>
                  <a:pt x="12725" y="969"/>
                </a:lnTo>
                <a:lnTo>
                  <a:pt x="12725" y="965"/>
                </a:lnTo>
                <a:lnTo>
                  <a:pt x="12725" y="963"/>
                </a:lnTo>
                <a:lnTo>
                  <a:pt x="12725" y="959"/>
                </a:lnTo>
                <a:lnTo>
                  <a:pt x="12725" y="957"/>
                </a:lnTo>
                <a:lnTo>
                  <a:pt x="12725" y="953"/>
                </a:lnTo>
                <a:lnTo>
                  <a:pt x="12725" y="952"/>
                </a:lnTo>
                <a:lnTo>
                  <a:pt x="12725" y="949"/>
                </a:lnTo>
                <a:lnTo>
                  <a:pt x="12725" y="945"/>
                </a:lnTo>
                <a:lnTo>
                  <a:pt x="12725" y="945"/>
                </a:lnTo>
                <a:lnTo>
                  <a:pt x="12725" y="943"/>
                </a:lnTo>
                <a:lnTo>
                  <a:pt x="12725" y="941"/>
                </a:lnTo>
                <a:lnTo>
                  <a:pt x="12725" y="939"/>
                </a:lnTo>
                <a:lnTo>
                  <a:pt x="12725" y="938"/>
                </a:lnTo>
                <a:lnTo>
                  <a:pt x="12725" y="937"/>
                </a:lnTo>
                <a:lnTo>
                  <a:pt x="12725" y="937"/>
                </a:lnTo>
                <a:lnTo>
                  <a:pt x="12725" y="937"/>
                </a:lnTo>
                <a:lnTo>
                  <a:pt x="12725" y="985"/>
                </a:lnTo>
                <a:close/>
                <a:moveTo>
                  <a:pt x="1755" y="0"/>
                </a:moveTo>
                <a:cubicBezTo>
                  <a:pt x="1760" y="-1"/>
                  <a:pt x="1767" y="2"/>
                  <a:pt x="1773" y="8"/>
                </a:cubicBezTo>
                <a:cubicBezTo>
                  <a:pt x="1773" y="57"/>
                  <a:pt x="1829" y="106"/>
                  <a:pt x="1829" y="154"/>
                </a:cubicBezTo>
                <a:cubicBezTo>
                  <a:pt x="1829" y="154"/>
                  <a:pt x="1829" y="154"/>
                  <a:pt x="1884" y="57"/>
                </a:cubicBezTo>
                <a:cubicBezTo>
                  <a:pt x="1995" y="399"/>
                  <a:pt x="2105" y="-41"/>
                  <a:pt x="2161" y="154"/>
                </a:cubicBezTo>
                <a:cubicBezTo>
                  <a:pt x="2327" y="-41"/>
                  <a:pt x="2492" y="399"/>
                  <a:pt x="2658" y="252"/>
                </a:cubicBezTo>
                <a:cubicBezTo>
                  <a:pt x="2603" y="497"/>
                  <a:pt x="2769" y="350"/>
                  <a:pt x="2769" y="497"/>
                </a:cubicBezTo>
                <a:cubicBezTo>
                  <a:pt x="2935" y="154"/>
                  <a:pt x="3101" y="692"/>
                  <a:pt x="3267" y="448"/>
                </a:cubicBezTo>
                <a:cubicBezTo>
                  <a:pt x="3267" y="399"/>
                  <a:pt x="3377" y="448"/>
                  <a:pt x="3377" y="546"/>
                </a:cubicBezTo>
                <a:cubicBezTo>
                  <a:pt x="3709" y="643"/>
                  <a:pt x="3875" y="546"/>
                  <a:pt x="4152" y="497"/>
                </a:cubicBezTo>
                <a:cubicBezTo>
                  <a:pt x="4207" y="741"/>
                  <a:pt x="4318" y="497"/>
                  <a:pt x="4373" y="643"/>
                </a:cubicBezTo>
                <a:cubicBezTo>
                  <a:pt x="4484" y="497"/>
                  <a:pt x="4705" y="839"/>
                  <a:pt x="4760" y="448"/>
                </a:cubicBezTo>
                <a:cubicBezTo>
                  <a:pt x="4926" y="399"/>
                  <a:pt x="5037" y="497"/>
                  <a:pt x="5203" y="546"/>
                </a:cubicBezTo>
                <a:cubicBezTo>
                  <a:pt x="5258" y="497"/>
                  <a:pt x="5258" y="448"/>
                  <a:pt x="5258" y="350"/>
                </a:cubicBezTo>
                <a:cubicBezTo>
                  <a:pt x="5313" y="399"/>
                  <a:pt x="5369" y="203"/>
                  <a:pt x="5424" y="252"/>
                </a:cubicBezTo>
                <a:cubicBezTo>
                  <a:pt x="5424" y="448"/>
                  <a:pt x="5534" y="252"/>
                  <a:pt x="5534" y="350"/>
                </a:cubicBezTo>
                <a:cubicBezTo>
                  <a:pt x="5590" y="154"/>
                  <a:pt x="5645" y="350"/>
                  <a:pt x="5645" y="106"/>
                </a:cubicBezTo>
                <a:cubicBezTo>
                  <a:pt x="5811" y="252"/>
                  <a:pt x="5811" y="497"/>
                  <a:pt x="5977" y="594"/>
                </a:cubicBezTo>
                <a:cubicBezTo>
                  <a:pt x="6032" y="741"/>
                  <a:pt x="6253" y="350"/>
                  <a:pt x="6364" y="692"/>
                </a:cubicBezTo>
                <a:cubicBezTo>
                  <a:pt x="6475" y="594"/>
                  <a:pt x="6585" y="692"/>
                  <a:pt x="6696" y="546"/>
                </a:cubicBezTo>
                <a:cubicBezTo>
                  <a:pt x="6751" y="546"/>
                  <a:pt x="6751" y="594"/>
                  <a:pt x="6751" y="643"/>
                </a:cubicBezTo>
                <a:cubicBezTo>
                  <a:pt x="6807" y="594"/>
                  <a:pt x="6807" y="594"/>
                  <a:pt x="6807" y="546"/>
                </a:cubicBezTo>
                <a:cubicBezTo>
                  <a:pt x="6807" y="546"/>
                  <a:pt x="6807" y="546"/>
                  <a:pt x="6862" y="497"/>
                </a:cubicBezTo>
                <a:cubicBezTo>
                  <a:pt x="6862" y="594"/>
                  <a:pt x="6917" y="643"/>
                  <a:pt x="6917" y="692"/>
                </a:cubicBezTo>
                <a:cubicBezTo>
                  <a:pt x="6917" y="692"/>
                  <a:pt x="6917" y="692"/>
                  <a:pt x="7083" y="399"/>
                </a:cubicBezTo>
                <a:cubicBezTo>
                  <a:pt x="7138" y="448"/>
                  <a:pt x="7249" y="790"/>
                  <a:pt x="7360" y="497"/>
                </a:cubicBezTo>
                <a:cubicBezTo>
                  <a:pt x="7360" y="497"/>
                  <a:pt x="7360" y="497"/>
                  <a:pt x="7360" y="546"/>
                </a:cubicBezTo>
                <a:cubicBezTo>
                  <a:pt x="7360" y="546"/>
                  <a:pt x="7415" y="497"/>
                  <a:pt x="7360" y="497"/>
                </a:cubicBezTo>
                <a:cubicBezTo>
                  <a:pt x="7415" y="448"/>
                  <a:pt x="7470" y="497"/>
                  <a:pt x="7470" y="546"/>
                </a:cubicBezTo>
                <a:cubicBezTo>
                  <a:pt x="7470" y="448"/>
                  <a:pt x="7581" y="448"/>
                  <a:pt x="7636" y="350"/>
                </a:cubicBezTo>
                <a:cubicBezTo>
                  <a:pt x="7636" y="448"/>
                  <a:pt x="7691" y="448"/>
                  <a:pt x="7691" y="497"/>
                </a:cubicBezTo>
                <a:cubicBezTo>
                  <a:pt x="7691" y="497"/>
                  <a:pt x="7691" y="497"/>
                  <a:pt x="7747" y="448"/>
                </a:cubicBezTo>
                <a:cubicBezTo>
                  <a:pt x="7747" y="546"/>
                  <a:pt x="7857" y="546"/>
                  <a:pt x="7857" y="692"/>
                </a:cubicBezTo>
                <a:cubicBezTo>
                  <a:pt x="7857" y="594"/>
                  <a:pt x="7913" y="546"/>
                  <a:pt x="7913" y="448"/>
                </a:cubicBezTo>
                <a:cubicBezTo>
                  <a:pt x="7968" y="301"/>
                  <a:pt x="8023" y="154"/>
                  <a:pt x="8189" y="154"/>
                </a:cubicBezTo>
                <a:cubicBezTo>
                  <a:pt x="8245" y="448"/>
                  <a:pt x="8411" y="301"/>
                  <a:pt x="8521" y="594"/>
                </a:cubicBezTo>
                <a:cubicBezTo>
                  <a:pt x="8576" y="546"/>
                  <a:pt x="8687" y="692"/>
                  <a:pt x="8687" y="448"/>
                </a:cubicBezTo>
                <a:cubicBezTo>
                  <a:pt x="8798" y="448"/>
                  <a:pt x="8908" y="741"/>
                  <a:pt x="9019" y="692"/>
                </a:cubicBezTo>
                <a:cubicBezTo>
                  <a:pt x="9074" y="643"/>
                  <a:pt x="9130" y="790"/>
                  <a:pt x="9130" y="790"/>
                </a:cubicBezTo>
                <a:cubicBezTo>
                  <a:pt x="9295" y="888"/>
                  <a:pt x="9185" y="399"/>
                  <a:pt x="9351" y="497"/>
                </a:cubicBezTo>
                <a:cubicBezTo>
                  <a:pt x="9351" y="497"/>
                  <a:pt x="9351" y="497"/>
                  <a:pt x="9461" y="692"/>
                </a:cubicBezTo>
                <a:cubicBezTo>
                  <a:pt x="9517" y="546"/>
                  <a:pt x="9683" y="790"/>
                  <a:pt x="9738" y="497"/>
                </a:cubicBezTo>
                <a:cubicBezTo>
                  <a:pt x="9849" y="497"/>
                  <a:pt x="9959" y="497"/>
                  <a:pt x="10014" y="350"/>
                </a:cubicBezTo>
                <a:cubicBezTo>
                  <a:pt x="10014" y="350"/>
                  <a:pt x="10014" y="350"/>
                  <a:pt x="10070" y="350"/>
                </a:cubicBezTo>
                <a:cubicBezTo>
                  <a:pt x="10125" y="497"/>
                  <a:pt x="10180" y="399"/>
                  <a:pt x="10236" y="448"/>
                </a:cubicBezTo>
                <a:cubicBezTo>
                  <a:pt x="10236" y="448"/>
                  <a:pt x="10291" y="399"/>
                  <a:pt x="10291" y="399"/>
                </a:cubicBezTo>
                <a:cubicBezTo>
                  <a:pt x="10291" y="448"/>
                  <a:pt x="10402" y="448"/>
                  <a:pt x="10402" y="448"/>
                </a:cubicBezTo>
                <a:cubicBezTo>
                  <a:pt x="10457" y="643"/>
                  <a:pt x="10512" y="497"/>
                  <a:pt x="10568" y="497"/>
                </a:cubicBezTo>
                <a:cubicBezTo>
                  <a:pt x="10623" y="643"/>
                  <a:pt x="10789" y="448"/>
                  <a:pt x="10789" y="692"/>
                </a:cubicBezTo>
                <a:cubicBezTo>
                  <a:pt x="10844" y="448"/>
                  <a:pt x="10955" y="546"/>
                  <a:pt x="11065" y="546"/>
                </a:cubicBezTo>
                <a:cubicBezTo>
                  <a:pt x="11121" y="594"/>
                  <a:pt x="11121" y="790"/>
                  <a:pt x="11231" y="790"/>
                </a:cubicBezTo>
                <a:cubicBezTo>
                  <a:pt x="11287" y="643"/>
                  <a:pt x="11342" y="937"/>
                  <a:pt x="11397" y="790"/>
                </a:cubicBezTo>
                <a:cubicBezTo>
                  <a:pt x="11397" y="937"/>
                  <a:pt x="11508" y="839"/>
                  <a:pt x="11508" y="985"/>
                </a:cubicBezTo>
                <a:cubicBezTo>
                  <a:pt x="11508" y="839"/>
                  <a:pt x="11618" y="790"/>
                  <a:pt x="11674" y="741"/>
                </a:cubicBezTo>
                <a:cubicBezTo>
                  <a:pt x="11784" y="839"/>
                  <a:pt x="11895" y="985"/>
                  <a:pt x="12061" y="888"/>
                </a:cubicBezTo>
                <a:cubicBezTo>
                  <a:pt x="12116" y="790"/>
                  <a:pt x="12227" y="643"/>
                  <a:pt x="12282" y="839"/>
                </a:cubicBezTo>
                <a:cubicBezTo>
                  <a:pt x="12393" y="839"/>
                  <a:pt x="12559" y="692"/>
                  <a:pt x="12669" y="937"/>
                </a:cubicBezTo>
                <a:cubicBezTo>
                  <a:pt x="12669" y="937"/>
                  <a:pt x="12669" y="937"/>
                  <a:pt x="12669" y="888"/>
                </a:cubicBezTo>
                <a:cubicBezTo>
                  <a:pt x="12669" y="888"/>
                  <a:pt x="12669" y="888"/>
                  <a:pt x="12725" y="985"/>
                </a:cubicBezTo>
                <a:cubicBezTo>
                  <a:pt x="12835" y="1034"/>
                  <a:pt x="12946" y="985"/>
                  <a:pt x="12946" y="790"/>
                </a:cubicBezTo>
                <a:cubicBezTo>
                  <a:pt x="13112" y="839"/>
                  <a:pt x="13278" y="937"/>
                  <a:pt x="13388" y="692"/>
                </a:cubicBezTo>
                <a:cubicBezTo>
                  <a:pt x="13444" y="790"/>
                  <a:pt x="13610" y="839"/>
                  <a:pt x="13720" y="790"/>
                </a:cubicBezTo>
                <a:cubicBezTo>
                  <a:pt x="13775" y="594"/>
                  <a:pt x="13941" y="741"/>
                  <a:pt x="13997" y="497"/>
                </a:cubicBezTo>
                <a:cubicBezTo>
                  <a:pt x="14052" y="790"/>
                  <a:pt x="14163" y="692"/>
                  <a:pt x="14273" y="937"/>
                </a:cubicBezTo>
                <a:cubicBezTo>
                  <a:pt x="14384" y="741"/>
                  <a:pt x="14550" y="1083"/>
                  <a:pt x="14660" y="937"/>
                </a:cubicBezTo>
                <a:cubicBezTo>
                  <a:pt x="14660" y="937"/>
                  <a:pt x="14660" y="937"/>
                  <a:pt x="14716" y="1034"/>
                </a:cubicBezTo>
                <a:cubicBezTo>
                  <a:pt x="14771" y="594"/>
                  <a:pt x="14937" y="1181"/>
                  <a:pt x="15103" y="790"/>
                </a:cubicBezTo>
                <a:cubicBezTo>
                  <a:pt x="15103" y="888"/>
                  <a:pt x="15103" y="985"/>
                  <a:pt x="15158" y="1034"/>
                </a:cubicBezTo>
                <a:cubicBezTo>
                  <a:pt x="15213" y="1034"/>
                  <a:pt x="15269" y="1083"/>
                  <a:pt x="15269" y="985"/>
                </a:cubicBezTo>
                <a:cubicBezTo>
                  <a:pt x="15269" y="985"/>
                  <a:pt x="15269" y="985"/>
                  <a:pt x="15269" y="839"/>
                </a:cubicBezTo>
                <a:cubicBezTo>
                  <a:pt x="15379" y="741"/>
                  <a:pt x="15379" y="985"/>
                  <a:pt x="15435" y="1034"/>
                </a:cubicBezTo>
                <a:cubicBezTo>
                  <a:pt x="15435" y="985"/>
                  <a:pt x="15545" y="888"/>
                  <a:pt x="15601" y="839"/>
                </a:cubicBezTo>
                <a:cubicBezTo>
                  <a:pt x="15601" y="839"/>
                  <a:pt x="15601" y="839"/>
                  <a:pt x="15656" y="937"/>
                </a:cubicBezTo>
                <a:cubicBezTo>
                  <a:pt x="15656" y="937"/>
                  <a:pt x="15656" y="937"/>
                  <a:pt x="15711" y="839"/>
                </a:cubicBezTo>
                <a:cubicBezTo>
                  <a:pt x="15711" y="839"/>
                  <a:pt x="15656" y="839"/>
                  <a:pt x="15656" y="790"/>
                </a:cubicBezTo>
                <a:cubicBezTo>
                  <a:pt x="15767" y="741"/>
                  <a:pt x="15822" y="741"/>
                  <a:pt x="15877" y="546"/>
                </a:cubicBezTo>
                <a:cubicBezTo>
                  <a:pt x="15877" y="546"/>
                  <a:pt x="15877" y="546"/>
                  <a:pt x="15877" y="497"/>
                </a:cubicBezTo>
                <a:cubicBezTo>
                  <a:pt x="15933" y="692"/>
                  <a:pt x="15988" y="399"/>
                  <a:pt x="16098" y="497"/>
                </a:cubicBezTo>
                <a:cubicBezTo>
                  <a:pt x="16154" y="399"/>
                  <a:pt x="16154" y="203"/>
                  <a:pt x="16320" y="301"/>
                </a:cubicBezTo>
                <a:cubicBezTo>
                  <a:pt x="16486" y="594"/>
                  <a:pt x="16652" y="203"/>
                  <a:pt x="16873" y="350"/>
                </a:cubicBezTo>
                <a:cubicBezTo>
                  <a:pt x="16873" y="546"/>
                  <a:pt x="17039" y="350"/>
                  <a:pt x="17149" y="594"/>
                </a:cubicBezTo>
                <a:cubicBezTo>
                  <a:pt x="17149" y="594"/>
                  <a:pt x="17149" y="594"/>
                  <a:pt x="17260" y="594"/>
                </a:cubicBezTo>
                <a:cubicBezTo>
                  <a:pt x="17260" y="643"/>
                  <a:pt x="17260" y="692"/>
                  <a:pt x="17315" y="692"/>
                </a:cubicBezTo>
                <a:cubicBezTo>
                  <a:pt x="17315" y="692"/>
                  <a:pt x="17315" y="692"/>
                  <a:pt x="17426" y="594"/>
                </a:cubicBezTo>
                <a:cubicBezTo>
                  <a:pt x="17426" y="594"/>
                  <a:pt x="17426" y="594"/>
                  <a:pt x="17481" y="839"/>
                </a:cubicBezTo>
                <a:cubicBezTo>
                  <a:pt x="17702" y="594"/>
                  <a:pt x="17758" y="643"/>
                  <a:pt x="17979" y="497"/>
                </a:cubicBezTo>
                <a:cubicBezTo>
                  <a:pt x="17979" y="497"/>
                  <a:pt x="17979" y="497"/>
                  <a:pt x="18034" y="594"/>
                </a:cubicBezTo>
                <a:cubicBezTo>
                  <a:pt x="18034" y="497"/>
                  <a:pt x="18090" y="497"/>
                  <a:pt x="18145" y="497"/>
                </a:cubicBezTo>
                <a:cubicBezTo>
                  <a:pt x="18200" y="546"/>
                  <a:pt x="18145" y="546"/>
                  <a:pt x="18145" y="594"/>
                </a:cubicBezTo>
                <a:cubicBezTo>
                  <a:pt x="18200" y="839"/>
                  <a:pt x="18366" y="839"/>
                  <a:pt x="18477" y="839"/>
                </a:cubicBezTo>
                <a:cubicBezTo>
                  <a:pt x="18532" y="790"/>
                  <a:pt x="18532" y="692"/>
                  <a:pt x="18643" y="692"/>
                </a:cubicBezTo>
                <a:cubicBezTo>
                  <a:pt x="18587" y="790"/>
                  <a:pt x="18643" y="790"/>
                  <a:pt x="18698" y="839"/>
                </a:cubicBezTo>
                <a:cubicBezTo>
                  <a:pt x="18698" y="839"/>
                  <a:pt x="18698" y="839"/>
                  <a:pt x="18698" y="741"/>
                </a:cubicBezTo>
                <a:cubicBezTo>
                  <a:pt x="18698" y="741"/>
                  <a:pt x="18698" y="741"/>
                  <a:pt x="18809" y="888"/>
                </a:cubicBezTo>
                <a:cubicBezTo>
                  <a:pt x="18864" y="790"/>
                  <a:pt x="19030" y="1083"/>
                  <a:pt x="19085" y="839"/>
                </a:cubicBezTo>
                <a:cubicBezTo>
                  <a:pt x="19123" y="839"/>
                  <a:pt x="19161" y="862"/>
                  <a:pt x="19199" y="908"/>
                </a:cubicBezTo>
                <a:lnTo>
                  <a:pt x="19200" y="909"/>
                </a:lnTo>
                <a:lnTo>
                  <a:pt x="19200" y="6383"/>
                </a:lnTo>
                <a:lnTo>
                  <a:pt x="19196" y="6393"/>
                </a:lnTo>
                <a:cubicBezTo>
                  <a:pt x="19168" y="6460"/>
                  <a:pt x="19140" y="6533"/>
                  <a:pt x="19140" y="6607"/>
                </a:cubicBezTo>
                <a:cubicBezTo>
                  <a:pt x="19085" y="6558"/>
                  <a:pt x="19030" y="6607"/>
                  <a:pt x="19030" y="6607"/>
                </a:cubicBezTo>
                <a:cubicBezTo>
                  <a:pt x="18974" y="6656"/>
                  <a:pt x="19030" y="6656"/>
                  <a:pt x="19030" y="6705"/>
                </a:cubicBezTo>
                <a:cubicBezTo>
                  <a:pt x="18919" y="6705"/>
                  <a:pt x="18809" y="6753"/>
                  <a:pt x="18753" y="6656"/>
                </a:cubicBezTo>
                <a:cubicBezTo>
                  <a:pt x="18753" y="6656"/>
                  <a:pt x="18753" y="6607"/>
                  <a:pt x="18753" y="6607"/>
                </a:cubicBezTo>
                <a:cubicBezTo>
                  <a:pt x="18698" y="6558"/>
                  <a:pt x="18643" y="6656"/>
                  <a:pt x="18587" y="6656"/>
                </a:cubicBezTo>
                <a:cubicBezTo>
                  <a:pt x="18587" y="6705"/>
                  <a:pt x="18477" y="6705"/>
                  <a:pt x="18421" y="6753"/>
                </a:cubicBezTo>
                <a:cubicBezTo>
                  <a:pt x="18421" y="6753"/>
                  <a:pt x="18421" y="6753"/>
                  <a:pt x="18311" y="6753"/>
                </a:cubicBezTo>
                <a:cubicBezTo>
                  <a:pt x="18311" y="6656"/>
                  <a:pt x="18421" y="6656"/>
                  <a:pt x="18532" y="6656"/>
                </a:cubicBezTo>
                <a:cubicBezTo>
                  <a:pt x="18477" y="6607"/>
                  <a:pt x="18421" y="6558"/>
                  <a:pt x="18421" y="6607"/>
                </a:cubicBezTo>
                <a:cubicBezTo>
                  <a:pt x="18421" y="6656"/>
                  <a:pt x="18366" y="6656"/>
                  <a:pt x="18311" y="6656"/>
                </a:cubicBezTo>
                <a:cubicBezTo>
                  <a:pt x="18311" y="6607"/>
                  <a:pt x="18311" y="6607"/>
                  <a:pt x="18311" y="6607"/>
                </a:cubicBezTo>
                <a:cubicBezTo>
                  <a:pt x="18255" y="6607"/>
                  <a:pt x="18200" y="6656"/>
                  <a:pt x="18200" y="6705"/>
                </a:cubicBezTo>
                <a:cubicBezTo>
                  <a:pt x="18255" y="6705"/>
                  <a:pt x="18200" y="6753"/>
                  <a:pt x="18200" y="6753"/>
                </a:cubicBezTo>
                <a:cubicBezTo>
                  <a:pt x="18145" y="6802"/>
                  <a:pt x="18090" y="6802"/>
                  <a:pt x="18034" y="6802"/>
                </a:cubicBezTo>
                <a:cubicBezTo>
                  <a:pt x="18034" y="6753"/>
                  <a:pt x="17979" y="6705"/>
                  <a:pt x="17979" y="6656"/>
                </a:cubicBezTo>
                <a:cubicBezTo>
                  <a:pt x="17868" y="6705"/>
                  <a:pt x="17813" y="6558"/>
                  <a:pt x="17702" y="6656"/>
                </a:cubicBezTo>
                <a:cubicBezTo>
                  <a:pt x="17702" y="6656"/>
                  <a:pt x="17702" y="6656"/>
                  <a:pt x="17647" y="6460"/>
                </a:cubicBezTo>
                <a:cubicBezTo>
                  <a:pt x="17647" y="6460"/>
                  <a:pt x="17702" y="6460"/>
                  <a:pt x="17702" y="6460"/>
                </a:cubicBezTo>
                <a:cubicBezTo>
                  <a:pt x="17702" y="6460"/>
                  <a:pt x="17702" y="6460"/>
                  <a:pt x="17702" y="6411"/>
                </a:cubicBezTo>
                <a:cubicBezTo>
                  <a:pt x="17702" y="6411"/>
                  <a:pt x="17702" y="6411"/>
                  <a:pt x="17647" y="6411"/>
                </a:cubicBezTo>
                <a:cubicBezTo>
                  <a:pt x="17592" y="6411"/>
                  <a:pt x="17481" y="6509"/>
                  <a:pt x="17426" y="6362"/>
                </a:cubicBezTo>
                <a:cubicBezTo>
                  <a:pt x="17371" y="6411"/>
                  <a:pt x="17260" y="6314"/>
                  <a:pt x="17260" y="6411"/>
                </a:cubicBezTo>
                <a:cubicBezTo>
                  <a:pt x="17260" y="6411"/>
                  <a:pt x="17260" y="6411"/>
                  <a:pt x="17260" y="6460"/>
                </a:cubicBezTo>
                <a:cubicBezTo>
                  <a:pt x="17094" y="6362"/>
                  <a:pt x="16983" y="6460"/>
                  <a:pt x="16873" y="6411"/>
                </a:cubicBezTo>
                <a:cubicBezTo>
                  <a:pt x="16873" y="6509"/>
                  <a:pt x="16762" y="6411"/>
                  <a:pt x="16762" y="6509"/>
                </a:cubicBezTo>
                <a:cubicBezTo>
                  <a:pt x="16707" y="6558"/>
                  <a:pt x="16652" y="6460"/>
                  <a:pt x="16652" y="6558"/>
                </a:cubicBezTo>
                <a:cubicBezTo>
                  <a:pt x="16652" y="6558"/>
                  <a:pt x="16652" y="6607"/>
                  <a:pt x="16652" y="6656"/>
                </a:cubicBezTo>
                <a:cubicBezTo>
                  <a:pt x="16652" y="6656"/>
                  <a:pt x="16596" y="6705"/>
                  <a:pt x="16541" y="6656"/>
                </a:cubicBezTo>
                <a:cubicBezTo>
                  <a:pt x="16541" y="6705"/>
                  <a:pt x="16430" y="6705"/>
                  <a:pt x="16430" y="6705"/>
                </a:cubicBezTo>
                <a:cubicBezTo>
                  <a:pt x="16375" y="6753"/>
                  <a:pt x="16320" y="6656"/>
                  <a:pt x="16320" y="6705"/>
                </a:cubicBezTo>
                <a:cubicBezTo>
                  <a:pt x="16264" y="6705"/>
                  <a:pt x="16209" y="6705"/>
                  <a:pt x="16154" y="6656"/>
                </a:cubicBezTo>
                <a:cubicBezTo>
                  <a:pt x="16209" y="6753"/>
                  <a:pt x="16098" y="6705"/>
                  <a:pt x="16098" y="6802"/>
                </a:cubicBezTo>
                <a:cubicBezTo>
                  <a:pt x="16043" y="6802"/>
                  <a:pt x="15988" y="6900"/>
                  <a:pt x="15933" y="6802"/>
                </a:cubicBezTo>
                <a:cubicBezTo>
                  <a:pt x="15933" y="6900"/>
                  <a:pt x="15822" y="6851"/>
                  <a:pt x="15822" y="6900"/>
                </a:cubicBezTo>
                <a:cubicBezTo>
                  <a:pt x="15767" y="6949"/>
                  <a:pt x="15711" y="6900"/>
                  <a:pt x="15656" y="6900"/>
                </a:cubicBezTo>
                <a:cubicBezTo>
                  <a:pt x="15601" y="6851"/>
                  <a:pt x="15545" y="6851"/>
                  <a:pt x="15545" y="6851"/>
                </a:cubicBezTo>
                <a:cubicBezTo>
                  <a:pt x="15490" y="6900"/>
                  <a:pt x="15435" y="6851"/>
                  <a:pt x="15435" y="6851"/>
                </a:cubicBezTo>
                <a:cubicBezTo>
                  <a:pt x="15324" y="6851"/>
                  <a:pt x="15324" y="6949"/>
                  <a:pt x="15269" y="6900"/>
                </a:cubicBezTo>
                <a:cubicBezTo>
                  <a:pt x="15213" y="6851"/>
                  <a:pt x="15158" y="6900"/>
                  <a:pt x="15103" y="6802"/>
                </a:cubicBezTo>
                <a:cubicBezTo>
                  <a:pt x="15158" y="6753"/>
                  <a:pt x="15158" y="6705"/>
                  <a:pt x="15158" y="6656"/>
                </a:cubicBezTo>
                <a:cubicBezTo>
                  <a:pt x="15048" y="6656"/>
                  <a:pt x="15048" y="6705"/>
                  <a:pt x="14992" y="6705"/>
                </a:cubicBezTo>
                <a:cubicBezTo>
                  <a:pt x="14992" y="6656"/>
                  <a:pt x="14882" y="6705"/>
                  <a:pt x="14826" y="6705"/>
                </a:cubicBezTo>
                <a:cubicBezTo>
                  <a:pt x="14826" y="6753"/>
                  <a:pt x="14771" y="6705"/>
                  <a:pt x="14716" y="6705"/>
                </a:cubicBezTo>
                <a:cubicBezTo>
                  <a:pt x="14716" y="6656"/>
                  <a:pt x="14660" y="6607"/>
                  <a:pt x="14660" y="6607"/>
                </a:cubicBezTo>
                <a:cubicBezTo>
                  <a:pt x="14605" y="6607"/>
                  <a:pt x="14605" y="6656"/>
                  <a:pt x="14605" y="6656"/>
                </a:cubicBezTo>
                <a:cubicBezTo>
                  <a:pt x="14550" y="6607"/>
                  <a:pt x="14550" y="6607"/>
                  <a:pt x="14494" y="6607"/>
                </a:cubicBezTo>
                <a:cubicBezTo>
                  <a:pt x="14494" y="6656"/>
                  <a:pt x="14439" y="6705"/>
                  <a:pt x="14384" y="6705"/>
                </a:cubicBezTo>
                <a:cubicBezTo>
                  <a:pt x="14329" y="6705"/>
                  <a:pt x="14273" y="6656"/>
                  <a:pt x="14218" y="6705"/>
                </a:cubicBezTo>
                <a:cubicBezTo>
                  <a:pt x="14218" y="6656"/>
                  <a:pt x="14218" y="6656"/>
                  <a:pt x="14218" y="6607"/>
                </a:cubicBezTo>
                <a:cubicBezTo>
                  <a:pt x="14163" y="6607"/>
                  <a:pt x="14107" y="6607"/>
                  <a:pt x="14107" y="6656"/>
                </a:cubicBezTo>
                <a:cubicBezTo>
                  <a:pt x="13997" y="6607"/>
                  <a:pt x="13886" y="6705"/>
                  <a:pt x="13886" y="6607"/>
                </a:cubicBezTo>
                <a:cubicBezTo>
                  <a:pt x="13831" y="6558"/>
                  <a:pt x="13720" y="6705"/>
                  <a:pt x="13665" y="6607"/>
                </a:cubicBezTo>
                <a:cubicBezTo>
                  <a:pt x="13665" y="6607"/>
                  <a:pt x="13665" y="6607"/>
                  <a:pt x="13499" y="6656"/>
                </a:cubicBezTo>
                <a:cubicBezTo>
                  <a:pt x="13499" y="6656"/>
                  <a:pt x="13499" y="6656"/>
                  <a:pt x="13499" y="6607"/>
                </a:cubicBezTo>
                <a:cubicBezTo>
                  <a:pt x="13444" y="6558"/>
                  <a:pt x="13333" y="6558"/>
                  <a:pt x="13333" y="6656"/>
                </a:cubicBezTo>
                <a:cubicBezTo>
                  <a:pt x="13278" y="6607"/>
                  <a:pt x="13222" y="6705"/>
                  <a:pt x="13112" y="6705"/>
                </a:cubicBezTo>
                <a:cubicBezTo>
                  <a:pt x="13112" y="6753"/>
                  <a:pt x="13001" y="6705"/>
                  <a:pt x="12946" y="6705"/>
                </a:cubicBezTo>
                <a:cubicBezTo>
                  <a:pt x="12946" y="6705"/>
                  <a:pt x="12946" y="6558"/>
                  <a:pt x="12891" y="6607"/>
                </a:cubicBezTo>
                <a:cubicBezTo>
                  <a:pt x="12835" y="6607"/>
                  <a:pt x="12835" y="6656"/>
                  <a:pt x="12835" y="6607"/>
                </a:cubicBezTo>
                <a:cubicBezTo>
                  <a:pt x="12780" y="6705"/>
                  <a:pt x="12669" y="6656"/>
                  <a:pt x="12669" y="6705"/>
                </a:cubicBezTo>
                <a:cubicBezTo>
                  <a:pt x="12614" y="6753"/>
                  <a:pt x="12614" y="6705"/>
                  <a:pt x="12614" y="6656"/>
                </a:cubicBezTo>
                <a:cubicBezTo>
                  <a:pt x="12614" y="6656"/>
                  <a:pt x="12614" y="6607"/>
                  <a:pt x="12614" y="6607"/>
                </a:cubicBezTo>
                <a:cubicBezTo>
                  <a:pt x="12559" y="6558"/>
                  <a:pt x="12559" y="6607"/>
                  <a:pt x="12559" y="6607"/>
                </a:cubicBezTo>
                <a:cubicBezTo>
                  <a:pt x="12503" y="6656"/>
                  <a:pt x="12559" y="6656"/>
                  <a:pt x="12503" y="6656"/>
                </a:cubicBezTo>
                <a:cubicBezTo>
                  <a:pt x="12448" y="6607"/>
                  <a:pt x="12448" y="6753"/>
                  <a:pt x="12393" y="6656"/>
                </a:cubicBezTo>
                <a:cubicBezTo>
                  <a:pt x="12282" y="6656"/>
                  <a:pt x="12393" y="6656"/>
                  <a:pt x="12393" y="6607"/>
                </a:cubicBezTo>
                <a:cubicBezTo>
                  <a:pt x="12337" y="6607"/>
                  <a:pt x="12227" y="6656"/>
                  <a:pt x="12172" y="6607"/>
                </a:cubicBezTo>
                <a:cubicBezTo>
                  <a:pt x="12172" y="6607"/>
                  <a:pt x="12227" y="6558"/>
                  <a:pt x="12172" y="6558"/>
                </a:cubicBezTo>
                <a:cubicBezTo>
                  <a:pt x="12061" y="6607"/>
                  <a:pt x="12061" y="6753"/>
                  <a:pt x="11950" y="6753"/>
                </a:cubicBezTo>
                <a:cubicBezTo>
                  <a:pt x="11950" y="6753"/>
                  <a:pt x="11950" y="6753"/>
                  <a:pt x="11895" y="6705"/>
                </a:cubicBezTo>
                <a:cubicBezTo>
                  <a:pt x="11840" y="6753"/>
                  <a:pt x="11729" y="6753"/>
                  <a:pt x="11729" y="6802"/>
                </a:cubicBezTo>
                <a:cubicBezTo>
                  <a:pt x="11674" y="6753"/>
                  <a:pt x="11508" y="6753"/>
                  <a:pt x="11508" y="6705"/>
                </a:cubicBezTo>
                <a:cubicBezTo>
                  <a:pt x="11397" y="6656"/>
                  <a:pt x="11397" y="6753"/>
                  <a:pt x="11342" y="6753"/>
                </a:cubicBezTo>
                <a:cubicBezTo>
                  <a:pt x="11287" y="6705"/>
                  <a:pt x="11231" y="6607"/>
                  <a:pt x="11176" y="6656"/>
                </a:cubicBezTo>
                <a:cubicBezTo>
                  <a:pt x="11121" y="6705"/>
                  <a:pt x="11010" y="6607"/>
                  <a:pt x="10899" y="6705"/>
                </a:cubicBezTo>
                <a:cubicBezTo>
                  <a:pt x="10899" y="6705"/>
                  <a:pt x="10844" y="6705"/>
                  <a:pt x="10789" y="6705"/>
                </a:cubicBezTo>
                <a:cubicBezTo>
                  <a:pt x="10789" y="6656"/>
                  <a:pt x="10678" y="6705"/>
                  <a:pt x="10623" y="6656"/>
                </a:cubicBezTo>
                <a:cubicBezTo>
                  <a:pt x="10568" y="6607"/>
                  <a:pt x="10512" y="6705"/>
                  <a:pt x="10457" y="6656"/>
                </a:cubicBezTo>
                <a:cubicBezTo>
                  <a:pt x="10402" y="6656"/>
                  <a:pt x="10346" y="6607"/>
                  <a:pt x="10291" y="6607"/>
                </a:cubicBezTo>
                <a:cubicBezTo>
                  <a:pt x="10346" y="6753"/>
                  <a:pt x="10236" y="6656"/>
                  <a:pt x="10180" y="6705"/>
                </a:cubicBezTo>
                <a:cubicBezTo>
                  <a:pt x="10180" y="6656"/>
                  <a:pt x="10125" y="6656"/>
                  <a:pt x="10125" y="6656"/>
                </a:cubicBezTo>
                <a:cubicBezTo>
                  <a:pt x="10125" y="6705"/>
                  <a:pt x="10070" y="6656"/>
                  <a:pt x="10070" y="6607"/>
                </a:cubicBezTo>
                <a:cubicBezTo>
                  <a:pt x="10070" y="6607"/>
                  <a:pt x="10070" y="6607"/>
                  <a:pt x="10070" y="6558"/>
                </a:cubicBezTo>
                <a:cubicBezTo>
                  <a:pt x="10014" y="6558"/>
                  <a:pt x="10014" y="6558"/>
                  <a:pt x="10014" y="6558"/>
                </a:cubicBezTo>
                <a:cubicBezTo>
                  <a:pt x="9959" y="6656"/>
                  <a:pt x="9849" y="6656"/>
                  <a:pt x="9849" y="6753"/>
                </a:cubicBezTo>
                <a:cubicBezTo>
                  <a:pt x="9793" y="6802"/>
                  <a:pt x="9738" y="6753"/>
                  <a:pt x="9683" y="6802"/>
                </a:cubicBezTo>
                <a:cubicBezTo>
                  <a:pt x="9572" y="6802"/>
                  <a:pt x="9572" y="6802"/>
                  <a:pt x="9461" y="6851"/>
                </a:cubicBezTo>
                <a:cubicBezTo>
                  <a:pt x="9461" y="6851"/>
                  <a:pt x="9461" y="6851"/>
                  <a:pt x="9461" y="6802"/>
                </a:cubicBezTo>
                <a:cubicBezTo>
                  <a:pt x="9351" y="6802"/>
                  <a:pt x="9351" y="6753"/>
                  <a:pt x="9295" y="6753"/>
                </a:cubicBezTo>
                <a:cubicBezTo>
                  <a:pt x="9240" y="6753"/>
                  <a:pt x="9295" y="6851"/>
                  <a:pt x="9185" y="6851"/>
                </a:cubicBezTo>
                <a:cubicBezTo>
                  <a:pt x="9130" y="6851"/>
                  <a:pt x="9074" y="6705"/>
                  <a:pt x="8964" y="6753"/>
                </a:cubicBezTo>
                <a:cubicBezTo>
                  <a:pt x="8908" y="6705"/>
                  <a:pt x="8798" y="6851"/>
                  <a:pt x="8742" y="6656"/>
                </a:cubicBezTo>
                <a:cubicBezTo>
                  <a:pt x="8742" y="6705"/>
                  <a:pt x="8687" y="6607"/>
                  <a:pt x="8632" y="6656"/>
                </a:cubicBezTo>
                <a:cubicBezTo>
                  <a:pt x="8632" y="6607"/>
                  <a:pt x="8632" y="6558"/>
                  <a:pt x="8576" y="6558"/>
                </a:cubicBezTo>
                <a:cubicBezTo>
                  <a:pt x="8521" y="6607"/>
                  <a:pt x="8466" y="6558"/>
                  <a:pt x="8411" y="6558"/>
                </a:cubicBezTo>
                <a:cubicBezTo>
                  <a:pt x="8355" y="6509"/>
                  <a:pt x="8245" y="6509"/>
                  <a:pt x="8189" y="6558"/>
                </a:cubicBezTo>
                <a:cubicBezTo>
                  <a:pt x="8134" y="6558"/>
                  <a:pt x="8023" y="6558"/>
                  <a:pt x="8079" y="6460"/>
                </a:cubicBezTo>
                <a:cubicBezTo>
                  <a:pt x="8023" y="6460"/>
                  <a:pt x="8023" y="6509"/>
                  <a:pt x="7968" y="6509"/>
                </a:cubicBezTo>
                <a:cubicBezTo>
                  <a:pt x="7913" y="6460"/>
                  <a:pt x="7802" y="6362"/>
                  <a:pt x="7691" y="6362"/>
                </a:cubicBezTo>
                <a:cubicBezTo>
                  <a:pt x="7636" y="6314"/>
                  <a:pt x="7526" y="6265"/>
                  <a:pt x="7581" y="6216"/>
                </a:cubicBezTo>
                <a:cubicBezTo>
                  <a:pt x="7581" y="6167"/>
                  <a:pt x="7581" y="6167"/>
                  <a:pt x="7581" y="6167"/>
                </a:cubicBezTo>
                <a:cubicBezTo>
                  <a:pt x="7581" y="6167"/>
                  <a:pt x="7581" y="6167"/>
                  <a:pt x="7526" y="6216"/>
                </a:cubicBezTo>
                <a:cubicBezTo>
                  <a:pt x="7415" y="6118"/>
                  <a:pt x="7249" y="6118"/>
                  <a:pt x="7138" y="6020"/>
                </a:cubicBezTo>
                <a:cubicBezTo>
                  <a:pt x="7083" y="6069"/>
                  <a:pt x="6972" y="6069"/>
                  <a:pt x="6972" y="6020"/>
                </a:cubicBezTo>
                <a:cubicBezTo>
                  <a:pt x="6917" y="5971"/>
                  <a:pt x="6917" y="5971"/>
                  <a:pt x="6862" y="5971"/>
                </a:cubicBezTo>
                <a:cubicBezTo>
                  <a:pt x="6862" y="6020"/>
                  <a:pt x="6751" y="5922"/>
                  <a:pt x="6696" y="5971"/>
                </a:cubicBezTo>
                <a:cubicBezTo>
                  <a:pt x="6641" y="5971"/>
                  <a:pt x="6641" y="5922"/>
                  <a:pt x="6585" y="5971"/>
                </a:cubicBezTo>
                <a:cubicBezTo>
                  <a:pt x="6475" y="5825"/>
                  <a:pt x="6364" y="6020"/>
                  <a:pt x="6253" y="5922"/>
                </a:cubicBezTo>
                <a:cubicBezTo>
                  <a:pt x="6198" y="5971"/>
                  <a:pt x="6088" y="5971"/>
                  <a:pt x="6032" y="5922"/>
                </a:cubicBezTo>
                <a:cubicBezTo>
                  <a:pt x="5977" y="5922"/>
                  <a:pt x="5977" y="5971"/>
                  <a:pt x="5977" y="6020"/>
                </a:cubicBezTo>
                <a:cubicBezTo>
                  <a:pt x="5866" y="6020"/>
                  <a:pt x="5756" y="6069"/>
                  <a:pt x="5700" y="6118"/>
                </a:cubicBezTo>
                <a:cubicBezTo>
                  <a:pt x="5700" y="6118"/>
                  <a:pt x="5700" y="6118"/>
                  <a:pt x="5700" y="6167"/>
                </a:cubicBezTo>
                <a:cubicBezTo>
                  <a:pt x="5645" y="6167"/>
                  <a:pt x="5534" y="6118"/>
                  <a:pt x="5534" y="6314"/>
                </a:cubicBezTo>
                <a:cubicBezTo>
                  <a:pt x="5534" y="6314"/>
                  <a:pt x="5534" y="6314"/>
                  <a:pt x="5534" y="6362"/>
                </a:cubicBezTo>
                <a:cubicBezTo>
                  <a:pt x="5479" y="6362"/>
                  <a:pt x="5479" y="6460"/>
                  <a:pt x="5424" y="6411"/>
                </a:cubicBezTo>
                <a:cubicBezTo>
                  <a:pt x="5424" y="6411"/>
                  <a:pt x="5424" y="6411"/>
                  <a:pt x="5369" y="6314"/>
                </a:cubicBezTo>
                <a:cubicBezTo>
                  <a:pt x="5424" y="6509"/>
                  <a:pt x="5258" y="6362"/>
                  <a:pt x="5258" y="6460"/>
                </a:cubicBezTo>
                <a:cubicBezTo>
                  <a:pt x="5258" y="6460"/>
                  <a:pt x="5258" y="6460"/>
                  <a:pt x="5203" y="6460"/>
                </a:cubicBezTo>
                <a:cubicBezTo>
                  <a:pt x="5203" y="6460"/>
                  <a:pt x="5203" y="6460"/>
                  <a:pt x="5203" y="6509"/>
                </a:cubicBezTo>
                <a:cubicBezTo>
                  <a:pt x="5203" y="6509"/>
                  <a:pt x="5203" y="6509"/>
                  <a:pt x="5147" y="6460"/>
                </a:cubicBezTo>
                <a:cubicBezTo>
                  <a:pt x="4815" y="6607"/>
                  <a:pt x="4539" y="6216"/>
                  <a:pt x="4262" y="6460"/>
                </a:cubicBezTo>
                <a:cubicBezTo>
                  <a:pt x="4262" y="6460"/>
                  <a:pt x="4262" y="6460"/>
                  <a:pt x="4262" y="6411"/>
                </a:cubicBezTo>
                <a:cubicBezTo>
                  <a:pt x="4262" y="6362"/>
                  <a:pt x="4262" y="6362"/>
                  <a:pt x="4207" y="6362"/>
                </a:cubicBezTo>
                <a:cubicBezTo>
                  <a:pt x="4207" y="6314"/>
                  <a:pt x="4207" y="6314"/>
                  <a:pt x="4207" y="6265"/>
                </a:cubicBezTo>
                <a:cubicBezTo>
                  <a:pt x="3986" y="6460"/>
                  <a:pt x="3765" y="6167"/>
                  <a:pt x="3599" y="6362"/>
                </a:cubicBezTo>
                <a:cubicBezTo>
                  <a:pt x="3433" y="6362"/>
                  <a:pt x="3267" y="6216"/>
                  <a:pt x="3211" y="6509"/>
                </a:cubicBezTo>
                <a:cubicBezTo>
                  <a:pt x="3156" y="6509"/>
                  <a:pt x="3156" y="6460"/>
                  <a:pt x="3101" y="6411"/>
                </a:cubicBezTo>
                <a:cubicBezTo>
                  <a:pt x="2935" y="6607"/>
                  <a:pt x="2769" y="6362"/>
                  <a:pt x="2548" y="6411"/>
                </a:cubicBezTo>
                <a:cubicBezTo>
                  <a:pt x="2437" y="6460"/>
                  <a:pt x="2437" y="6020"/>
                  <a:pt x="2327" y="6314"/>
                </a:cubicBezTo>
                <a:cubicBezTo>
                  <a:pt x="2105" y="6411"/>
                  <a:pt x="2050" y="5678"/>
                  <a:pt x="1773" y="6020"/>
                </a:cubicBezTo>
                <a:cubicBezTo>
                  <a:pt x="1773" y="6167"/>
                  <a:pt x="1608" y="6118"/>
                  <a:pt x="1608" y="6314"/>
                </a:cubicBezTo>
                <a:cubicBezTo>
                  <a:pt x="1552" y="6314"/>
                  <a:pt x="1497" y="6118"/>
                  <a:pt x="1442" y="6167"/>
                </a:cubicBezTo>
                <a:cubicBezTo>
                  <a:pt x="1276" y="6216"/>
                  <a:pt x="1110" y="6265"/>
                  <a:pt x="889" y="6216"/>
                </a:cubicBezTo>
                <a:cubicBezTo>
                  <a:pt x="833" y="5971"/>
                  <a:pt x="723" y="6362"/>
                  <a:pt x="612" y="6216"/>
                </a:cubicBezTo>
                <a:cubicBezTo>
                  <a:pt x="612" y="6020"/>
                  <a:pt x="501" y="6167"/>
                  <a:pt x="446" y="6167"/>
                </a:cubicBezTo>
                <a:cubicBezTo>
                  <a:pt x="446" y="6152"/>
                  <a:pt x="446" y="6136"/>
                  <a:pt x="446" y="6123"/>
                </a:cubicBezTo>
                <a:lnTo>
                  <a:pt x="446" y="6118"/>
                </a:lnTo>
                <a:cubicBezTo>
                  <a:pt x="446" y="6118"/>
                  <a:pt x="446" y="6118"/>
                  <a:pt x="391" y="6118"/>
                </a:cubicBezTo>
                <a:cubicBezTo>
                  <a:pt x="391" y="6118"/>
                  <a:pt x="391" y="6118"/>
                  <a:pt x="391" y="6069"/>
                </a:cubicBezTo>
                <a:cubicBezTo>
                  <a:pt x="391" y="6069"/>
                  <a:pt x="391" y="6069"/>
                  <a:pt x="446" y="6020"/>
                </a:cubicBezTo>
                <a:cubicBezTo>
                  <a:pt x="280" y="6020"/>
                  <a:pt x="391" y="5678"/>
                  <a:pt x="225" y="5825"/>
                </a:cubicBezTo>
                <a:cubicBezTo>
                  <a:pt x="169" y="5727"/>
                  <a:pt x="114" y="5678"/>
                  <a:pt x="59" y="5727"/>
                </a:cubicBezTo>
                <a:cubicBezTo>
                  <a:pt x="59" y="5727"/>
                  <a:pt x="59" y="5727"/>
                  <a:pt x="59" y="5678"/>
                </a:cubicBezTo>
                <a:cubicBezTo>
                  <a:pt x="43" y="5660"/>
                  <a:pt x="28" y="5644"/>
                  <a:pt x="12" y="5630"/>
                </a:cubicBezTo>
                <a:lnTo>
                  <a:pt x="0" y="5620"/>
                </a:lnTo>
                <a:lnTo>
                  <a:pt x="0" y="1424"/>
                </a:lnTo>
                <a:lnTo>
                  <a:pt x="4" y="1425"/>
                </a:lnTo>
                <a:cubicBezTo>
                  <a:pt x="59" y="1230"/>
                  <a:pt x="169" y="1132"/>
                  <a:pt x="225" y="888"/>
                </a:cubicBezTo>
                <a:cubicBezTo>
                  <a:pt x="280" y="888"/>
                  <a:pt x="335" y="1083"/>
                  <a:pt x="391" y="985"/>
                </a:cubicBezTo>
                <a:cubicBezTo>
                  <a:pt x="391" y="985"/>
                  <a:pt x="391" y="985"/>
                  <a:pt x="557" y="741"/>
                </a:cubicBezTo>
                <a:cubicBezTo>
                  <a:pt x="557" y="741"/>
                  <a:pt x="557" y="741"/>
                  <a:pt x="557" y="790"/>
                </a:cubicBezTo>
                <a:cubicBezTo>
                  <a:pt x="557" y="790"/>
                  <a:pt x="557" y="790"/>
                  <a:pt x="667" y="594"/>
                </a:cubicBezTo>
                <a:cubicBezTo>
                  <a:pt x="667" y="594"/>
                  <a:pt x="667" y="594"/>
                  <a:pt x="667" y="643"/>
                </a:cubicBezTo>
                <a:cubicBezTo>
                  <a:pt x="667" y="643"/>
                  <a:pt x="667" y="643"/>
                  <a:pt x="778" y="497"/>
                </a:cubicBezTo>
                <a:cubicBezTo>
                  <a:pt x="833" y="643"/>
                  <a:pt x="833" y="399"/>
                  <a:pt x="889" y="399"/>
                </a:cubicBezTo>
                <a:cubicBezTo>
                  <a:pt x="889" y="399"/>
                  <a:pt x="889" y="399"/>
                  <a:pt x="1276" y="399"/>
                </a:cubicBezTo>
                <a:cubicBezTo>
                  <a:pt x="1276" y="448"/>
                  <a:pt x="1276" y="497"/>
                  <a:pt x="1331" y="546"/>
                </a:cubicBezTo>
                <a:cubicBezTo>
                  <a:pt x="1331" y="546"/>
                  <a:pt x="1331" y="546"/>
                  <a:pt x="1331" y="448"/>
                </a:cubicBezTo>
                <a:cubicBezTo>
                  <a:pt x="1331" y="448"/>
                  <a:pt x="1331" y="448"/>
                  <a:pt x="1331" y="399"/>
                </a:cubicBezTo>
                <a:cubicBezTo>
                  <a:pt x="1331" y="301"/>
                  <a:pt x="1386" y="350"/>
                  <a:pt x="1442" y="399"/>
                </a:cubicBezTo>
                <a:cubicBezTo>
                  <a:pt x="1442" y="399"/>
                  <a:pt x="1442" y="399"/>
                  <a:pt x="1663" y="203"/>
                </a:cubicBezTo>
                <a:cubicBezTo>
                  <a:pt x="1663" y="203"/>
                  <a:pt x="1663" y="203"/>
                  <a:pt x="1663" y="154"/>
                </a:cubicBezTo>
                <a:cubicBezTo>
                  <a:pt x="1711" y="154"/>
                  <a:pt x="1717" y="5"/>
                  <a:pt x="1755" y="0"/>
                </a:cubicBezTo>
                <a:close/>
              </a:path>
            </a:pathLst>
          </a:custGeom>
          <a:solidFill>
            <a:srgbClr val="A1A896">
              <a:alpha val="25000"/>
            </a:srgbClr>
          </a:solidFill>
          <a:ln>
            <a:noFill/>
          </a:ln>
        </p:spPr>
        <p:txBody>
          <a:bodyPr vert="horz" wrap="square" lIns="91440" tIns="45720" rIns="91440" bIns="45720" numCol="1" anchor="t" anchorCtr="0" compatLnSpc="1">
            <a:noAutofit/>
          </a:bodyPr>
          <a:lstStyle/>
          <a:p>
            <a:endParaRPr lang="zh-CN" altLang="en-US">
              <a:latin typeface="仿宋" panose="02010609060101010101" charset="-122"/>
              <a:ea typeface="仿宋" panose="02010609060101010101" charset="-122"/>
              <a:cs typeface="仿宋" panose="02010609060101010101" charset="-122"/>
            </a:endParaRPr>
          </a:p>
        </p:txBody>
      </p:sp>
      <p:sp>
        <p:nvSpPr>
          <p:cNvPr id="8" name="文本框 7"/>
          <p:cNvSpPr txBox="1"/>
          <p:nvPr>
            <p:custDataLst>
              <p:tags r:id="rId6"/>
            </p:custDataLst>
          </p:nvPr>
        </p:nvSpPr>
        <p:spPr>
          <a:xfrm>
            <a:off x="86995" y="-88265"/>
            <a:ext cx="3515995" cy="2888615"/>
          </a:xfrm>
          <a:prstGeom prst="rect">
            <a:avLst/>
          </a:prstGeom>
          <a:noFill/>
        </p:spPr>
        <p:txBody>
          <a:bodyPr wrap="square" rtlCol="0">
            <a:noAutofit/>
          </a:bodyPr>
          <a:lstStyle/>
          <a:p>
            <a:r>
              <a:rPr lang="zh-CN" altLang="en-US" sz="22000">
                <a:solidFill>
                  <a:srgbClr val="58654B"/>
                </a:solidFill>
                <a:latin typeface="京華老宋体_KingHwa_OldSong" panose="02000500000000000000" charset="-122"/>
                <a:ea typeface="京華老宋体_KingHwa_OldSong" panose="02000500000000000000" charset="-122"/>
                <a:cs typeface="仿宋" panose="02010609060101010101" charset="-122"/>
              </a:rPr>
              <a:t>谢</a:t>
            </a:r>
            <a:endParaRPr lang="zh-CN" altLang="en-US" sz="22000">
              <a:solidFill>
                <a:srgbClr val="58654B"/>
              </a:solidFill>
              <a:latin typeface="京華老宋体_KingHwa_OldSong" panose="02000500000000000000" charset="-122"/>
              <a:ea typeface="京華老宋体_KingHwa_OldSong" panose="02000500000000000000" charset="-122"/>
              <a:cs typeface="仿宋" panose="02010609060101010101" charset="-122"/>
            </a:endParaRPr>
          </a:p>
        </p:txBody>
      </p:sp>
      <p:sp>
        <p:nvSpPr>
          <p:cNvPr id="3" name="文本框 2"/>
          <p:cNvSpPr txBox="1"/>
          <p:nvPr>
            <p:custDataLst>
              <p:tags r:id="rId7"/>
            </p:custDataLst>
          </p:nvPr>
        </p:nvSpPr>
        <p:spPr>
          <a:xfrm>
            <a:off x="2872105" y="-88265"/>
            <a:ext cx="3515995" cy="2888615"/>
          </a:xfrm>
          <a:prstGeom prst="rect">
            <a:avLst/>
          </a:prstGeom>
          <a:noFill/>
        </p:spPr>
        <p:txBody>
          <a:bodyPr wrap="square" rtlCol="0">
            <a:noAutofit/>
          </a:bodyPr>
          <a:lstStyle/>
          <a:p>
            <a:r>
              <a:rPr lang="zh-CN" altLang="en-US" sz="22000">
                <a:solidFill>
                  <a:srgbClr val="58654B"/>
                </a:solidFill>
                <a:latin typeface="京華老宋体_KingHwa_OldSong" panose="02000500000000000000" charset="-122"/>
                <a:ea typeface="京華老宋体_KingHwa_OldSong" panose="02000500000000000000" charset="-122"/>
                <a:cs typeface="仿宋" panose="02010609060101010101" charset="-122"/>
              </a:rPr>
              <a:t>谢</a:t>
            </a:r>
            <a:endParaRPr lang="zh-CN" altLang="en-US" sz="22000">
              <a:solidFill>
                <a:srgbClr val="58654B"/>
              </a:solidFill>
              <a:latin typeface="京華老宋体_KingHwa_OldSong" panose="02000500000000000000" charset="-122"/>
              <a:ea typeface="京華老宋体_KingHwa_OldSong" panose="02000500000000000000" charset="-122"/>
              <a:cs typeface="仿宋" panose="02010609060101010101" charset="-122"/>
            </a:endParaRPr>
          </a:p>
        </p:txBody>
      </p:sp>
      <p:sp>
        <p:nvSpPr>
          <p:cNvPr id="4" name="文本框 3"/>
          <p:cNvSpPr txBox="1"/>
          <p:nvPr>
            <p:custDataLst>
              <p:tags r:id="rId8"/>
            </p:custDataLst>
          </p:nvPr>
        </p:nvSpPr>
        <p:spPr>
          <a:xfrm>
            <a:off x="8904605" y="3850640"/>
            <a:ext cx="3515995" cy="2888615"/>
          </a:xfrm>
          <a:prstGeom prst="rect">
            <a:avLst/>
          </a:prstGeom>
          <a:noFill/>
        </p:spPr>
        <p:txBody>
          <a:bodyPr wrap="square" rtlCol="0">
            <a:noAutofit/>
          </a:bodyPr>
          <a:lstStyle/>
          <a:p>
            <a:r>
              <a:rPr lang="zh-CN" altLang="en-US" sz="22000">
                <a:solidFill>
                  <a:srgbClr val="58654B"/>
                </a:solidFill>
                <a:latin typeface="京華老宋体_KingHwa_OldSong" panose="02000500000000000000" charset="-122"/>
                <a:ea typeface="京華老宋体_KingHwa_OldSong" panose="02000500000000000000" charset="-122"/>
                <a:cs typeface="仿宋" panose="02010609060101010101" charset="-122"/>
              </a:rPr>
              <a:t>看</a:t>
            </a:r>
            <a:endParaRPr lang="zh-CN" altLang="en-US" sz="22000">
              <a:solidFill>
                <a:srgbClr val="58654B"/>
              </a:solidFill>
              <a:latin typeface="京華老宋体_KingHwa_OldSong" panose="02000500000000000000" charset="-122"/>
              <a:ea typeface="京華老宋体_KingHwa_OldSong" panose="02000500000000000000" charset="-122"/>
              <a:cs typeface="仿宋" panose="02010609060101010101" charset="-122"/>
            </a:endParaRPr>
          </a:p>
        </p:txBody>
      </p:sp>
      <p:sp>
        <p:nvSpPr>
          <p:cNvPr id="5" name="文本框 4"/>
          <p:cNvSpPr txBox="1"/>
          <p:nvPr>
            <p:custDataLst>
              <p:tags r:id="rId9"/>
            </p:custDataLst>
          </p:nvPr>
        </p:nvSpPr>
        <p:spPr>
          <a:xfrm>
            <a:off x="6176010" y="3857625"/>
            <a:ext cx="3515995" cy="2888615"/>
          </a:xfrm>
          <a:prstGeom prst="rect">
            <a:avLst/>
          </a:prstGeom>
          <a:noFill/>
        </p:spPr>
        <p:txBody>
          <a:bodyPr wrap="square" rtlCol="0">
            <a:noAutofit/>
          </a:bodyPr>
          <a:lstStyle/>
          <a:p>
            <a:r>
              <a:rPr lang="zh-CN" altLang="en-US" sz="22000">
                <a:solidFill>
                  <a:srgbClr val="58654B"/>
                </a:solidFill>
                <a:latin typeface="京華老宋体_KingHwa_OldSong" panose="02000500000000000000" charset="-122"/>
                <a:ea typeface="京華老宋体_KingHwa_OldSong" panose="02000500000000000000" charset="-122"/>
                <a:cs typeface="仿宋" panose="02010609060101010101" charset="-122"/>
              </a:rPr>
              <a:t>观</a:t>
            </a:r>
            <a:endParaRPr lang="zh-CN" altLang="en-US" sz="22000">
              <a:solidFill>
                <a:srgbClr val="58654B"/>
              </a:solidFill>
              <a:latin typeface="京華老宋体_KingHwa_OldSong" panose="02000500000000000000" charset="-122"/>
              <a:ea typeface="京華老宋体_KingHwa_OldSong" panose="02000500000000000000" charset="-122"/>
              <a:cs typeface="仿宋" panose="02010609060101010101" charset="-122"/>
            </a:endParaRPr>
          </a:p>
        </p:txBody>
      </p:sp>
      <p:sp>
        <p:nvSpPr>
          <p:cNvPr id="15" name="椭圆 14"/>
          <p:cNvSpPr/>
          <p:nvPr>
            <p:custDataLst>
              <p:tags r:id="rId10"/>
            </p:custDataLst>
          </p:nvPr>
        </p:nvSpPr>
        <p:spPr>
          <a:xfrm>
            <a:off x="1572260" y="1804670"/>
            <a:ext cx="546100" cy="544830"/>
          </a:xfrm>
          <a:prstGeom prst="ellipse">
            <a:avLst/>
          </a:prstGeom>
          <a:solidFill>
            <a:schemeClr val="accent2">
              <a:lumMod val="5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cs typeface="仿宋" panose="02010609060101010101" charset="-122"/>
            </a:endParaRPr>
          </a:p>
        </p:txBody>
      </p:sp>
      <p:sp>
        <p:nvSpPr>
          <p:cNvPr id="6" name="椭圆 5"/>
          <p:cNvSpPr/>
          <p:nvPr>
            <p:custDataLst>
              <p:tags r:id="rId11"/>
            </p:custDataLst>
          </p:nvPr>
        </p:nvSpPr>
        <p:spPr>
          <a:xfrm>
            <a:off x="3519805" y="2077085"/>
            <a:ext cx="546100" cy="544830"/>
          </a:xfrm>
          <a:prstGeom prst="ellipse">
            <a:avLst/>
          </a:prstGeom>
          <a:solidFill>
            <a:schemeClr val="accent2">
              <a:lumMod val="5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cs typeface="仿宋" panose="02010609060101010101" charset="-122"/>
            </a:endParaRPr>
          </a:p>
        </p:txBody>
      </p:sp>
      <p:sp>
        <p:nvSpPr>
          <p:cNvPr id="16" name="文本框 15"/>
          <p:cNvSpPr txBox="1"/>
          <p:nvPr>
            <p:custDataLst>
              <p:tags r:id="rId12"/>
            </p:custDataLst>
          </p:nvPr>
        </p:nvSpPr>
        <p:spPr>
          <a:xfrm>
            <a:off x="2651125" y="2459990"/>
            <a:ext cx="6666865" cy="1938020"/>
          </a:xfrm>
          <a:prstGeom prst="rect">
            <a:avLst/>
          </a:prstGeom>
          <a:noFill/>
        </p:spPr>
        <p:txBody>
          <a:bodyPr wrap="square" rtlCol="0">
            <a:spAutoFit/>
          </a:bodyPr>
          <a:lstStyle/>
          <a:p>
            <a:pPr algn="dist"/>
            <a:r>
              <a:rPr lang="en-US" altLang="zh-CN" sz="12000">
                <a:solidFill>
                  <a:srgbClr val="58654B"/>
                </a:solidFill>
                <a:latin typeface="仿宋" panose="02010609060101010101" charset="-122"/>
                <a:ea typeface="仿宋" panose="02010609060101010101" charset="-122"/>
                <a:cs typeface="仿宋" panose="02010609060101010101" charset="-122"/>
              </a:rPr>
              <a:t>SHAOXING</a:t>
            </a:r>
            <a:endParaRPr lang="en-US" altLang="zh-CN" sz="12000">
              <a:solidFill>
                <a:srgbClr val="58654B"/>
              </a:solidFill>
              <a:latin typeface="仿宋" panose="02010609060101010101" charset="-122"/>
              <a:ea typeface="仿宋" panose="02010609060101010101" charset="-122"/>
              <a:cs typeface="仿宋" panose="02010609060101010101" charset="-122"/>
            </a:endParaRPr>
          </a:p>
        </p:txBody>
      </p:sp>
    </p:spTree>
    <p:custDataLst>
      <p:tags r:id="rId13"/>
    </p:custData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tags/tag1.xml><?xml version="1.0" encoding="utf-8"?>
<p:tagLst xmlns:p="http://schemas.openxmlformats.org/presentationml/2006/main">
  <p:tag name="KSO_WM_BEAUTIFY_FLAG" val="#wm#"/>
  <p:tag name="KSO_WM_TAG_VERSION" val="1.0"/>
  <p:tag name="KSO_WM_TEMPLATE_CATEGORY" val="custom"/>
  <p:tag name="KSO_WM_TEMPLATE_INDEX" val="20205081"/>
  <p:tag name="KSO_WM_UNIT_COMPATIBLE" val="0"/>
  <p:tag name="KSO_WM_UNIT_DIAGRAM_ISNUMVISUAL" val="0"/>
  <p:tag name="KSO_WM_UNIT_DIAGRAM_ISREFERUNIT" val="0"/>
  <p:tag name="KSO_WM_UNIT_HIGHLIGHT" val="0"/>
  <p:tag name="KSO_WM_UNIT_ID" val="_0**"/>
  <p:tag name="KSO_WM_UNIT_LAYERLEVEL" val="1"/>
</p:tagLst>
</file>

<file path=ppt/tags/tag10.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10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088_4*n_h_h_i*1_2_1_1"/>
  <p:tag name="KSO_WM_TEMPLATE_CATEGORY" val="diagram"/>
  <p:tag name="KSO_WM_TEMPLATE_INDEX" val="20231088"/>
  <p:tag name="KSO_WM_UNIT_LAYERLEVEL" val="1_1_1_1"/>
  <p:tag name="KSO_WM_TAG_VERSION" val="3.0"/>
  <p:tag name="KSO_WM_DIAGRAM_VERSION" val="3"/>
  <p:tag name="KSO_WM_DIAGRAM_COLOR_TRICK" val="1"/>
  <p:tag name="KSO_WM_DIAGRAM_COLOR_TEXT_CAN_REMOVE" val="n"/>
  <p:tag name="KSO_WM_DIAGRAM_GROUP_CODE" val="n1-1"/>
  <p:tag name="KSO_WM_UNIT_TYPE" val="n_h_h_i"/>
  <p:tag name="KSO_WM_UNIT_INDEX" val="1_2_1_1"/>
  <p:tag name="KSO_WM_DIAGRAM_MAX_ITEMCNT" val="6"/>
  <p:tag name="KSO_WM_DIAGRAM_MIN_ITEMCNT" val="3"/>
  <p:tag name="KSO_WM_DIAGRAM_VIRTUALLY_FRAME" val="{&quot;height&quot;:402.26007568839964,&quot;left&quot;:66.3,&quot;top&quot;:89.48992125984256,&quot;width&quot;:799.2}"/>
  <p:tag name="KSO_WM_DIAGRAM_COLOR_MATCH_VALUE" val="{&quot;shape&quot;:{&quot;fill&quot;:{&quot;gradient&quot;:[{&quot;brightness&quot;:0.20000000298023224,&quot;colorType&quot;:1,&quot;foreColorIndex&quot;:5,&quot;pos&quot;:1,&quot;transparency&quot;:0},{&quot;brightness&quot;:0.20000000298023224,&quot;colorType&quot;:1,&quot;foreColorIndex&quot;:5,&quot;pos&quot;:0,&quot;transparency&quot;:0}],&quot;type&quot;:3},&quot;glow&quot;:{&quot;colorType&quot;:0},&quot;line&quot;:{&quot;solidLine&quot;:{&quot;brightness&quot;:0,&quot;colorType&quot;:1,&quot;foreColorIndex&quot;:16,&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FILL_TYPE" val="3"/>
  <p:tag name="KSO_WM_UNIT_LINE_FORE_SCHEMECOLOR_INDEX" val="16"/>
  <p:tag name="KSO_WM_DIAGRAM_USE_COLOR_VALUE" val="{&quot;color_scheme&quot;:1,&quot;color_type&quot;:1,&quot;theme_color_indexes&quot;:[8,8,8,8,8,8]}"/>
</p:tagLst>
</file>

<file path=ppt/tags/tag10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088_4*n_h_h_i*1_2_2_1"/>
  <p:tag name="KSO_WM_TEMPLATE_CATEGORY" val="diagram"/>
  <p:tag name="KSO_WM_TEMPLATE_INDEX" val="20231088"/>
  <p:tag name="KSO_WM_UNIT_LAYERLEVEL" val="1_1_1_1"/>
  <p:tag name="KSO_WM_TAG_VERSION" val="3.0"/>
  <p:tag name="KSO_WM_DIAGRAM_VERSION" val="3"/>
  <p:tag name="KSO_WM_DIAGRAM_COLOR_TRICK" val="1"/>
  <p:tag name="KSO_WM_DIAGRAM_COLOR_TEXT_CAN_REMOVE" val="n"/>
  <p:tag name="KSO_WM_DIAGRAM_GROUP_CODE" val="n1-1"/>
  <p:tag name="KSO_WM_UNIT_TYPE" val="n_h_h_i"/>
  <p:tag name="KSO_WM_UNIT_INDEX" val="1_2_2_1"/>
  <p:tag name="KSO_WM_DIAGRAM_MAX_ITEMCNT" val="6"/>
  <p:tag name="KSO_WM_DIAGRAM_MIN_ITEMCNT" val="3"/>
  <p:tag name="KSO_WM_DIAGRAM_VIRTUALLY_FRAME" val="{&quot;height&quot;:402.26007568839964,&quot;left&quot;:66.3,&quot;top&quot;:89.48992125984256,&quot;width&quot;:799.2}"/>
  <p:tag name="KSO_WM_DIAGRAM_COLOR_MATCH_VALUE" val="{&quot;shape&quot;:{&quot;fill&quot;:{&quot;gradient&quot;:[{&quot;brightness&quot;:0.20000000298023224,&quot;colorType&quot;:1,&quot;foreColorIndex&quot;:5,&quot;pos&quot;:1,&quot;transparency&quot;:0},{&quot;brightness&quot;:0.20000000298023224,&quot;colorType&quot;:1,&quot;foreColorIndex&quot;:5,&quot;pos&quot;:0,&quot;transparency&quot;:0}],&quot;type&quot;:3},&quot;glow&quot;:{&quot;colorType&quot;:0},&quot;line&quot;:{&quot;solidLine&quot;:{&quot;brightness&quot;:0,&quot;colorType&quot;:1,&quot;foreColorIndex&quot;:16,&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FILL_TYPE" val="3"/>
  <p:tag name="KSO_WM_UNIT_LINE_FORE_SCHEMECOLOR_INDEX" val="16"/>
  <p:tag name="KSO_WM_DIAGRAM_USE_COLOR_VALUE" val="{&quot;color_scheme&quot;:1,&quot;color_type&quot;:1,&quot;theme_color_indexes&quot;:[8,8,8,8,8,8]}"/>
</p:tagLst>
</file>

<file path=ppt/tags/tag10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088_4*n_h_h_i*1_2_3_1"/>
  <p:tag name="KSO_WM_TEMPLATE_CATEGORY" val="diagram"/>
  <p:tag name="KSO_WM_TEMPLATE_INDEX" val="20231088"/>
  <p:tag name="KSO_WM_UNIT_LAYERLEVEL" val="1_1_1_1"/>
  <p:tag name="KSO_WM_TAG_VERSION" val="3.0"/>
  <p:tag name="KSO_WM_DIAGRAM_VERSION" val="3"/>
  <p:tag name="KSO_WM_DIAGRAM_COLOR_TRICK" val="1"/>
  <p:tag name="KSO_WM_DIAGRAM_COLOR_TEXT_CAN_REMOVE" val="n"/>
  <p:tag name="KSO_WM_DIAGRAM_GROUP_CODE" val="n1-1"/>
  <p:tag name="KSO_WM_UNIT_TYPE" val="n_h_h_i"/>
  <p:tag name="KSO_WM_UNIT_INDEX" val="1_2_3_1"/>
  <p:tag name="KSO_WM_DIAGRAM_MAX_ITEMCNT" val="6"/>
  <p:tag name="KSO_WM_DIAGRAM_MIN_ITEMCNT" val="3"/>
  <p:tag name="KSO_WM_DIAGRAM_VIRTUALLY_FRAME" val="{&quot;height&quot;:402.26007568839964,&quot;left&quot;:66.3,&quot;top&quot;:89.48992125984256,&quot;width&quot;:799.2}"/>
  <p:tag name="KSO_WM_DIAGRAM_COLOR_MATCH_VALUE" val="{&quot;shape&quot;:{&quot;fill&quot;:{&quot;gradient&quot;:[{&quot;brightness&quot;:0.20000000298023224,&quot;colorType&quot;:1,&quot;foreColorIndex&quot;:5,&quot;pos&quot;:1,&quot;transparency&quot;:0},{&quot;brightness&quot;:0.20000000298023224,&quot;colorType&quot;:1,&quot;foreColorIndex&quot;:5,&quot;pos&quot;:0,&quot;transparency&quot;:0}],&quot;type&quot;:3},&quot;glow&quot;:{&quot;colorType&quot;:0},&quot;line&quot;:{&quot;solidLine&quot;:{&quot;brightness&quot;:0,&quot;colorType&quot;:1,&quot;foreColorIndex&quot;:16,&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FILL_TYPE" val="3"/>
  <p:tag name="KSO_WM_UNIT_LINE_FORE_SCHEMECOLOR_INDEX" val="16"/>
  <p:tag name="KSO_WM_DIAGRAM_USE_COLOR_VALUE" val="{&quot;color_scheme&quot;:1,&quot;color_type&quot;:1,&quot;theme_color_indexes&quot;:[8,8,8,8,8,8]}"/>
</p:tagLst>
</file>

<file path=ppt/tags/tag10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088_4*n_h_h_i*1_2_5_1"/>
  <p:tag name="KSO_WM_TEMPLATE_CATEGORY" val="diagram"/>
  <p:tag name="KSO_WM_TEMPLATE_INDEX" val="20231088"/>
  <p:tag name="KSO_WM_UNIT_LAYERLEVEL" val="1_1_1_1"/>
  <p:tag name="KSO_WM_TAG_VERSION" val="3.0"/>
  <p:tag name="KSO_WM_DIAGRAM_GROUP_CODE" val="n1-1"/>
  <p:tag name="KSO_WM_UNIT_TYPE" val="n_h_h_i"/>
  <p:tag name="KSO_WM_UNIT_INDEX" val="1_2_5_1"/>
  <p:tag name="KSO_WM_DIAGRAM_VERSION" val="3"/>
  <p:tag name="KSO_WM_DIAGRAM_COLOR_TRICK" val="1"/>
  <p:tag name="KSO_WM_DIAGRAM_COLOR_TEXT_CAN_REMOVE" val="n"/>
  <p:tag name="KSO_WM_DIAGRAM_MAX_ITEMCNT" val="6"/>
  <p:tag name="KSO_WM_DIAGRAM_MIN_ITEMCNT" val="3"/>
  <p:tag name="KSO_WM_DIAGRAM_VIRTUALLY_FRAME" val="{&quot;height&quot;:402.26007568839964,&quot;left&quot;:66.3,&quot;top&quot;:89.48992125984256,&quot;width&quot;:799.2}"/>
  <p:tag name="KSO_WM_DIAGRAM_COLOR_MATCH_VALUE" val="{&quot;shape&quot;:{&quot;fill&quot;:{&quot;gradient&quot;:[{&quot;brightness&quot;:0.20000000298023224,&quot;colorType&quot;:1,&quot;foreColorIndex&quot;:5,&quot;pos&quot;:1,&quot;transparency&quot;:0},{&quot;brightness&quot;:0.20000000298023224,&quot;colorType&quot;:1,&quot;foreColorIndex&quot;:5,&quot;pos&quot;:0,&quot;transparency&quot;:0}],&quot;type&quot;:3},&quot;glow&quot;:{&quot;colorType&quot;:0},&quot;line&quot;:{&quot;solidLine&quot;:{&quot;brightness&quot;:0,&quot;colorType&quot;:1,&quot;foreColorIndex&quot;:16,&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FILL_TYPE" val="3"/>
  <p:tag name="KSO_WM_UNIT_LINE_FORE_SCHEMECOLOR_INDEX" val="16"/>
  <p:tag name="KSO_WM_DIAGRAM_USE_COLOR_VALUE" val="{&quot;color_scheme&quot;:1,&quot;color_type&quot;:1,&quot;theme_color_indexes&quot;:[8,8,8,8,8,8]}"/>
</p:tagLst>
</file>

<file path=ppt/tags/tag104.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n_h_h_f"/>
  <p:tag name="KSO_WM_UNIT_INDEX" val="1_2_5_1"/>
  <p:tag name="KSO_WM_UNIT_ID" val="diagram20231088_4*n_h_h_f*1_2_5_1"/>
  <p:tag name="KSO_WM_TEMPLATE_CATEGORY" val="diagram"/>
  <p:tag name="KSO_WM_TEMPLATE_INDEX" val="20231088"/>
  <p:tag name="KSO_WM_UNIT_LAYERLEVEL" val="1_1_1_1"/>
  <p:tag name="KSO_WM_TAG_VERSION" val="3.0"/>
  <p:tag name="KSO_WM_DIAGRAM_GROUP_CODE" val="n1-1"/>
  <p:tag name="KSO_WM_DIAGRAM_VERSION" val="3"/>
  <p:tag name="KSO_WM_DIAGRAM_COLOR_TRICK" val="1"/>
  <p:tag name="KSO_WM_DIAGRAM_COLOR_TEXT_CAN_REMOVE" val="n"/>
  <p:tag name="KSO_WM_DIAGRAM_MAX_ITEMCNT" val="6"/>
  <p:tag name="KSO_WM_DIAGRAM_MIN_ITEMCNT" val="3"/>
  <p:tag name="KSO_WM_DIAGRAM_VIRTUALLY_FRAME" val="{&quot;height&quot;:402.26007568839964,&quot;left&quot;:66.3,&quot;top&quot;:89.48992125984256,&quot;width&quot;:799.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TEXT_LAYER_COUNT" val="1"/>
  <p:tag name="KSO_WM_BEAUTIFY_FLAG" val="#wm#"/>
  <p:tag name="KSO_WM_UNIT_PRESET_TEXT" val="输入你的智能图&#10;形项正文"/>
  <p:tag name="KSO_WM_UNIT_TEXT_FILL_FORE_SCHEMECOLOR_INDEX" val="1"/>
  <p:tag name="KSO_WM_UNIT_TEXT_FILL_TYPE" val="1"/>
  <p:tag name="KSO_WM_DIAGRAM_USE_COLOR_VALUE" val="{&quot;color_scheme&quot;:1,&quot;color_type&quot;:1,&quot;theme_color_indexes&quot;:[8,8,8,8,8,8]}"/>
</p:tagLst>
</file>

<file path=ppt/tags/tag105.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n_h_h_f"/>
  <p:tag name="KSO_WM_UNIT_INDEX" val="1_2_2_1"/>
  <p:tag name="KSO_WM_UNIT_ID" val="diagram20231088_4*n_h_h_f*1_2_2_1"/>
  <p:tag name="KSO_WM_TEMPLATE_CATEGORY" val="diagram"/>
  <p:tag name="KSO_WM_TEMPLATE_INDEX" val="20231088"/>
  <p:tag name="KSO_WM_UNIT_LAYERLEVEL" val="1_1_1_1"/>
  <p:tag name="KSO_WM_TAG_VERSION" val="3.0"/>
  <p:tag name="KSO_WM_DIAGRAM_VERSION" val="3"/>
  <p:tag name="KSO_WM_DIAGRAM_COLOR_TRICK" val="1"/>
  <p:tag name="KSO_WM_DIAGRAM_COLOR_TEXT_CAN_REMOVE" val="n"/>
  <p:tag name="KSO_WM_DIAGRAM_GROUP_CODE" val="n1-1"/>
  <p:tag name="KSO_WM_DIAGRAM_MAX_ITEMCNT" val="6"/>
  <p:tag name="KSO_WM_DIAGRAM_MIN_ITEMCNT" val="3"/>
  <p:tag name="KSO_WM_DIAGRAM_VIRTUALLY_FRAME" val="{&quot;height&quot;:402.26007568839964,&quot;left&quot;:66.3,&quot;top&quot;:89.48992125984256,&quot;width&quot;:799.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TEXT_LAYER_COUNT" val="1"/>
  <p:tag name="KSO_WM_BEAUTIFY_FLAG" val="#wm#"/>
  <p:tag name="KSO_WM_UNIT_PRESET_TEXT" val="输入你的智能图&#10;形项正文内容"/>
  <p:tag name="KSO_WM_UNIT_TEXT_FILL_FORE_SCHEMECOLOR_INDEX" val="1"/>
  <p:tag name="KSO_WM_UNIT_TEXT_FILL_TYPE" val="1"/>
  <p:tag name="KSO_WM_DIAGRAM_USE_COLOR_VALUE" val="{&quot;color_scheme&quot;:1,&quot;color_type&quot;:1,&quot;theme_color_indexes&quot;:[8,8,8,8,8,8]}"/>
</p:tagLst>
</file>

<file path=ppt/tags/tag106.xml><?xml version="1.0" encoding="utf-8"?>
<p:tagLst xmlns:p="http://schemas.openxmlformats.org/presentationml/2006/main">
  <p:tag name="KSO_WM_DIAGRAM_VERSION" val="3"/>
  <p:tag name="KSO_WM_DIAGRAM_COLOR_TRICK" val="1"/>
  <p:tag name="KSO_WM_DIAGRAM_COLOR_TEXT_CAN_REMOVE" val="n"/>
  <p:tag name="KSO_WM_UNIT_VALUE" val="87*87"/>
  <p:tag name="KSO_WM_UNIT_HIGHLIGHT" val="0"/>
  <p:tag name="KSO_WM_UNIT_COMPATIBLE" val="0"/>
  <p:tag name="KSO_WM_UNIT_DIAGRAM_ISNUMVISUAL" val="0"/>
  <p:tag name="KSO_WM_UNIT_DIAGRAM_ISREFERUNIT" val="0"/>
  <p:tag name="KSO_WM_DIAGRAM_GROUP_CODE" val="n1-1"/>
  <p:tag name="KSO_WM_UNIT_TYPE" val="n_h_h_x"/>
  <p:tag name="KSO_WM_UNIT_INDEX" val="1_2_1_1"/>
  <p:tag name="KSO_WM_UNIT_ID" val="diagram20231088_4*n_h_h_x*1_2_1_1"/>
  <p:tag name="KSO_WM_TEMPLATE_CATEGORY" val="diagram"/>
  <p:tag name="KSO_WM_TEMPLATE_INDEX" val="20231088"/>
  <p:tag name="KSO_WM_UNIT_LAYERLEVEL" val="1_1_1_1"/>
  <p:tag name="KSO_WM_TAG_VERSION" val="3.0"/>
  <p:tag name="KSO_WM_DIAGRAM_MAX_ITEMCNT" val="6"/>
  <p:tag name="KSO_WM_DIAGRAM_MIN_ITEMCNT" val="3"/>
  <p:tag name="KSO_WM_DIAGRAM_VIRTUALLY_FRAME" val="{&quot;height&quot;:402.26007568839964,&quot;left&quot;:66.3,&quot;top&quot;:89.48992125984256,&quot;width&quot;:799.2}"/>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 name="KSO_WM_BEAUTIFY_FLAG" val="#wm#"/>
  <p:tag name="KSO_WM_DIAGRAM_USE_COLOR_VALUE" val="{&quot;color_scheme&quot;:1,&quot;color_type&quot;:1,&quot;theme_color_indexes&quot;:[8,8,8,8,8,8]}"/>
</p:tagLst>
</file>

<file path=ppt/tags/tag107.xml><?xml version="1.0" encoding="utf-8"?>
<p:tagLst xmlns:p="http://schemas.openxmlformats.org/presentationml/2006/main">
  <p:tag name="KSO_WM_DIAGRAM_VERSION" val="3"/>
  <p:tag name="KSO_WM_DIAGRAM_COLOR_TRICK" val="1"/>
  <p:tag name="KSO_WM_DIAGRAM_COLOR_TEXT_CAN_REMOVE" val="n"/>
  <p:tag name="KSO_WM_UNIT_VALUE" val="87*59"/>
  <p:tag name="KSO_WM_UNIT_HIGHLIGHT" val="0"/>
  <p:tag name="KSO_WM_UNIT_COMPATIBLE" val="0"/>
  <p:tag name="KSO_WM_UNIT_DIAGRAM_ISNUMVISUAL" val="0"/>
  <p:tag name="KSO_WM_UNIT_DIAGRAM_ISREFERUNIT" val="0"/>
  <p:tag name="KSO_WM_DIAGRAM_GROUP_CODE" val="n1-1"/>
  <p:tag name="KSO_WM_UNIT_TYPE" val="n_h_h_x"/>
  <p:tag name="KSO_WM_UNIT_INDEX" val="1_2_2_1"/>
  <p:tag name="KSO_WM_UNIT_ID" val="diagram20231088_4*n_h_h_x*1_2_2_1"/>
  <p:tag name="KSO_WM_TEMPLATE_CATEGORY" val="diagram"/>
  <p:tag name="KSO_WM_TEMPLATE_INDEX" val="20231088"/>
  <p:tag name="KSO_WM_UNIT_LAYERLEVEL" val="1_1_1_1"/>
  <p:tag name="KSO_WM_TAG_VERSION" val="3.0"/>
  <p:tag name="KSO_WM_DIAGRAM_MAX_ITEMCNT" val="6"/>
  <p:tag name="KSO_WM_DIAGRAM_MIN_ITEMCNT" val="3"/>
  <p:tag name="KSO_WM_DIAGRAM_VIRTUALLY_FRAME" val="{&quot;height&quot;:402.26007568839964,&quot;left&quot;:66.3,&quot;top&quot;:89.48992125984256,&quot;width&quot;:799.2}"/>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 name="KSO_WM_BEAUTIFY_FLAG" val="#wm#"/>
  <p:tag name="KSO_WM_DIAGRAM_USE_COLOR_VALUE" val="{&quot;color_scheme&quot;:1,&quot;color_type&quot;:1,&quot;theme_color_indexes&quot;:[8,8,8,8,8,8]}"/>
</p:tagLst>
</file>

<file path=ppt/tags/tag108.xml><?xml version="1.0" encoding="utf-8"?>
<p:tagLst xmlns:p="http://schemas.openxmlformats.org/presentationml/2006/main">
  <p:tag name="KSO_WM_DIAGRAM_VERSION" val="3"/>
  <p:tag name="KSO_WM_DIAGRAM_COLOR_TRICK" val="1"/>
  <p:tag name="KSO_WM_DIAGRAM_COLOR_TEXT_CAN_REMOVE" val="n"/>
  <p:tag name="KSO_WM_UNIT_VALUE" val="64*87"/>
  <p:tag name="KSO_WM_UNIT_HIGHLIGHT" val="0"/>
  <p:tag name="KSO_WM_UNIT_COMPATIBLE" val="0"/>
  <p:tag name="KSO_WM_UNIT_DIAGRAM_ISNUMVISUAL" val="0"/>
  <p:tag name="KSO_WM_UNIT_DIAGRAM_ISREFERUNIT" val="0"/>
  <p:tag name="KSO_WM_DIAGRAM_GROUP_CODE" val="n1-1"/>
  <p:tag name="KSO_WM_UNIT_TYPE" val="n_h_h_x"/>
  <p:tag name="KSO_WM_UNIT_INDEX" val="1_2_3_1"/>
  <p:tag name="KSO_WM_UNIT_ID" val="diagram20231088_4*n_h_h_x*1_2_3_1"/>
  <p:tag name="KSO_WM_TEMPLATE_CATEGORY" val="diagram"/>
  <p:tag name="KSO_WM_TEMPLATE_INDEX" val="20231088"/>
  <p:tag name="KSO_WM_UNIT_LAYERLEVEL" val="1_1_1_1"/>
  <p:tag name="KSO_WM_TAG_VERSION" val="3.0"/>
  <p:tag name="KSO_WM_DIAGRAM_MAX_ITEMCNT" val="6"/>
  <p:tag name="KSO_WM_DIAGRAM_MIN_ITEMCNT" val="3"/>
  <p:tag name="KSO_WM_DIAGRAM_VIRTUALLY_FRAME" val="{&quot;height&quot;:402.26007568839964,&quot;left&quot;:66.3,&quot;top&quot;:89.48992125984256,&quot;width&quot;:799.2}"/>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 name="KSO_WM_BEAUTIFY_FLAG" val="#wm#"/>
  <p:tag name="KSO_WM_DIAGRAM_USE_COLOR_VALUE" val="{&quot;color_scheme&quot;:1,&quot;color_type&quot;:1,&quot;theme_color_indexes&quot;:[8,8,8,8,8,8]}"/>
</p:tagLst>
</file>

<file path=ppt/tags/tag109.xml><?xml version="1.0" encoding="utf-8"?>
<p:tagLst xmlns:p="http://schemas.openxmlformats.org/presentationml/2006/main">
  <p:tag name="KSO_WM_DIAGRAM_VERSION" val="3"/>
  <p:tag name="KSO_WM_DIAGRAM_COLOR_TRICK" val="1"/>
  <p:tag name="KSO_WM_DIAGRAM_COLOR_TEXT_CAN_REMOVE" val="n"/>
  <p:tag name="KSO_WM_UNIT_VALUE" val="87*64"/>
  <p:tag name="KSO_WM_UNIT_HIGHLIGHT" val="0"/>
  <p:tag name="KSO_WM_UNIT_COMPATIBLE" val="0"/>
  <p:tag name="KSO_WM_UNIT_DIAGRAM_ISNUMVISUAL" val="0"/>
  <p:tag name="KSO_WM_UNIT_DIAGRAM_ISREFERUNIT" val="0"/>
  <p:tag name="KSO_WM_DIAGRAM_GROUP_CODE" val="n1-1"/>
  <p:tag name="KSO_WM_UNIT_TYPE" val="n_h_h_x"/>
  <p:tag name="KSO_WM_UNIT_INDEX" val="1_2_4_1"/>
  <p:tag name="KSO_WM_UNIT_ID" val="diagram20231088_4*n_h_h_x*1_2_4_1"/>
  <p:tag name="KSO_WM_TEMPLATE_CATEGORY" val="diagram"/>
  <p:tag name="KSO_WM_TEMPLATE_INDEX" val="20231088"/>
  <p:tag name="KSO_WM_UNIT_LAYERLEVEL" val="1_1_1_1"/>
  <p:tag name="KSO_WM_TAG_VERSION" val="3.0"/>
  <p:tag name="KSO_WM_DIAGRAM_MAX_ITEMCNT" val="6"/>
  <p:tag name="KSO_WM_DIAGRAM_MIN_ITEMCNT" val="3"/>
  <p:tag name="KSO_WM_DIAGRAM_VIRTUALLY_FRAME" val="{&quot;height&quot;:402.26007568839964,&quot;left&quot;:66.3,&quot;top&quot;:89.48992125984256,&quot;width&quot;:799.2}"/>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 name="KSO_WM_BEAUTIFY_FLAG" val="#wm#"/>
  <p:tag name="KSO_WM_DIAGRAM_USE_COLOR_VALUE" val="{&quot;color_scheme&quot;:1,&quot;color_type&quot;:1,&quot;theme_color_indexes&quot;:[8,8,8,8,8,8]}"/>
</p:tagLst>
</file>

<file path=ppt/tags/tag11.xml><?xml version="1.0" encoding="utf-8"?>
<p:tagLst xmlns:p="http://schemas.openxmlformats.org/presentationml/2006/main">
  <p:tag name="KSO_WM_BEAUTIFY_FLAG" val=""/>
</p:tagLst>
</file>

<file path=ppt/tags/tag110.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n_h_h_f"/>
  <p:tag name="KSO_WM_UNIT_INDEX" val="1_2_1_1"/>
  <p:tag name="KSO_WM_UNIT_ID" val="diagram20231088_4*n_h_h_f*1_2_1_1"/>
  <p:tag name="KSO_WM_TEMPLATE_CATEGORY" val="diagram"/>
  <p:tag name="KSO_WM_TEMPLATE_INDEX" val="20231088"/>
  <p:tag name="KSO_WM_UNIT_LAYERLEVEL" val="1_1_1_1"/>
  <p:tag name="KSO_WM_TAG_VERSION" val="3.0"/>
  <p:tag name="KSO_WM_DIAGRAM_VERSION" val="3"/>
  <p:tag name="KSO_WM_DIAGRAM_COLOR_TRICK" val="1"/>
  <p:tag name="KSO_WM_DIAGRAM_COLOR_TEXT_CAN_REMOVE" val="n"/>
  <p:tag name="KSO_WM_DIAGRAM_GROUP_CODE" val="n1-1"/>
  <p:tag name="KSO_WM_DIAGRAM_MAX_ITEMCNT" val="6"/>
  <p:tag name="KSO_WM_DIAGRAM_MIN_ITEMCNT" val="3"/>
  <p:tag name="KSO_WM_DIAGRAM_VIRTUALLY_FRAME" val="{&quot;height&quot;:402.26007568839964,&quot;left&quot;:66.3,&quot;top&quot;:89.48992125984256,&quot;width&quot;:799.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TEXT_LAYER_COUNT" val="1"/>
  <p:tag name="KSO_WM_BEAUTIFY_FLAG" val="#wm#"/>
  <p:tag name="KSO_WM_UNIT_PRESET_TEXT" val="输入你的智能图&#10;形项正文"/>
  <p:tag name="KSO_WM_UNIT_TEXT_FILL_FORE_SCHEMECOLOR_INDEX" val="1"/>
  <p:tag name="KSO_WM_UNIT_TEXT_FILL_TYPE" val="1"/>
  <p:tag name="KSO_WM_DIAGRAM_USE_COLOR_VALUE" val="{&quot;color_scheme&quot;:1,&quot;color_type&quot;:1,&quot;theme_color_indexes&quot;:[8,8,8,8,8,8]}"/>
</p:tagLst>
</file>

<file path=ppt/tags/tag111.xml><?xml version="1.0" encoding="utf-8"?>
<p:tagLst xmlns:p="http://schemas.openxmlformats.org/presentationml/2006/main">
  <p:tag name="KSO_WM_DIAGRAM_VERSION" val="3"/>
  <p:tag name="KSO_WM_DIAGRAM_COLOR_TRICK" val="1"/>
  <p:tag name="KSO_WM_DIAGRAM_COLOR_TEXT_CAN_REMOVE" val="n"/>
  <p:tag name="KSO_WM_UNIT_VALUE" val="87*82"/>
  <p:tag name="KSO_WM_UNIT_HIGHLIGHT" val="0"/>
  <p:tag name="KSO_WM_UNIT_COMPATIBLE" val="0"/>
  <p:tag name="KSO_WM_UNIT_DIAGRAM_ISNUMVISUAL" val="0"/>
  <p:tag name="KSO_WM_UNIT_DIAGRAM_ISREFERUNIT" val="0"/>
  <p:tag name="KSO_WM_DIAGRAM_GROUP_CODE" val="n1-1"/>
  <p:tag name="KSO_WM_UNIT_TYPE" val="n_h_h_x"/>
  <p:tag name="KSO_WM_UNIT_INDEX" val="1_2_5_1"/>
  <p:tag name="KSO_WM_UNIT_ID" val="diagram20231088_4*n_h_h_x*1_2_5_1"/>
  <p:tag name="KSO_WM_TEMPLATE_CATEGORY" val="diagram"/>
  <p:tag name="KSO_WM_TEMPLATE_INDEX" val="20231088"/>
  <p:tag name="KSO_WM_UNIT_LAYERLEVEL" val="1_1_1_1"/>
  <p:tag name="KSO_WM_TAG_VERSION" val="3.0"/>
  <p:tag name="KSO_WM_DIAGRAM_MAX_ITEMCNT" val="6"/>
  <p:tag name="KSO_WM_DIAGRAM_MIN_ITEMCNT" val="3"/>
  <p:tag name="KSO_WM_DIAGRAM_VIRTUALLY_FRAME" val="{&quot;height&quot;:402.26007568839964,&quot;left&quot;:66.3,&quot;top&quot;:89.48992125984256,&quot;width&quot;:799.2}"/>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 name="KSO_WM_BEAUTIFY_FLAG" val="#wm#"/>
  <p:tag name="KSO_WM_DIAGRAM_USE_COLOR_VALUE" val="{&quot;color_scheme&quot;:1,&quot;color_type&quot;:1,&quot;theme_color_indexes&quot;:[8,8,8,8,8,8]}"/>
</p:tagLst>
</file>

<file path=ppt/tags/tag112.xml><?xml version="1.0" encoding="utf-8"?>
<p:tagLst xmlns:p="http://schemas.openxmlformats.org/presentationml/2006/main">
  <p:tag name="KSO_WM_UNIT_ISCONTENTSTITLE" val="0"/>
  <p:tag name="KSO_WM_UNIT_ISNUMDGMTITLE" val="0"/>
  <p:tag name="KSO_WM_UNIT_NOCLEAR" val="0"/>
  <p:tag name="KSO_WM_UNIT_VALUE" val="33"/>
  <p:tag name="KSO_WM_UNIT_HIGHLIGHT" val="0"/>
  <p:tag name="KSO_WM_UNIT_COMPATIBLE" val="0"/>
  <p:tag name="KSO_WM_UNIT_DIAGRAM_ISNUMVISUAL" val="0"/>
  <p:tag name="KSO_WM_UNIT_DIAGRAM_ISREFERUNIT" val="0"/>
  <p:tag name="KSO_WM_DIAGRAM_GROUP_CODE" val="n1-1"/>
  <p:tag name="KSO_WM_UNIT_TYPE" val="n_h_a"/>
  <p:tag name="KSO_WM_UNIT_INDEX" val="1_1_1"/>
  <p:tag name="KSO_WM_UNIT_ID" val="diagram20231088_4*n_h_a*1_1_1"/>
  <p:tag name="KSO_WM_TEMPLATE_CATEGORY" val="diagram"/>
  <p:tag name="KSO_WM_TEMPLATE_INDEX" val="20231088"/>
  <p:tag name="KSO_WM_UNIT_LAYERLEVEL" val="1_1_1"/>
  <p:tag name="KSO_WM_TAG_VERSION" val="3.0"/>
  <p:tag name="KSO_WM_DIAGRAM_VERSION" val="3"/>
  <p:tag name="KSO_WM_DIAGRAM_COLOR_TRICK" val="1"/>
  <p:tag name="KSO_WM_DIAGRAM_COLOR_TEXT_CAN_REMOVE" val="n"/>
  <p:tag name="KSO_WM_DIAGRAM_MAX_ITEMCNT" val="6"/>
  <p:tag name="KSO_WM_DIAGRAM_MIN_ITEMCNT" val="3"/>
  <p:tag name="KSO_WM_DIAGRAM_VIRTUALLY_FRAME" val="{&quot;height&quot;:402.26007568839964,&quot;left&quot;:66.3,&quot;top&quot;:89.48992125984256,&quot;width&quot;:799.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BEAUTIFY_FLAG" val="#wm#"/>
  <p:tag name="KSO_WM_UNIT_PRESET_TEXT" val="单击此处&#10;添加标题"/>
  <p:tag name="KSO_WM_UNIT_TEXT_FILL_FORE_SCHEMECOLOR_INDEX" val="1"/>
  <p:tag name="KSO_WM_UNIT_TEXT_FILL_TYPE" val="1"/>
  <p:tag name="KSO_WM_DIAGRAM_USE_COLOR_VALUE" val="{&quot;color_scheme&quot;:1,&quot;color_type&quot;:1,&quot;theme_color_indexes&quot;:[8,8,8,8,8,8]}"/>
</p:tagLst>
</file>

<file path=ppt/tags/tag1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088_4*n_h_h_i*1_2_1_1"/>
  <p:tag name="KSO_WM_TEMPLATE_CATEGORY" val="diagram"/>
  <p:tag name="KSO_WM_TEMPLATE_INDEX" val="20231088"/>
  <p:tag name="KSO_WM_UNIT_LAYERLEVEL" val="1_1_1_1"/>
  <p:tag name="KSO_WM_TAG_VERSION" val="3.0"/>
  <p:tag name="KSO_WM_DIAGRAM_VERSION" val="3"/>
  <p:tag name="KSO_WM_DIAGRAM_COLOR_TRICK" val="1"/>
  <p:tag name="KSO_WM_DIAGRAM_COLOR_TEXT_CAN_REMOVE" val="n"/>
  <p:tag name="KSO_WM_DIAGRAM_GROUP_CODE" val="n1-1"/>
  <p:tag name="KSO_WM_UNIT_TYPE" val="n_h_h_i"/>
  <p:tag name="KSO_WM_UNIT_INDEX" val="1_2_1_1"/>
  <p:tag name="KSO_WM_DIAGRAM_MAX_ITEMCNT" val="6"/>
  <p:tag name="KSO_WM_DIAGRAM_MIN_ITEMCNT" val="3"/>
  <p:tag name="KSO_WM_DIAGRAM_VIRTUALLY_FRAME" val="{&quot;height&quot;:399.8999938964844,&quot;left&quot;:87.9,&quot;top&quot;:91.85000305175781,&quot;width&quot;:774.5}"/>
  <p:tag name="KSO_WM_DIAGRAM_COLOR_MATCH_VALUE" val="{&quot;shape&quot;:{&quot;fill&quot;:{&quot;gradient&quot;:[{&quot;brightness&quot;:0.20000000298023224,&quot;colorType&quot;:1,&quot;foreColorIndex&quot;:5,&quot;pos&quot;:1,&quot;transparency&quot;:0},{&quot;brightness&quot;:0.20000000298023224,&quot;colorType&quot;:1,&quot;foreColorIndex&quot;:5,&quot;pos&quot;:0,&quot;transparency&quot;:0}],&quot;type&quot;:3},&quot;glow&quot;:{&quot;colorType&quot;:0},&quot;line&quot;:{&quot;solidLine&quot;:{&quot;brightness&quot;:0,&quot;colorType&quot;:1,&quot;foreColorIndex&quot;:16,&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UNIT_LINE_FORE_SCHEMECOLOR_INDEX" val="16"/>
  <p:tag name="KSO_WM_DIAGRAM_USE_COLOR_VALUE" val="{&quot;color_scheme&quot;:1,&quot;color_type&quot;:1,&quot;theme_color_indexes&quot;:[8,8,8,8,8,8]}"/>
</p:tagLst>
</file>

<file path=ppt/tags/tag114.xml><?xml version="1.0" encoding="utf-8"?>
<p:tagLst xmlns:p="http://schemas.openxmlformats.org/presentationml/2006/main">
  <p:tag name="KSO_WM_BEAUTIFY_FLAG" val="#wm#"/>
  <p:tag name="KSO_WM_SLIDE_ID" val="custom20205081_1"/>
  <p:tag name="KSO_WM_SLIDE_INDEX" val="1"/>
  <p:tag name="KSO_WM_SLIDE_ITEM_CNT" val="0"/>
  <p:tag name="KSO_WM_SLIDE_LAYOUT" val="a_b"/>
  <p:tag name="KSO_WM_SLIDE_LAYOUT_CNT" val="1_1"/>
  <p:tag name="KSO_WM_SLIDE_SUBTYPE" val="defaultBlank"/>
  <p:tag name="KSO_WM_SLIDE_TYPE" val="title"/>
  <p:tag name="KSO_WM_TAG_VERSION" val="1.0"/>
  <p:tag name="KSO_WM_TEMPLATE_CATEGORY" val="custom"/>
  <p:tag name="KSO_WM_TEMPLATE_COLOR_TYPE" val="1"/>
  <p:tag name="KSO_WM_TEMPLATE_INDEX" val="20205081"/>
  <p:tag name="KSO_WM_TEMPLATE_MASTER_TYPE" val="0"/>
  <p:tag name="KSO_WM_TEMPLATE_SUBCATEGORY" val="19"/>
  <p:tag name="KSO_WM_TEMPLATE_THUMBS_INDEX" val="1、4、7、12、13、14、15、16、17、18、20、24、25、28、33、36、40、43、44"/>
  <p:tag name="KSO_WM_UNIT_SHOW_EDIT_AREA_INDICATION" val="1"/>
  <p:tag name="resource_record_key" val="{&quot;65&quot;:[20205081],&quot;70&quot;:[3314384]}"/>
</p:tagLst>
</file>

<file path=ppt/tags/tag115.xml><?xml version="1.0" encoding="utf-8"?>
<p:tagLst xmlns:p="http://schemas.openxmlformats.org/presentationml/2006/main">
  <p:tag name="KSO_WM_BEAUTIFY_FLAG" val=""/>
</p:tagLst>
</file>

<file path=ppt/tags/tag116.xml><?xml version="1.0" encoding="utf-8"?>
<p:tagLst xmlns:p="http://schemas.openxmlformats.org/presentationml/2006/main">
  <p:tag name="KSO_WM_BEAUTIFY_FLAG" val=""/>
</p:tagLst>
</file>

<file path=ppt/tags/tag117.xml><?xml version="1.0" encoding="utf-8"?>
<p:tagLst xmlns:p="http://schemas.openxmlformats.org/presentationml/2006/main">
  <p:tag name="KSO_WM_BEAUTIFY_FLAG" val=""/>
</p:tagLst>
</file>

<file path=ppt/tags/tag118.xml><?xml version="1.0" encoding="utf-8"?>
<p:tagLst xmlns:p="http://schemas.openxmlformats.org/presentationml/2006/main">
  <p:tag name="KSO_WM_BEAUTIFY_FLAG" val=""/>
</p:tagLst>
</file>

<file path=ppt/tags/tag119.xml><?xml version="1.0" encoding="utf-8"?>
<p:tagLst xmlns:p="http://schemas.openxmlformats.org/presentationml/2006/main">
  <p:tag name="KSO_WM_BEAUTIFY_FLAG" val=""/>
</p:tagLst>
</file>

<file path=ppt/tags/tag12.xml><?xml version="1.0" encoding="utf-8"?>
<p:tagLst xmlns:p="http://schemas.openxmlformats.org/presentationml/2006/main">
  <p:tag name="KSO_WM_BEAUTIFY_FLAG" val=""/>
</p:tagLst>
</file>

<file path=ppt/tags/tag120.xml><?xml version="1.0" encoding="utf-8"?>
<p:tagLst xmlns:p="http://schemas.openxmlformats.org/presentationml/2006/main">
  <p:tag name="KSO_WM_BEAUTIFY_FLAG" val="#wm#"/>
  <p:tag name="KSO_WM_SLIDE_ID" val="custom20205081_1"/>
  <p:tag name="KSO_WM_SLIDE_INDEX" val="1"/>
  <p:tag name="KSO_WM_SLIDE_ITEM_CNT" val="0"/>
  <p:tag name="KSO_WM_SLIDE_LAYOUT" val="a_b"/>
  <p:tag name="KSO_WM_SLIDE_LAYOUT_CNT" val="1_1"/>
  <p:tag name="KSO_WM_SLIDE_SUBTYPE" val="defaultBlank"/>
  <p:tag name="KSO_WM_SLIDE_TYPE" val="title"/>
  <p:tag name="KSO_WM_TAG_VERSION" val="1.0"/>
  <p:tag name="KSO_WM_TEMPLATE_CATEGORY" val="custom"/>
  <p:tag name="KSO_WM_TEMPLATE_COLOR_TYPE" val="1"/>
  <p:tag name="KSO_WM_TEMPLATE_INDEX" val="20205081"/>
  <p:tag name="KSO_WM_TEMPLATE_MASTER_TYPE" val="0"/>
  <p:tag name="KSO_WM_TEMPLATE_SUBCATEGORY" val="19"/>
  <p:tag name="KSO_WM_TEMPLATE_THUMBS_INDEX" val="1、4、7、12、13、14、15、16、17、18、20、24、25、28、33、36、40、43、44"/>
  <p:tag name="KSO_WM_UNIT_SHOW_EDIT_AREA_INDICATION" val="1"/>
</p:tagLst>
</file>

<file path=ppt/tags/tag121.xml><?xml version="1.0" encoding="utf-8"?>
<p:tagLst xmlns:p="http://schemas.openxmlformats.org/presentationml/2006/main">
  <p:tag name="KSO_WM_BEAUTIFY_FLAG" val=""/>
</p:tagLst>
</file>

<file path=ppt/tags/tag122.xml><?xml version="1.0" encoding="utf-8"?>
<p:tagLst xmlns:p="http://schemas.openxmlformats.org/presentationml/2006/main">
  <p:tag name="KSO_WM_BEAUTIFY_FLAG" val=""/>
</p:tagLst>
</file>

<file path=ppt/tags/tag123.xml><?xml version="1.0" encoding="utf-8"?>
<p:tagLst xmlns:p="http://schemas.openxmlformats.org/presentationml/2006/main">
  <p:tag name="KSO_WM_BEAUTIFY_FLAG" val=""/>
</p:tagLst>
</file>

<file path=ppt/tags/tag124.xml><?xml version="1.0" encoding="utf-8"?>
<p:tagLst xmlns:p="http://schemas.openxmlformats.org/presentationml/2006/main">
  <p:tag name="KSO_WM_BEAUTIFY_FLAG" val=""/>
</p:tagLst>
</file>

<file path=ppt/tags/tag125.xml><?xml version="1.0" encoding="utf-8"?>
<p:tagLst xmlns:p="http://schemas.openxmlformats.org/presentationml/2006/main">
  <p:tag name="KSO_WM_BEAUTIFY_FLAG" val=""/>
</p:tagLst>
</file>

<file path=ppt/tags/tag126.xml><?xml version="1.0" encoding="utf-8"?>
<p:tagLst xmlns:p="http://schemas.openxmlformats.org/presentationml/2006/main">
  <p:tag name="KSO_WM_BEAUTIFY_FLAG" val=""/>
</p:tagLst>
</file>

<file path=ppt/tags/tag127.xml><?xml version="1.0" encoding="utf-8"?>
<p:tagLst xmlns:p="http://schemas.openxmlformats.org/presentationml/2006/main">
  <p:tag name="KSO_WM_BEAUTIFY_FLAG" val=""/>
</p:tagLst>
</file>

<file path=ppt/tags/tag128.xml><?xml version="1.0" encoding="utf-8"?>
<p:tagLst xmlns:p="http://schemas.openxmlformats.org/presentationml/2006/main">
  <p:tag name="KSO_WM_BEAUTIFY_FLAG" val=""/>
</p:tagLst>
</file>

<file path=ppt/tags/tag129.xml><?xml version="1.0" encoding="utf-8"?>
<p:tagLst xmlns:p="http://schemas.openxmlformats.org/presentationml/2006/main">
  <p:tag name="KSO_WM_BEAUTIFY_FLAG" val=""/>
</p:tagLst>
</file>

<file path=ppt/tags/tag13.xml><?xml version="1.0" encoding="utf-8"?>
<p:tagLst xmlns:p="http://schemas.openxmlformats.org/presentationml/2006/main">
  <p:tag name="KSO_WM_BEAUTIFY_FLAG" val=""/>
</p:tagLst>
</file>

<file path=ppt/tags/tag130.xml><?xml version="1.0" encoding="utf-8"?>
<p:tagLst xmlns:p="http://schemas.openxmlformats.org/presentationml/2006/main">
  <p:tag name="KSO_WM_BEAUTIFY_FLAG" val="#wm#"/>
  <p:tag name="KSO_WM_SLIDE_ID" val="custom20205081_1"/>
  <p:tag name="KSO_WM_SLIDE_INDEX" val="1"/>
  <p:tag name="KSO_WM_SLIDE_ITEM_CNT" val="0"/>
  <p:tag name="KSO_WM_SLIDE_LAYOUT" val="a_b"/>
  <p:tag name="KSO_WM_SLIDE_LAYOUT_CNT" val="1_1"/>
  <p:tag name="KSO_WM_SLIDE_SUBTYPE" val="defaultBlank"/>
  <p:tag name="KSO_WM_SLIDE_TYPE" val="title"/>
  <p:tag name="KSO_WM_TAG_VERSION" val="1.0"/>
  <p:tag name="KSO_WM_TEMPLATE_CATEGORY" val="custom"/>
  <p:tag name="KSO_WM_TEMPLATE_COLOR_TYPE" val="1"/>
  <p:tag name="KSO_WM_TEMPLATE_INDEX" val="20205081"/>
  <p:tag name="KSO_WM_TEMPLATE_MASTER_TYPE" val="0"/>
  <p:tag name="KSO_WM_TEMPLATE_SUBCATEGORY" val="19"/>
  <p:tag name="KSO_WM_TEMPLATE_THUMBS_INDEX" val="1、4、7、12、13、14、15、16、17、18、20、24、25、28、33、36、40、43、44"/>
  <p:tag name="KSO_WM_UNIT_SHOW_EDIT_AREA_INDICATION" val="1"/>
</p:tagLst>
</file>

<file path=ppt/tags/tag131.xml><?xml version="1.0" encoding="utf-8"?>
<p:tagLst xmlns:p="http://schemas.openxmlformats.org/presentationml/2006/main">
  <p:tag name="KSO_WM_BEAUTIFY_FLAG" val=""/>
</p:tagLst>
</file>

<file path=ppt/tags/tag132.xml><?xml version="1.0" encoding="utf-8"?>
<p:tagLst xmlns:p="http://schemas.openxmlformats.org/presentationml/2006/main">
  <p:tag name="KSO_WM_BEAUTIFY_FLAG" val=""/>
</p:tagLst>
</file>

<file path=ppt/tags/tag133.xml><?xml version="1.0" encoding="utf-8"?>
<p:tagLst xmlns:p="http://schemas.openxmlformats.org/presentationml/2006/main">
  <p:tag name="TABLE_ENDDRAG_ORIGIN_RECT" val="896*396"/>
  <p:tag name="TABLE_ENDDRAG_RECT" val="31*68*896*396"/>
</p:tagLst>
</file>

<file path=ppt/tags/tag134.xml><?xml version="1.0" encoding="utf-8"?>
<p:tagLst xmlns:p="http://schemas.openxmlformats.org/presentationml/2006/main">
  <p:tag name="KSO_WM_BEAUTIFY_FLAG" val="#wm#"/>
  <p:tag name="KSO_WM_SLIDE_ID" val="custom20205081_1"/>
  <p:tag name="KSO_WM_SLIDE_INDEX" val="1"/>
  <p:tag name="KSO_WM_SLIDE_ITEM_CNT" val="0"/>
  <p:tag name="KSO_WM_SLIDE_LAYOUT" val="a_b"/>
  <p:tag name="KSO_WM_SLIDE_LAYOUT_CNT" val="1_1"/>
  <p:tag name="KSO_WM_SLIDE_SUBTYPE" val="defaultBlank"/>
  <p:tag name="KSO_WM_SLIDE_TYPE" val="title"/>
  <p:tag name="KSO_WM_TAG_VERSION" val="1.0"/>
  <p:tag name="KSO_WM_TEMPLATE_CATEGORY" val="custom"/>
  <p:tag name="KSO_WM_TEMPLATE_COLOR_TYPE" val="1"/>
  <p:tag name="KSO_WM_TEMPLATE_INDEX" val="20205081"/>
  <p:tag name="KSO_WM_TEMPLATE_MASTER_TYPE" val="0"/>
  <p:tag name="KSO_WM_TEMPLATE_SUBCATEGORY" val="19"/>
  <p:tag name="KSO_WM_TEMPLATE_THUMBS_INDEX" val="1、4、7、12、13、14、15、16、17、18、20、24、25、28、33、36、40、43、44"/>
  <p:tag name="KSO_WM_UNIT_SHOW_EDIT_AREA_INDICATION" val="1"/>
</p:tagLst>
</file>

<file path=ppt/tags/tag135.xml><?xml version="1.0" encoding="utf-8"?>
<p:tagLst xmlns:p="http://schemas.openxmlformats.org/presentationml/2006/main">
  <p:tag name="KSO_WM_BEAUTIFY_FLAG" val=""/>
</p:tagLst>
</file>

<file path=ppt/tags/tag136.xml><?xml version="1.0" encoding="utf-8"?>
<p:tagLst xmlns:p="http://schemas.openxmlformats.org/presentationml/2006/main">
  <p:tag name="KSO_WM_BEAUTIFY_FLAG" val=""/>
</p:tagLst>
</file>

<file path=ppt/tags/tag137.xml><?xml version="1.0" encoding="utf-8"?>
<p:tagLst xmlns:p="http://schemas.openxmlformats.org/presentationml/2006/main">
  <p:tag name="KSO_WM_BEAUTIFY_FLAG" val=""/>
</p:tagLst>
</file>

<file path=ppt/tags/tag138.xml><?xml version="1.0" encoding="utf-8"?>
<p:tagLst xmlns:p="http://schemas.openxmlformats.org/presentationml/2006/main">
  <p:tag name="TABLE_ENDDRAG_ORIGIN_RECT" val="557*366"/>
  <p:tag name="TABLE_ENDDRAG_RECT" val="173*73*557*366"/>
</p:tagLst>
</file>

<file path=ppt/tags/tag139.xml><?xml version="1.0" encoding="utf-8"?>
<p:tagLst xmlns:p="http://schemas.openxmlformats.org/presentationml/2006/main">
  <p:tag name="KSO_WM_BEAUTIFY_FLAG" val="#wm#"/>
  <p:tag name="KSO_WM_SLIDE_ID" val="custom20205081_1"/>
  <p:tag name="KSO_WM_SLIDE_INDEX" val="1"/>
  <p:tag name="KSO_WM_SLIDE_ITEM_CNT" val="0"/>
  <p:tag name="KSO_WM_SLIDE_LAYOUT" val="a_b"/>
  <p:tag name="KSO_WM_SLIDE_LAYOUT_CNT" val="1_1"/>
  <p:tag name="KSO_WM_SLIDE_SUBTYPE" val="defaultBlank"/>
  <p:tag name="KSO_WM_SLIDE_TYPE" val="title"/>
  <p:tag name="KSO_WM_TAG_VERSION" val="1.0"/>
  <p:tag name="KSO_WM_TEMPLATE_CATEGORY" val="custom"/>
  <p:tag name="KSO_WM_TEMPLATE_COLOR_TYPE" val="1"/>
  <p:tag name="KSO_WM_TEMPLATE_INDEX" val="20205081"/>
  <p:tag name="KSO_WM_TEMPLATE_MASTER_TYPE" val="0"/>
  <p:tag name="KSO_WM_TEMPLATE_SUBCATEGORY" val="19"/>
  <p:tag name="KSO_WM_TEMPLATE_THUMBS_INDEX" val="1、4、7、12、13、14、15、16、17、18、20、24、25、28、33、36、40、43、44"/>
  <p:tag name="KSO_WM_UNIT_SHOW_EDIT_AREA_INDICATION" val="1"/>
</p:tagLst>
</file>

<file path=ppt/tags/tag14.xml><?xml version="1.0" encoding="utf-8"?>
<p:tagLst xmlns:p="http://schemas.openxmlformats.org/presentationml/2006/main">
  <p:tag name="KSO_WM_BEAUTIFY_FLAG" val="#wm#"/>
  <p:tag name="KSO_WM_SLIDE_ID" val="custom20205081_1"/>
  <p:tag name="KSO_WM_SLIDE_INDEX" val="1"/>
  <p:tag name="KSO_WM_SLIDE_ITEM_CNT" val="0"/>
  <p:tag name="KSO_WM_SLIDE_LAYOUT" val="a_b"/>
  <p:tag name="KSO_WM_SLIDE_LAYOUT_CNT" val="1_1"/>
  <p:tag name="KSO_WM_SLIDE_SUBTYPE" val="defaultBlank"/>
  <p:tag name="KSO_WM_SLIDE_TYPE" val="title"/>
  <p:tag name="KSO_WM_TAG_VERSION" val="1.0"/>
  <p:tag name="KSO_WM_TEMPLATE_CATEGORY" val="custom"/>
  <p:tag name="KSO_WM_TEMPLATE_COLOR_TYPE" val="1"/>
  <p:tag name="KSO_WM_TEMPLATE_INDEX" val="20205081"/>
  <p:tag name="KSO_WM_TEMPLATE_MASTER_TYPE" val="0"/>
  <p:tag name="KSO_WM_TEMPLATE_SUBCATEGORY" val="19"/>
  <p:tag name="KSO_WM_TEMPLATE_THUMBS_INDEX" val="1、4、7、12、13、14、15、16、17、18、20、24、25、28、33、36、40、43、44"/>
  <p:tag name="KSO_WM_UNIT_SHOW_EDIT_AREA_INDICATION" val="1"/>
</p:tagLst>
</file>

<file path=ppt/tags/tag140.xml><?xml version="1.0" encoding="utf-8"?>
<p:tagLst xmlns:p="http://schemas.openxmlformats.org/presentationml/2006/main">
  <p:tag name="KSO_WM_BEAUTIFY_FLAG" val=""/>
</p:tagLst>
</file>

<file path=ppt/tags/tag141.xml><?xml version="1.0" encoding="utf-8"?>
<p:tagLst xmlns:p="http://schemas.openxmlformats.org/presentationml/2006/main">
  <p:tag name="KSO_WM_BEAUTIFY_FLAG" val="#wm#"/>
  <p:tag name="KSO_WM_TEMPLATE_CATEGORY" val="custom"/>
  <p:tag name="KSO_WM_TEMPLATE_INDEX" val="20205081"/>
</p:tagLst>
</file>

<file path=ppt/tags/tag142.xml><?xml version="1.0" encoding="utf-8"?>
<p:tagLst xmlns:p="http://schemas.openxmlformats.org/presentationml/2006/main">
  <p:tag name="KSO_WM_BEAUTIFY_FLAG" val="#wm#"/>
  <p:tag name="KSO_WM_TEMPLATE_CATEGORY" val="custom"/>
  <p:tag name="KSO_WM_TEMPLATE_INDEX" val="20205081"/>
</p:tagLst>
</file>

<file path=ppt/tags/tag143.xml><?xml version="1.0" encoding="utf-8"?>
<p:tagLst xmlns:p="http://schemas.openxmlformats.org/presentationml/2006/main">
  <p:tag name="KSO_WM_BEAUTIFY_FLAG" val=""/>
</p:tagLst>
</file>

<file path=ppt/tags/tag144.xml><?xml version="1.0" encoding="utf-8"?>
<p:tagLst xmlns:p="http://schemas.openxmlformats.org/presentationml/2006/main">
  <p:tag name="KSO_WM_BEAUTIFY_FLAG" val=""/>
</p:tagLst>
</file>

<file path=ppt/tags/tag145.xml><?xml version="1.0" encoding="utf-8"?>
<p:tagLst xmlns:p="http://schemas.openxmlformats.org/presentationml/2006/main">
  <p:tag name="TABLE_ENDDRAG_ORIGIN_RECT" val="722*30"/>
  <p:tag name="TABLE_ENDDRAG_RECT" val="150*133*722*30"/>
</p:tagLst>
</file>

<file path=ppt/tags/tag146.xml><?xml version="1.0" encoding="utf-8"?>
<p:tagLst xmlns:p="http://schemas.openxmlformats.org/presentationml/2006/main">
  <p:tag name="KSO_WM_BEAUTIFY_FLAG" val=""/>
</p:tagLst>
</file>

<file path=ppt/tags/tag147.xml><?xml version="1.0" encoding="utf-8"?>
<p:tagLst xmlns:p="http://schemas.openxmlformats.org/presentationml/2006/main">
  <p:tag name="KSO_WM_BEAUTIFY_FLAG" val=""/>
</p:tagLst>
</file>

<file path=ppt/tags/tag148.xml><?xml version="1.0" encoding="utf-8"?>
<p:tagLst xmlns:p="http://schemas.openxmlformats.org/presentationml/2006/main">
  <p:tag name="KSO_WM_BEAUTIFY_FLAG" val="#wm#"/>
  <p:tag name="KSO_WM_SLIDE_ID" val="custom20205081_1"/>
  <p:tag name="KSO_WM_SLIDE_INDEX" val="1"/>
  <p:tag name="KSO_WM_SLIDE_ITEM_CNT" val="0"/>
  <p:tag name="KSO_WM_SLIDE_LAYOUT" val="a_b"/>
  <p:tag name="KSO_WM_SLIDE_LAYOUT_CNT" val="1_1"/>
  <p:tag name="KSO_WM_SLIDE_SUBTYPE" val="defaultBlank"/>
  <p:tag name="KSO_WM_SLIDE_TYPE" val="title"/>
  <p:tag name="KSO_WM_TAG_VERSION" val="1.0"/>
  <p:tag name="KSO_WM_TEMPLATE_CATEGORY" val="custom"/>
  <p:tag name="KSO_WM_TEMPLATE_COLOR_TYPE" val="1"/>
  <p:tag name="KSO_WM_TEMPLATE_INDEX" val="20205081"/>
  <p:tag name="KSO_WM_TEMPLATE_MASTER_TYPE" val="0"/>
  <p:tag name="KSO_WM_TEMPLATE_SUBCATEGORY" val="19"/>
  <p:tag name="KSO_WM_TEMPLATE_THUMBS_INDEX" val="1、4、7、12、13、14、15、16、17、18、20、24、25、28、33、36、40、43、44"/>
  <p:tag name="KSO_WM_UNIT_SHOW_EDIT_AREA_INDICATION" val="1"/>
  <p:tag name="RESOURCE_RECORD_KEY" val="{&quot;29&quot;:[50053246,50053344],&quot;65&quot;:[20205081]}"/>
</p:tagLst>
</file>

<file path=ppt/tags/tag149.xml><?xml version="1.0" encoding="utf-8"?>
<p:tagLst xmlns:p="http://schemas.openxmlformats.org/presentationml/2006/main">
  <p:tag name="KSO_WM_BEAUTIFY_FLAG" val=""/>
</p:tagLst>
</file>

<file path=ppt/tags/tag15.xml><?xml version="1.0" encoding="utf-8"?>
<p:tagLst xmlns:p="http://schemas.openxmlformats.org/presentationml/2006/main">
  <p:tag name="KSO_WM_BEAUTIFY_FLAG" val=""/>
</p:tagLst>
</file>

<file path=ppt/tags/tag150.xml><?xml version="1.0" encoding="utf-8"?>
<p:tagLst xmlns:p="http://schemas.openxmlformats.org/presentationml/2006/main">
  <p:tag name="KSO_WM_BEAUTIFY_FLAG" val=""/>
</p:tagLst>
</file>

<file path=ppt/tags/tag151.xml><?xml version="1.0" encoding="utf-8"?>
<p:tagLst xmlns:p="http://schemas.openxmlformats.org/presentationml/2006/main">
  <p:tag name="TABLE_ENDDRAG_ORIGIN_RECT" val="722*30"/>
  <p:tag name="TABLE_ENDDRAG_RECT" val="150*133*722*30"/>
</p:tagLst>
</file>

<file path=ppt/tags/tag152.xml><?xml version="1.0" encoding="utf-8"?>
<p:tagLst xmlns:p="http://schemas.openxmlformats.org/presentationml/2006/main">
  <p:tag name="KSO_WM_BEAUTIFY_FLAG" val=""/>
</p:tagLst>
</file>

<file path=ppt/tags/tag153.xml><?xml version="1.0" encoding="utf-8"?>
<p:tagLst xmlns:p="http://schemas.openxmlformats.org/presentationml/2006/main">
  <p:tag name="KSO_WM_BEAUTIFY_FLAG" val="#wm#"/>
  <p:tag name="KSO_WM_SLIDE_ID" val="custom20205081_1"/>
  <p:tag name="KSO_WM_SLIDE_INDEX" val="1"/>
  <p:tag name="KSO_WM_SLIDE_ITEM_CNT" val="0"/>
  <p:tag name="KSO_WM_SLIDE_LAYOUT" val="a_b"/>
  <p:tag name="KSO_WM_SLIDE_LAYOUT_CNT" val="1_1"/>
  <p:tag name="KSO_WM_SLIDE_SUBTYPE" val="defaultBlank"/>
  <p:tag name="KSO_WM_SLIDE_TYPE" val="title"/>
  <p:tag name="KSO_WM_TAG_VERSION" val="1.0"/>
  <p:tag name="KSO_WM_TEMPLATE_CATEGORY" val="custom"/>
  <p:tag name="KSO_WM_TEMPLATE_COLOR_TYPE" val="1"/>
  <p:tag name="KSO_WM_TEMPLATE_INDEX" val="20205081"/>
  <p:tag name="KSO_WM_TEMPLATE_MASTER_TYPE" val="0"/>
  <p:tag name="KSO_WM_TEMPLATE_SUBCATEGORY" val="19"/>
  <p:tag name="KSO_WM_TEMPLATE_THUMBS_INDEX" val="1、4、7、12、13、14、15、16、17、18、20、24、25、28、33、36、40、43、44"/>
  <p:tag name="KSO_WM_UNIT_SHOW_EDIT_AREA_INDICATION" val="1"/>
  <p:tag name="RESOURCE_RECORD_KEY" val="{&quot;29&quot;:[50053246,50053344],&quot;65&quot;:[20205081]}"/>
</p:tagLst>
</file>

<file path=ppt/tags/tag154.xml><?xml version="1.0" encoding="utf-8"?>
<p:tagLst xmlns:p="http://schemas.openxmlformats.org/presentationml/2006/main">
  <p:tag name="KSO_WM_BEAUTIFY_FLAG" val=""/>
</p:tagLst>
</file>

<file path=ppt/tags/tag155.xml><?xml version="1.0" encoding="utf-8"?>
<p:tagLst xmlns:p="http://schemas.openxmlformats.org/presentationml/2006/main">
  <p:tag name="KSO_WM_BEAUTIFY_FLAG" val=""/>
</p:tagLst>
</file>

<file path=ppt/tags/tag156.xml><?xml version="1.0" encoding="utf-8"?>
<p:tagLst xmlns:p="http://schemas.openxmlformats.org/presentationml/2006/main">
  <p:tag name="TABLE_ENDDRAG_ORIGIN_RECT" val="722*30"/>
  <p:tag name="TABLE_ENDDRAG_RECT" val="150*133*722*30"/>
</p:tagLst>
</file>

<file path=ppt/tags/tag157.xml><?xml version="1.0" encoding="utf-8"?>
<p:tagLst xmlns:p="http://schemas.openxmlformats.org/presentationml/2006/main">
  <p:tag name="KSO_WM_BEAUTIFY_FLAG" val=""/>
</p:tagLst>
</file>

<file path=ppt/tags/tag158.xml><?xml version="1.0" encoding="utf-8"?>
<p:tagLst xmlns:p="http://schemas.openxmlformats.org/presentationml/2006/main">
  <p:tag name="KSO_WM_BEAUTIFY_FLAG" val="#wm#"/>
  <p:tag name="KSO_WM_SLIDE_ID" val="custom20205081_1"/>
  <p:tag name="KSO_WM_SLIDE_INDEX" val="1"/>
  <p:tag name="KSO_WM_SLIDE_ITEM_CNT" val="0"/>
  <p:tag name="KSO_WM_SLIDE_LAYOUT" val="a_b"/>
  <p:tag name="KSO_WM_SLIDE_LAYOUT_CNT" val="1_1"/>
  <p:tag name="KSO_WM_SLIDE_SUBTYPE" val="defaultBlank"/>
  <p:tag name="KSO_WM_SLIDE_TYPE" val="title"/>
  <p:tag name="KSO_WM_TAG_VERSION" val="1.0"/>
  <p:tag name="KSO_WM_TEMPLATE_CATEGORY" val="custom"/>
  <p:tag name="KSO_WM_TEMPLATE_COLOR_TYPE" val="1"/>
  <p:tag name="KSO_WM_TEMPLATE_INDEX" val="20205081"/>
  <p:tag name="KSO_WM_TEMPLATE_MASTER_TYPE" val="0"/>
  <p:tag name="KSO_WM_TEMPLATE_SUBCATEGORY" val="19"/>
  <p:tag name="KSO_WM_TEMPLATE_THUMBS_INDEX" val="1、4、7、12、13、14、15、16、17、18、20、24、25、28、33、36、40、43、44"/>
  <p:tag name="KSO_WM_UNIT_SHOW_EDIT_AREA_INDICATION" val="1"/>
  <p:tag name="RESOURCE_RECORD_KEY" val="{&quot;29&quot;:[50053246,50053344],&quot;65&quot;:[20205081]}"/>
</p:tagLst>
</file>

<file path=ppt/tags/tag159.xml><?xml version="1.0" encoding="utf-8"?>
<p:tagLst xmlns:p="http://schemas.openxmlformats.org/presentationml/2006/main">
  <p:tag name="KSO_WM_BEAUTIFY_FLAG" val=""/>
</p:tagLst>
</file>

<file path=ppt/tags/tag16.xml><?xml version="1.0" encoding="utf-8"?>
<p:tagLst xmlns:p="http://schemas.openxmlformats.org/presentationml/2006/main">
  <p:tag name="KSO_WM_BEAUTIFY_FLAG" val=""/>
</p:tagLst>
</file>

<file path=ppt/tags/tag160.xml><?xml version="1.0" encoding="utf-8"?>
<p:tagLst xmlns:p="http://schemas.openxmlformats.org/presentationml/2006/main">
  <p:tag name="KSO_WM_BEAUTIFY_FLAG" val=""/>
</p:tagLst>
</file>

<file path=ppt/tags/tag161.xml><?xml version="1.0" encoding="utf-8"?>
<p:tagLst xmlns:p="http://schemas.openxmlformats.org/presentationml/2006/main">
  <p:tag name="TABLE_ENDDRAG_ORIGIN_RECT" val="722*30"/>
  <p:tag name="TABLE_ENDDRAG_RECT" val="150*133*722*30"/>
</p:tagLst>
</file>

<file path=ppt/tags/tag162.xml><?xml version="1.0" encoding="utf-8"?>
<p:tagLst xmlns:p="http://schemas.openxmlformats.org/presentationml/2006/main">
  <p:tag name="KSO_WM_BEAUTIFY_FLAG" val=""/>
</p:tagLst>
</file>

<file path=ppt/tags/tag163.xml><?xml version="1.0" encoding="utf-8"?>
<p:tagLst xmlns:p="http://schemas.openxmlformats.org/presentationml/2006/main">
  <p:tag name="KSO_WM_BEAUTIFY_FLAG" val=""/>
</p:tagLst>
</file>

<file path=ppt/tags/tag164.xml><?xml version="1.0" encoding="utf-8"?>
<p:tagLst xmlns:p="http://schemas.openxmlformats.org/presentationml/2006/main">
  <p:tag name="KSO_WM_BEAUTIFY_FLAG" val="#wm#"/>
  <p:tag name="KSO_WM_SLIDE_ID" val="custom20205081_1"/>
  <p:tag name="KSO_WM_SLIDE_INDEX" val="1"/>
  <p:tag name="KSO_WM_SLIDE_ITEM_CNT" val="0"/>
  <p:tag name="KSO_WM_SLIDE_LAYOUT" val="a_b"/>
  <p:tag name="KSO_WM_SLIDE_LAYOUT_CNT" val="1_1"/>
  <p:tag name="KSO_WM_SLIDE_SUBTYPE" val="defaultBlank"/>
  <p:tag name="KSO_WM_SLIDE_TYPE" val="title"/>
  <p:tag name="KSO_WM_TAG_VERSION" val="1.0"/>
  <p:tag name="KSO_WM_TEMPLATE_CATEGORY" val="custom"/>
  <p:tag name="KSO_WM_TEMPLATE_COLOR_TYPE" val="1"/>
  <p:tag name="KSO_WM_TEMPLATE_INDEX" val="20205081"/>
  <p:tag name="KSO_WM_TEMPLATE_MASTER_TYPE" val="0"/>
  <p:tag name="KSO_WM_TEMPLATE_SUBCATEGORY" val="19"/>
  <p:tag name="KSO_WM_TEMPLATE_THUMBS_INDEX" val="1、4、7、12、13、14、15、16、17、18、20、24、25、28、33、36、40、43、44"/>
  <p:tag name="KSO_WM_UNIT_SHOW_EDIT_AREA_INDICATION" val="1"/>
  <p:tag name="RESOURCE_RECORD_KEY" val="{&quot;29&quot;:[50053246,50053344],&quot;65&quot;:[20205081]}"/>
</p:tagLst>
</file>

<file path=ppt/tags/tag165.xml><?xml version="1.0" encoding="utf-8"?>
<p:tagLst xmlns:p="http://schemas.openxmlformats.org/presentationml/2006/main">
  <p:tag name="KSO_WM_BEAUTIFY_FLAG" val="#wm#"/>
  <p:tag name="KSO_WM_TEMPLATE_CATEGORY" val="custom"/>
  <p:tag name="KSO_WM_TEMPLATE_INDEX" val="20205081"/>
</p:tagLst>
</file>

<file path=ppt/tags/tag166.xml><?xml version="1.0" encoding="utf-8"?>
<p:tagLst xmlns:p="http://schemas.openxmlformats.org/presentationml/2006/main">
  <p:tag name="KSO_WM_BEAUTIFY_FLAG" val=""/>
</p:tagLst>
</file>

<file path=ppt/tags/tag167.xml><?xml version="1.0" encoding="utf-8"?>
<p:tagLst xmlns:p="http://schemas.openxmlformats.org/presentationml/2006/main">
  <p:tag name="KSO_WM_BEAUTIFY_FLAG" val=""/>
</p:tagLst>
</file>

<file path=ppt/tags/tag168.xml><?xml version="1.0" encoding="utf-8"?>
<p:tagLst xmlns:p="http://schemas.openxmlformats.org/presentationml/2006/main">
  <p:tag name="TABLE_ENDDRAG_ORIGIN_RECT" val="722*30"/>
  <p:tag name="TABLE_ENDDRAG_RECT" val="150*133*722*30"/>
</p:tagLst>
</file>

<file path=ppt/tags/tag169.xml><?xml version="1.0" encoding="utf-8"?>
<p:tagLst xmlns:p="http://schemas.openxmlformats.org/presentationml/2006/main">
  <p:tag name="KSO_WM_BEAUTIFY_FLAG" val=""/>
</p:tagLst>
</file>

<file path=ppt/tags/tag17.xml><?xml version="1.0" encoding="utf-8"?>
<p:tagLst xmlns:p="http://schemas.openxmlformats.org/presentationml/2006/main">
  <p:tag name="KSO_WM_BEAUTIFY_FLAG" val=""/>
</p:tagLst>
</file>

<file path=ppt/tags/tag170.xml><?xml version="1.0" encoding="utf-8"?>
<p:tagLst xmlns:p="http://schemas.openxmlformats.org/presentationml/2006/main">
  <p:tag name="KSO_WM_BEAUTIFY_FLAG" val="#wm#"/>
  <p:tag name="KSO_WM_SLIDE_ID" val="custom20205081_1"/>
  <p:tag name="KSO_WM_SLIDE_INDEX" val="1"/>
  <p:tag name="KSO_WM_SLIDE_ITEM_CNT" val="0"/>
  <p:tag name="KSO_WM_SLIDE_LAYOUT" val="a_b"/>
  <p:tag name="KSO_WM_SLIDE_LAYOUT_CNT" val="1_1"/>
  <p:tag name="KSO_WM_SLIDE_SUBTYPE" val="defaultBlank"/>
  <p:tag name="KSO_WM_SLIDE_TYPE" val="title"/>
  <p:tag name="KSO_WM_TAG_VERSION" val="1.0"/>
  <p:tag name="KSO_WM_TEMPLATE_CATEGORY" val="custom"/>
  <p:tag name="KSO_WM_TEMPLATE_COLOR_TYPE" val="1"/>
  <p:tag name="KSO_WM_TEMPLATE_INDEX" val="20205081"/>
  <p:tag name="KSO_WM_TEMPLATE_MASTER_TYPE" val="0"/>
  <p:tag name="KSO_WM_TEMPLATE_SUBCATEGORY" val="19"/>
  <p:tag name="KSO_WM_TEMPLATE_THUMBS_INDEX" val="1、4、7、12、13、14、15、16、17、18、20、24、25、28、33、36、40、43、44"/>
  <p:tag name="KSO_WM_UNIT_SHOW_EDIT_AREA_INDICATION" val="1"/>
  <p:tag name="RESOURCE_RECORD_KEY" val="{&quot;29&quot;:[50053246,50053344],&quot;65&quot;:[20205081]}"/>
</p:tagLst>
</file>

<file path=ppt/tags/tag171.xml><?xml version="1.0" encoding="utf-8"?>
<p:tagLst xmlns:p="http://schemas.openxmlformats.org/presentationml/2006/main">
  <p:tag name="KSO_WM_BEAUTIFY_FLAG" val=""/>
</p:tagLst>
</file>

<file path=ppt/tags/tag172.xml><?xml version="1.0" encoding="utf-8"?>
<p:tagLst xmlns:p="http://schemas.openxmlformats.org/presentationml/2006/main">
  <p:tag name="KSO_WM_BEAUTIFY_FLAG" val=""/>
</p:tagLst>
</file>

<file path=ppt/tags/tag173.xml><?xml version="1.0" encoding="utf-8"?>
<p:tagLst xmlns:p="http://schemas.openxmlformats.org/presentationml/2006/main">
  <p:tag name="TABLE_ENDDRAG_ORIGIN_RECT" val="722*30"/>
  <p:tag name="TABLE_ENDDRAG_RECT" val="150*133*722*30"/>
</p:tagLst>
</file>

<file path=ppt/tags/tag174.xml><?xml version="1.0" encoding="utf-8"?>
<p:tagLst xmlns:p="http://schemas.openxmlformats.org/presentationml/2006/main">
  <p:tag name="KSO_WM_BEAUTIFY_FLAG" val=""/>
</p:tagLst>
</file>

<file path=ppt/tags/tag175.xml><?xml version="1.0" encoding="utf-8"?>
<p:tagLst xmlns:p="http://schemas.openxmlformats.org/presentationml/2006/main">
  <p:tag name="KSO_WM_BEAUTIFY_FLAG" val="#wm#"/>
  <p:tag name="KSO_WM_SLIDE_ID" val="custom20205081_1"/>
  <p:tag name="KSO_WM_SLIDE_INDEX" val="1"/>
  <p:tag name="KSO_WM_SLIDE_ITEM_CNT" val="0"/>
  <p:tag name="KSO_WM_SLIDE_LAYOUT" val="a_b"/>
  <p:tag name="KSO_WM_SLIDE_LAYOUT_CNT" val="1_1"/>
  <p:tag name="KSO_WM_SLIDE_SUBTYPE" val="defaultBlank"/>
  <p:tag name="KSO_WM_SLIDE_TYPE" val="title"/>
  <p:tag name="KSO_WM_TAG_VERSION" val="1.0"/>
  <p:tag name="KSO_WM_TEMPLATE_CATEGORY" val="custom"/>
  <p:tag name="KSO_WM_TEMPLATE_COLOR_TYPE" val="1"/>
  <p:tag name="KSO_WM_TEMPLATE_INDEX" val="20205081"/>
  <p:tag name="KSO_WM_TEMPLATE_MASTER_TYPE" val="0"/>
  <p:tag name="KSO_WM_TEMPLATE_SUBCATEGORY" val="19"/>
  <p:tag name="KSO_WM_TEMPLATE_THUMBS_INDEX" val="1、4、7、12、13、14、15、16、17、18、20、24、25、28、33、36、40、43、44"/>
  <p:tag name="KSO_WM_UNIT_SHOW_EDIT_AREA_INDICATION" val="1"/>
  <p:tag name="RESOURCE_RECORD_KEY" val="{&quot;29&quot;:[50053246,50053344],&quot;65&quot;:[20205081]}"/>
</p:tagLst>
</file>

<file path=ppt/tags/tag176.xml><?xml version="1.0" encoding="utf-8"?>
<p:tagLst xmlns:p="http://schemas.openxmlformats.org/presentationml/2006/main">
  <p:tag name="KSO_WM_BEAUTIFY_FLAG" val=""/>
</p:tagLst>
</file>

<file path=ppt/tags/tag177.xml><?xml version="1.0" encoding="utf-8"?>
<p:tagLst xmlns:p="http://schemas.openxmlformats.org/presentationml/2006/main">
  <p:tag name="KSO_WM_BEAUTIFY_FLAG" val=""/>
</p:tagLst>
</file>

<file path=ppt/tags/tag178.xml><?xml version="1.0" encoding="utf-8"?>
<p:tagLst xmlns:p="http://schemas.openxmlformats.org/presentationml/2006/main">
  <p:tag name="TABLE_ENDDRAG_ORIGIN_RECT" val="722*30"/>
  <p:tag name="TABLE_ENDDRAG_RECT" val="150*133*722*30"/>
</p:tagLst>
</file>

<file path=ppt/tags/tag179.xml><?xml version="1.0" encoding="utf-8"?>
<p:tagLst xmlns:p="http://schemas.openxmlformats.org/presentationml/2006/main">
  <p:tag name="KSO_WM_BEAUTIFY_FLAG" val=""/>
</p:tagLst>
</file>

<file path=ppt/tags/tag18.xml><?xml version="1.0" encoding="utf-8"?>
<p:tagLst xmlns:p="http://schemas.openxmlformats.org/presentationml/2006/main">
  <p:tag name="KSO_WM_BEAUTIFY_FLAG" val=""/>
</p:tagLst>
</file>

<file path=ppt/tags/tag180.xml><?xml version="1.0" encoding="utf-8"?>
<p:tagLst xmlns:p="http://schemas.openxmlformats.org/presentationml/2006/main">
  <p:tag name="KSO_WM_BEAUTIFY_FLAG" val="#wm#"/>
  <p:tag name="KSO_WM_SLIDE_ID" val="custom20205081_1"/>
  <p:tag name="KSO_WM_SLIDE_INDEX" val="1"/>
  <p:tag name="KSO_WM_SLIDE_ITEM_CNT" val="0"/>
  <p:tag name="KSO_WM_SLIDE_LAYOUT" val="a_b"/>
  <p:tag name="KSO_WM_SLIDE_LAYOUT_CNT" val="1_1"/>
  <p:tag name="KSO_WM_SLIDE_SUBTYPE" val="defaultBlank"/>
  <p:tag name="KSO_WM_SLIDE_TYPE" val="title"/>
  <p:tag name="KSO_WM_TAG_VERSION" val="1.0"/>
  <p:tag name="KSO_WM_TEMPLATE_CATEGORY" val="custom"/>
  <p:tag name="KSO_WM_TEMPLATE_COLOR_TYPE" val="1"/>
  <p:tag name="KSO_WM_TEMPLATE_INDEX" val="20205081"/>
  <p:tag name="KSO_WM_TEMPLATE_MASTER_TYPE" val="0"/>
  <p:tag name="KSO_WM_TEMPLATE_SUBCATEGORY" val="19"/>
  <p:tag name="KSO_WM_TEMPLATE_THUMBS_INDEX" val="1、4、7、12、13、14、15、16、17、18、20、24、25、28、33、36、40、43、44"/>
  <p:tag name="KSO_WM_UNIT_SHOW_EDIT_AREA_INDICATION" val="1"/>
  <p:tag name="RESOURCE_RECORD_KEY" val="{&quot;29&quot;:[50053246,50053344],&quot;65&quot;:[20205081]}"/>
</p:tagLst>
</file>

<file path=ppt/tags/tag181.xml><?xml version="1.0" encoding="utf-8"?>
<p:tagLst xmlns:p="http://schemas.openxmlformats.org/presentationml/2006/main">
  <p:tag name="KSO_WM_BEAUTIFY_FLAG" val=""/>
</p:tagLst>
</file>

<file path=ppt/tags/tag182.xml><?xml version="1.0" encoding="utf-8"?>
<p:tagLst xmlns:p="http://schemas.openxmlformats.org/presentationml/2006/main">
  <p:tag name="KSO_WM_BEAUTIFY_FLAG" val=""/>
</p:tagLst>
</file>

<file path=ppt/tags/tag183.xml><?xml version="1.0" encoding="utf-8"?>
<p:tagLst xmlns:p="http://schemas.openxmlformats.org/presentationml/2006/main">
  <p:tag name="TABLE_ENDDRAG_ORIGIN_RECT" val="722*30"/>
  <p:tag name="TABLE_ENDDRAG_RECT" val="150*133*722*30"/>
</p:tagLst>
</file>

<file path=ppt/tags/tag184.xml><?xml version="1.0" encoding="utf-8"?>
<p:tagLst xmlns:p="http://schemas.openxmlformats.org/presentationml/2006/main">
  <p:tag name="KSO_WM_BEAUTIFY_FLAG" val=""/>
</p:tagLst>
</file>

<file path=ppt/tags/tag185.xml><?xml version="1.0" encoding="utf-8"?>
<p:tagLst xmlns:p="http://schemas.openxmlformats.org/presentationml/2006/main">
  <p:tag name="KSO_WM_BEAUTIFY_FLAG" val=""/>
</p:tagLst>
</file>

<file path=ppt/tags/tag186.xml><?xml version="1.0" encoding="utf-8"?>
<p:tagLst xmlns:p="http://schemas.openxmlformats.org/presentationml/2006/main">
  <p:tag name="KSO_WM_BEAUTIFY_FLAG" val="#wm#"/>
  <p:tag name="KSO_WM_SLIDE_ID" val="custom20205081_1"/>
  <p:tag name="KSO_WM_SLIDE_INDEX" val="1"/>
  <p:tag name="KSO_WM_SLIDE_ITEM_CNT" val="0"/>
  <p:tag name="KSO_WM_SLIDE_LAYOUT" val="a_b"/>
  <p:tag name="KSO_WM_SLIDE_LAYOUT_CNT" val="1_1"/>
  <p:tag name="KSO_WM_SLIDE_SUBTYPE" val="defaultBlank"/>
  <p:tag name="KSO_WM_SLIDE_TYPE" val="title"/>
  <p:tag name="KSO_WM_TAG_VERSION" val="1.0"/>
  <p:tag name="KSO_WM_TEMPLATE_CATEGORY" val="custom"/>
  <p:tag name="KSO_WM_TEMPLATE_COLOR_TYPE" val="1"/>
  <p:tag name="KSO_WM_TEMPLATE_INDEX" val="20205081"/>
  <p:tag name="KSO_WM_TEMPLATE_MASTER_TYPE" val="0"/>
  <p:tag name="KSO_WM_TEMPLATE_SUBCATEGORY" val="19"/>
  <p:tag name="KSO_WM_TEMPLATE_THUMBS_INDEX" val="1、4、7、12、13、14、15、16、17、18、20、24、25、28、33、36、40、43、44"/>
  <p:tag name="KSO_WM_UNIT_SHOW_EDIT_AREA_INDICATION" val="1"/>
  <p:tag name="RESOURCE_RECORD_KEY" val="{&quot;29&quot;:[50053246,50053344],&quot;65&quot;:[20205081]}"/>
</p:tagLst>
</file>

<file path=ppt/tags/tag187.xml><?xml version="1.0" encoding="utf-8"?>
<p:tagLst xmlns:p="http://schemas.openxmlformats.org/presentationml/2006/main">
  <p:tag name="KSO_WM_BEAUTIFY_FLAG" val="#wm#"/>
  <p:tag name="KSO_WM_TEMPLATE_CATEGORY" val="custom"/>
  <p:tag name="KSO_WM_TEMPLATE_INDEX" val="20205081"/>
</p:tagLst>
</file>

<file path=ppt/tags/tag188.xml><?xml version="1.0" encoding="utf-8"?>
<p:tagLst xmlns:p="http://schemas.openxmlformats.org/presentationml/2006/main">
  <p:tag name="KSO_WM_BEAUTIFY_FLAG" val=""/>
</p:tagLst>
</file>

<file path=ppt/tags/tag189.xml><?xml version="1.0" encoding="utf-8"?>
<p:tagLst xmlns:p="http://schemas.openxmlformats.org/presentationml/2006/main">
  <p:tag name="KSO_WM_BEAUTIFY_FLAG" val=""/>
</p:tagLst>
</file>

<file path=ppt/tags/tag19.xml><?xml version="1.0" encoding="utf-8"?>
<p:tagLst xmlns:p="http://schemas.openxmlformats.org/presentationml/2006/main">
  <p:tag name="KSO_WM_BEAUTIFY_FLAG" val=""/>
</p:tagLst>
</file>

<file path=ppt/tags/tag190.xml><?xml version="1.0" encoding="utf-8"?>
<p:tagLst xmlns:p="http://schemas.openxmlformats.org/presentationml/2006/main">
  <p:tag name="TABLE_ENDDRAG_ORIGIN_RECT" val="722*30"/>
  <p:tag name="TABLE_ENDDRAG_RECT" val="150*133*722*30"/>
</p:tagLst>
</file>

<file path=ppt/tags/tag191.xml><?xml version="1.0" encoding="utf-8"?>
<p:tagLst xmlns:p="http://schemas.openxmlformats.org/presentationml/2006/main">
  <p:tag name="KSO_WM_BEAUTIFY_FLAG" val=""/>
</p:tagLst>
</file>

<file path=ppt/tags/tag192.xml><?xml version="1.0" encoding="utf-8"?>
<p:tagLst xmlns:p="http://schemas.openxmlformats.org/presentationml/2006/main">
  <p:tag name="KSO_WM_BEAUTIFY_FLAG" val="#wm#"/>
  <p:tag name="KSO_WM_SLIDE_ID" val="custom20205081_1"/>
  <p:tag name="KSO_WM_SLIDE_INDEX" val="1"/>
  <p:tag name="KSO_WM_SLIDE_ITEM_CNT" val="0"/>
  <p:tag name="KSO_WM_SLIDE_LAYOUT" val="a_b"/>
  <p:tag name="KSO_WM_SLIDE_LAYOUT_CNT" val="1_1"/>
  <p:tag name="KSO_WM_SLIDE_SUBTYPE" val="defaultBlank"/>
  <p:tag name="KSO_WM_SLIDE_TYPE" val="title"/>
  <p:tag name="KSO_WM_TAG_VERSION" val="1.0"/>
  <p:tag name="KSO_WM_TEMPLATE_CATEGORY" val="custom"/>
  <p:tag name="KSO_WM_TEMPLATE_COLOR_TYPE" val="1"/>
  <p:tag name="KSO_WM_TEMPLATE_INDEX" val="20205081"/>
  <p:tag name="KSO_WM_TEMPLATE_MASTER_TYPE" val="0"/>
  <p:tag name="KSO_WM_TEMPLATE_SUBCATEGORY" val="19"/>
  <p:tag name="KSO_WM_TEMPLATE_THUMBS_INDEX" val="1、4、7、12、13、14、15、16、17、18、20、24、25、28、33、36、40、43、44"/>
  <p:tag name="KSO_WM_UNIT_SHOW_EDIT_AREA_INDICATION" val="1"/>
  <p:tag name="RESOURCE_RECORD_KEY" val="{&quot;29&quot;:[50053246,50053344],&quot;65&quot;:[20205081]}"/>
</p:tagLst>
</file>

<file path=ppt/tags/tag193.xml><?xml version="1.0" encoding="utf-8"?>
<p:tagLst xmlns:p="http://schemas.openxmlformats.org/presentationml/2006/main">
  <p:tag name="KSO_WM_BEAUTIFY_FLAG" val=""/>
</p:tagLst>
</file>

<file path=ppt/tags/tag194.xml><?xml version="1.0" encoding="utf-8"?>
<p:tagLst xmlns:p="http://schemas.openxmlformats.org/presentationml/2006/main">
  <p:tag name="KSO_WM_BEAUTIFY_FLAG" val=""/>
</p:tagLst>
</file>

<file path=ppt/tags/tag195.xml><?xml version="1.0" encoding="utf-8"?>
<p:tagLst xmlns:p="http://schemas.openxmlformats.org/presentationml/2006/main">
  <p:tag name="TABLE_ENDDRAG_ORIGIN_RECT" val="722*30"/>
  <p:tag name="TABLE_ENDDRAG_RECT" val="150*133*722*30"/>
</p:tagLst>
</file>

<file path=ppt/tags/tag196.xml><?xml version="1.0" encoding="utf-8"?>
<p:tagLst xmlns:p="http://schemas.openxmlformats.org/presentationml/2006/main">
  <p:tag name="KSO_WM_BEAUTIFY_FLAG" val=""/>
</p:tagLst>
</file>

<file path=ppt/tags/tag197.xml><?xml version="1.0" encoding="utf-8"?>
<p:tagLst xmlns:p="http://schemas.openxmlformats.org/presentationml/2006/main">
  <p:tag name="KSO_WM_BEAUTIFY_FLAG" val=""/>
</p:tagLst>
</file>

<file path=ppt/tags/tag198.xml><?xml version="1.0" encoding="utf-8"?>
<p:tagLst xmlns:p="http://schemas.openxmlformats.org/presentationml/2006/main">
  <p:tag name="KSO_WM_BEAUTIFY_FLAG" val="#wm#"/>
  <p:tag name="KSO_WM_SLIDE_ID" val="custom20205081_1"/>
  <p:tag name="KSO_WM_SLIDE_INDEX" val="1"/>
  <p:tag name="KSO_WM_SLIDE_ITEM_CNT" val="0"/>
  <p:tag name="KSO_WM_SLIDE_LAYOUT" val="a_b"/>
  <p:tag name="KSO_WM_SLIDE_LAYOUT_CNT" val="1_1"/>
  <p:tag name="KSO_WM_SLIDE_SUBTYPE" val="defaultBlank"/>
  <p:tag name="KSO_WM_SLIDE_TYPE" val="title"/>
  <p:tag name="KSO_WM_TAG_VERSION" val="1.0"/>
  <p:tag name="KSO_WM_TEMPLATE_CATEGORY" val="custom"/>
  <p:tag name="KSO_WM_TEMPLATE_COLOR_TYPE" val="1"/>
  <p:tag name="KSO_WM_TEMPLATE_INDEX" val="20205081"/>
  <p:tag name="KSO_WM_TEMPLATE_MASTER_TYPE" val="0"/>
  <p:tag name="KSO_WM_TEMPLATE_SUBCATEGORY" val="19"/>
  <p:tag name="KSO_WM_TEMPLATE_THUMBS_INDEX" val="1、4、7、12、13、14、15、16、17、18、20、24、25、28、33、36、40、43、44"/>
  <p:tag name="KSO_WM_UNIT_SHOW_EDIT_AREA_INDICATION" val="1"/>
  <p:tag name="RESOURCE_RECORD_KEY" val="{&quot;29&quot;:[50053246,50053344],&quot;65&quot;:[20205081]}"/>
</p:tagLst>
</file>

<file path=ppt/tags/tag199.xml><?xml version="1.0" encoding="utf-8"?>
<p:tagLst xmlns:p="http://schemas.openxmlformats.org/presentationml/2006/main">
  <p:tag name="KSO_WM_BEAUTIFY_FLAG" val=""/>
</p:tagLst>
</file>

<file path=ppt/tags/tag2.xml><?xml version="1.0" encoding="utf-8"?>
<p:tagLst xmlns:p="http://schemas.openxmlformats.org/presentationml/2006/main">
  <p:tag name="KSO_WM_BEAUTIFY_FLAG" val="#wm#"/>
  <p:tag name="KSO_WM_TAG_VERSION" val="1.0"/>
  <p:tag name="KSO_WM_TEMPLATE_CATEGORY" val="custom"/>
  <p:tag name="KSO_WM_TEMPLATE_INDEX" val="20205081"/>
  <p:tag name="KSO_WM_UNIT_COMPATIBLE" val="0"/>
  <p:tag name="KSO_WM_UNIT_DIAGRAM_ISNUMVISUAL" val="0"/>
  <p:tag name="KSO_WM_UNIT_DIAGRAM_ISREFERUNIT" val="0"/>
  <p:tag name="KSO_WM_UNIT_HIGHLIGHT" val="0"/>
  <p:tag name="KSO_WM_UNIT_ID" val="_0**"/>
  <p:tag name="KSO_WM_UNIT_LAYERLEVEL" val="1"/>
</p:tagLst>
</file>

<file path=ppt/tags/tag20.xml><?xml version="1.0" encoding="utf-8"?>
<p:tagLst xmlns:p="http://schemas.openxmlformats.org/presentationml/2006/main">
  <p:tag name="KSO_WM_BEAUTIFY_FLAG" val="#wm#"/>
  <p:tag name="KSO_WM_SLIDE_ID" val="custom20205081_1"/>
  <p:tag name="KSO_WM_SLIDE_INDEX" val="1"/>
  <p:tag name="KSO_WM_SLIDE_ITEM_CNT" val="0"/>
  <p:tag name="KSO_WM_SLIDE_LAYOUT" val="a_b"/>
  <p:tag name="KSO_WM_SLIDE_LAYOUT_CNT" val="1_1"/>
  <p:tag name="KSO_WM_SLIDE_SUBTYPE" val="defaultBlank"/>
  <p:tag name="KSO_WM_SLIDE_TYPE" val="title"/>
  <p:tag name="KSO_WM_TAG_VERSION" val="1.0"/>
  <p:tag name="KSO_WM_TEMPLATE_CATEGORY" val="custom"/>
  <p:tag name="KSO_WM_TEMPLATE_COLOR_TYPE" val="1"/>
  <p:tag name="KSO_WM_TEMPLATE_INDEX" val="20205081"/>
  <p:tag name="KSO_WM_TEMPLATE_MASTER_TYPE" val="0"/>
  <p:tag name="KSO_WM_TEMPLATE_SUBCATEGORY" val="19"/>
  <p:tag name="KSO_WM_TEMPLATE_THUMBS_INDEX" val="1、4、7、12、13、14、15、16、17、18、20、24、25、28、33、36、40、43、44"/>
  <p:tag name="KSO_WM_UNIT_SHOW_EDIT_AREA_INDICATION" val="1"/>
</p:tagLst>
</file>

<file path=ppt/tags/tag200.xml><?xml version="1.0" encoding="utf-8"?>
<p:tagLst xmlns:p="http://schemas.openxmlformats.org/presentationml/2006/main">
  <p:tag name="KSO_WM_BEAUTIFY_FLAG" val=""/>
</p:tagLst>
</file>

<file path=ppt/tags/tag201.xml><?xml version="1.0" encoding="utf-8"?>
<p:tagLst xmlns:p="http://schemas.openxmlformats.org/presentationml/2006/main">
  <p:tag name="TABLE_ENDDRAG_ORIGIN_RECT" val="722*30"/>
  <p:tag name="TABLE_ENDDRAG_RECT" val="150*133*722*30"/>
</p:tagLst>
</file>

<file path=ppt/tags/tag202.xml><?xml version="1.0" encoding="utf-8"?>
<p:tagLst xmlns:p="http://schemas.openxmlformats.org/presentationml/2006/main">
  <p:tag name="KSO_WM_BEAUTIFY_FLAG" val=""/>
</p:tagLst>
</file>

<file path=ppt/tags/tag203.xml><?xml version="1.0" encoding="utf-8"?>
<p:tagLst xmlns:p="http://schemas.openxmlformats.org/presentationml/2006/main">
  <p:tag name="KSO_WM_BEAUTIFY_FLAG" val="#wm#"/>
  <p:tag name="KSO_WM_SLIDE_ID" val="custom20205081_1"/>
  <p:tag name="KSO_WM_SLIDE_INDEX" val="1"/>
  <p:tag name="KSO_WM_SLIDE_ITEM_CNT" val="0"/>
  <p:tag name="KSO_WM_SLIDE_LAYOUT" val="a_b"/>
  <p:tag name="KSO_WM_SLIDE_LAYOUT_CNT" val="1_1"/>
  <p:tag name="KSO_WM_SLIDE_SUBTYPE" val="defaultBlank"/>
  <p:tag name="KSO_WM_SLIDE_TYPE" val="title"/>
  <p:tag name="KSO_WM_TAG_VERSION" val="1.0"/>
  <p:tag name="KSO_WM_TEMPLATE_CATEGORY" val="custom"/>
  <p:tag name="KSO_WM_TEMPLATE_COLOR_TYPE" val="1"/>
  <p:tag name="KSO_WM_TEMPLATE_INDEX" val="20205081"/>
  <p:tag name="KSO_WM_TEMPLATE_MASTER_TYPE" val="0"/>
  <p:tag name="KSO_WM_TEMPLATE_SUBCATEGORY" val="19"/>
  <p:tag name="KSO_WM_TEMPLATE_THUMBS_INDEX" val="1、4、7、12、13、14、15、16、17、18、20、24、25、28、33、36、40、43、44"/>
  <p:tag name="KSO_WM_UNIT_SHOW_EDIT_AREA_INDICATION" val="1"/>
  <p:tag name="RESOURCE_RECORD_KEY" val="{&quot;29&quot;:[50053246,50053344],&quot;65&quot;:[20205081]}"/>
</p:tagLst>
</file>

<file path=ppt/tags/tag204.xml><?xml version="1.0" encoding="utf-8"?>
<p:tagLst xmlns:p="http://schemas.openxmlformats.org/presentationml/2006/main">
  <p:tag name="KSO_WM_BEAUTIFY_FLAG" val=""/>
</p:tagLst>
</file>

<file path=ppt/tags/tag205.xml><?xml version="1.0" encoding="utf-8"?>
<p:tagLst xmlns:p="http://schemas.openxmlformats.org/presentationml/2006/main">
  <p:tag name="KSO_WM_BEAUTIFY_FLAG" val="#wm#"/>
  <p:tag name="KSO_WM_TEMPLATE_CATEGORY" val="custom"/>
  <p:tag name="KSO_WM_TEMPLATE_INDEX" val="20205081"/>
</p:tagLst>
</file>

<file path=ppt/tags/tag206.xml><?xml version="1.0" encoding="utf-8"?>
<p:tagLst xmlns:p="http://schemas.openxmlformats.org/presentationml/2006/main">
  <p:tag name="KSO_WM_BEAUTIFY_FLAG" val="#wm#"/>
  <p:tag name="KSO_WM_TEMPLATE_CATEGORY" val="custom"/>
  <p:tag name="KSO_WM_TEMPLATE_INDEX" val="20205081"/>
</p:tagLst>
</file>

<file path=ppt/tags/tag207.xml><?xml version="1.0" encoding="utf-8"?>
<p:tagLst xmlns:p="http://schemas.openxmlformats.org/presentationml/2006/main">
  <p:tag name="KSO_WM_BEAUTIFY_FLAG" val=""/>
</p:tagLst>
</file>

<file path=ppt/tags/tag208.xml><?xml version="1.0" encoding="utf-8"?>
<p:tagLst xmlns:p="http://schemas.openxmlformats.org/presentationml/2006/main">
  <p:tag name="KSO_WM_BEAUTIFY_FLAG" val=""/>
</p:tagLst>
</file>

<file path=ppt/tags/tag209.xml><?xml version="1.0" encoding="utf-8"?>
<p:tagLst xmlns:p="http://schemas.openxmlformats.org/presentationml/2006/main">
  <p:tag name="TABLE_ENDDRAG_ORIGIN_RECT" val="722*30"/>
  <p:tag name="TABLE_ENDDRAG_RECT" val="150*133*722*30"/>
</p:tagLst>
</file>

<file path=ppt/tags/tag21.xml><?xml version="1.0" encoding="utf-8"?>
<p:tagLst xmlns:p="http://schemas.openxmlformats.org/presentationml/2006/main">
  <p:tag name="KSO_WM_BEAUTIFY_FLAG" val=""/>
</p:tagLst>
</file>

<file path=ppt/tags/tag210.xml><?xml version="1.0" encoding="utf-8"?>
<p:tagLst xmlns:p="http://schemas.openxmlformats.org/presentationml/2006/main">
  <p:tag name="KSO_WM_BEAUTIFY_FLAG" val=""/>
</p:tagLst>
</file>

<file path=ppt/tags/tag211.xml><?xml version="1.0" encoding="utf-8"?>
<p:tagLst xmlns:p="http://schemas.openxmlformats.org/presentationml/2006/main">
  <p:tag name="KSO_WM_BEAUTIFY_FLAG" val="#wm#"/>
  <p:tag name="KSO_WM_SLIDE_ID" val="custom20205081_1"/>
  <p:tag name="KSO_WM_SLIDE_INDEX" val="1"/>
  <p:tag name="KSO_WM_SLIDE_ITEM_CNT" val="0"/>
  <p:tag name="KSO_WM_SLIDE_LAYOUT" val="a_b"/>
  <p:tag name="KSO_WM_SLIDE_LAYOUT_CNT" val="1_1"/>
  <p:tag name="KSO_WM_SLIDE_SUBTYPE" val="defaultBlank"/>
  <p:tag name="KSO_WM_SLIDE_TYPE" val="title"/>
  <p:tag name="KSO_WM_TAG_VERSION" val="1.0"/>
  <p:tag name="KSO_WM_TEMPLATE_CATEGORY" val="custom"/>
  <p:tag name="KSO_WM_TEMPLATE_COLOR_TYPE" val="1"/>
  <p:tag name="KSO_WM_TEMPLATE_INDEX" val="20205081"/>
  <p:tag name="KSO_WM_TEMPLATE_MASTER_TYPE" val="0"/>
  <p:tag name="KSO_WM_TEMPLATE_SUBCATEGORY" val="19"/>
  <p:tag name="KSO_WM_TEMPLATE_THUMBS_INDEX" val="1、4、7、12、13、14、15、16、17、18、20、24、25、28、33、36、40、43、44"/>
  <p:tag name="KSO_WM_UNIT_SHOW_EDIT_AREA_INDICATION" val="1"/>
  <p:tag name="RESOURCE_RECORD_KEY" val="{&quot;29&quot;:[50053246,50053344],&quot;65&quot;:[20205081]}"/>
</p:tagLst>
</file>

<file path=ppt/tags/tag212.xml><?xml version="1.0" encoding="utf-8"?>
<p:tagLst xmlns:p="http://schemas.openxmlformats.org/presentationml/2006/main">
  <p:tag name="KSO_WM_BEAUTIFY_FLAG" val=""/>
</p:tagLst>
</file>

<file path=ppt/tags/tag213.xml><?xml version="1.0" encoding="utf-8"?>
<p:tagLst xmlns:p="http://schemas.openxmlformats.org/presentationml/2006/main">
  <p:tag name="KSO_WM_BEAUTIFY_FLAG" val=""/>
</p:tagLst>
</file>

<file path=ppt/tags/tag214.xml><?xml version="1.0" encoding="utf-8"?>
<p:tagLst xmlns:p="http://schemas.openxmlformats.org/presentationml/2006/main">
  <p:tag name="TABLE_ENDDRAG_ORIGIN_RECT" val="722*30"/>
  <p:tag name="TABLE_ENDDRAG_RECT" val="150*133*722*30"/>
</p:tagLst>
</file>

<file path=ppt/tags/tag215.xml><?xml version="1.0" encoding="utf-8"?>
<p:tagLst xmlns:p="http://schemas.openxmlformats.org/presentationml/2006/main">
  <p:tag name="KSO_WM_BEAUTIFY_FLAG" val=""/>
</p:tagLst>
</file>

<file path=ppt/tags/tag216.xml><?xml version="1.0" encoding="utf-8"?>
<p:tagLst xmlns:p="http://schemas.openxmlformats.org/presentationml/2006/main">
  <p:tag name="KSO_WM_BEAUTIFY_FLAG" val="#wm#"/>
  <p:tag name="KSO_WM_SLIDE_ID" val="custom20205081_1"/>
  <p:tag name="KSO_WM_SLIDE_INDEX" val="1"/>
  <p:tag name="KSO_WM_SLIDE_ITEM_CNT" val="0"/>
  <p:tag name="KSO_WM_SLIDE_LAYOUT" val="a_b"/>
  <p:tag name="KSO_WM_SLIDE_LAYOUT_CNT" val="1_1"/>
  <p:tag name="KSO_WM_SLIDE_SUBTYPE" val="defaultBlank"/>
  <p:tag name="KSO_WM_SLIDE_TYPE" val="title"/>
  <p:tag name="KSO_WM_TAG_VERSION" val="1.0"/>
  <p:tag name="KSO_WM_TEMPLATE_CATEGORY" val="custom"/>
  <p:tag name="KSO_WM_TEMPLATE_COLOR_TYPE" val="1"/>
  <p:tag name="KSO_WM_TEMPLATE_INDEX" val="20205081"/>
  <p:tag name="KSO_WM_TEMPLATE_MASTER_TYPE" val="0"/>
  <p:tag name="KSO_WM_TEMPLATE_SUBCATEGORY" val="19"/>
  <p:tag name="KSO_WM_TEMPLATE_THUMBS_INDEX" val="1、4、7、12、13、14、15、16、17、18、20、24、25、28、33、36、40、43、44"/>
  <p:tag name="KSO_WM_UNIT_SHOW_EDIT_AREA_INDICATION" val="1"/>
  <p:tag name="RESOURCE_RECORD_KEY" val="{&quot;29&quot;:[50053246,50053344],&quot;65&quot;:[20205081]}"/>
</p:tagLst>
</file>

<file path=ppt/tags/tag217.xml><?xml version="1.0" encoding="utf-8"?>
<p:tagLst xmlns:p="http://schemas.openxmlformats.org/presentationml/2006/main">
  <p:tag name="KSO_WM_BEAUTIFY_FLAG" val=""/>
</p:tagLst>
</file>

<file path=ppt/tags/tag218.xml><?xml version="1.0" encoding="utf-8"?>
<p:tagLst xmlns:p="http://schemas.openxmlformats.org/presentationml/2006/main">
  <p:tag name="KSO_WM_BEAUTIFY_FLAG" val=""/>
</p:tagLst>
</file>

<file path=ppt/tags/tag219.xml><?xml version="1.0" encoding="utf-8"?>
<p:tagLst xmlns:p="http://schemas.openxmlformats.org/presentationml/2006/main">
  <p:tag name="TABLE_ENDDRAG_ORIGIN_RECT" val="722*30"/>
  <p:tag name="TABLE_ENDDRAG_RECT" val="150*133*722*30"/>
</p:tagLst>
</file>

<file path=ppt/tags/tag22.xml><?xml version="1.0" encoding="utf-8"?>
<p:tagLst xmlns:p="http://schemas.openxmlformats.org/presentationml/2006/main">
  <p:tag name="KSO_WM_BEAUTIFY_FLAG" val=""/>
</p:tagLst>
</file>

<file path=ppt/tags/tag220.xml><?xml version="1.0" encoding="utf-8"?>
<p:tagLst xmlns:p="http://schemas.openxmlformats.org/presentationml/2006/main">
  <p:tag name="KSO_WM_BEAUTIFY_FLAG" val=""/>
</p:tagLst>
</file>

<file path=ppt/tags/tag221.xml><?xml version="1.0" encoding="utf-8"?>
<p:tagLst xmlns:p="http://schemas.openxmlformats.org/presentationml/2006/main">
  <p:tag name="KSO_WM_BEAUTIFY_FLAG" val="#wm#"/>
  <p:tag name="KSO_WM_SLIDE_ID" val="custom20205081_1"/>
  <p:tag name="KSO_WM_SLIDE_INDEX" val="1"/>
  <p:tag name="KSO_WM_SLIDE_ITEM_CNT" val="0"/>
  <p:tag name="KSO_WM_SLIDE_LAYOUT" val="a_b"/>
  <p:tag name="KSO_WM_SLIDE_LAYOUT_CNT" val="1_1"/>
  <p:tag name="KSO_WM_SLIDE_SUBTYPE" val="defaultBlank"/>
  <p:tag name="KSO_WM_SLIDE_TYPE" val="title"/>
  <p:tag name="KSO_WM_TAG_VERSION" val="1.0"/>
  <p:tag name="KSO_WM_TEMPLATE_CATEGORY" val="custom"/>
  <p:tag name="KSO_WM_TEMPLATE_COLOR_TYPE" val="1"/>
  <p:tag name="KSO_WM_TEMPLATE_INDEX" val="20205081"/>
  <p:tag name="KSO_WM_TEMPLATE_MASTER_TYPE" val="0"/>
  <p:tag name="KSO_WM_TEMPLATE_SUBCATEGORY" val="19"/>
  <p:tag name="KSO_WM_TEMPLATE_THUMBS_INDEX" val="1、4、7、12、13、14、15、16、17、18、20、24、25、28、33、36、40、43、44"/>
  <p:tag name="KSO_WM_UNIT_SHOW_EDIT_AREA_INDICATION" val="1"/>
  <p:tag name="RESOURCE_RECORD_KEY" val="{&quot;29&quot;:[50053246,50053344],&quot;65&quot;:[20205081]}"/>
</p:tagLst>
</file>

<file path=ppt/tags/tag222.xml><?xml version="1.0" encoding="utf-8"?>
<p:tagLst xmlns:p="http://schemas.openxmlformats.org/presentationml/2006/main">
  <p:tag name="KSO_WM_BEAUTIFY_FLAG" val=""/>
</p:tagLst>
</file>

<file path=ppt/tags/tag223.xml><?xml version="1.0" encoding="utf-8"?>
<p:tagLst xmlns:p="http://schemas.openxmlformats.org/presentationml/2006/main">
  <p:tag name="KSO_WM_BEAUTIFY_FLAG" val=""/>
</p:tagLst>
</file>

<file path=ppt/tags/tag224.xml><?xml version="1.0" encoding="utf-8"?>
<p:tagLst xmlns:p="http://schemas.openxmlformats.org/presentationml/2006/main">
  <p:tag name="TABLE_ENDDRAG_ORIGIN_RECT" val="722*30"/>
  <p:tag name="TABLE_ENDDRAG_RECT" val="150*133*722*30"/>
</p:tagLst>
</file>

<file path=ppt/tags/tag225.xml><?xml version="1.0" encoding="utf-8"?>
<p:tagLst xmlns:p="http://schemas.openxmlformats.org/presentationml/2006/main">
  <p:tag name="KSO_WM_BEAUTIFY_FLAG" val=""/>
</p:tagLst>
</file>

<file path=ppt/tags/tag226.xml><?xml version="1.0" encoding="utf-8"?>
<p:tagLst xmlns:p="http://schemas.openxmlformats.org/presentationml/2006/main">
  <p:tag name="KSO_WM_BEAUTIFY_FLAG" val="#wm#"/>
  <p:tag name="KSO_WM_SLIDE_ID" val="custom20205081_1"/>
  <p:tag name="KSO_WM_SLIDE_INDEX" val="1"/>
  <p:tag name="KSO_WM_SLIDE_ITEM_CNT" val="0"/>
  <p:tag name="KSO_WM_SLIDE_LAYOUT" val="a_b"/>
  <p:tag name="KSO_WM_SLIDE_LAYOUT_CNT" val="1_1"/>
  <p:tag name="KSO_WM_SLIDE_SUBTYPE" val="defaultBlank"/>
  <p:tag name="KSO_WM_SLIDE_TYPE" val="title"/>
  <p:tag name="KSO_WM_TAG_VERSION" val="1.0"/>
  <p:tag name="KSO_WM_TEMPLATE_CATEGORY" val="custom"/>
  <p:tag name="KSO_WM_TEMPLATE_COLOR_TYPE" val="1"/>
  <p:tag name="KSO_WM_TEMPLATE_INDEX" val="20205081"/>
  <p:tag name="KSO_WM_TEMPLATE_MASTER_TYPE" val="0"/>
  <p:tag name="KSO_WM_TEMPLATE_SUBCATEGORY" val="19"/>
  <p:tag name="KSO_WM_TEMPLATE_THUMBS_INDEX" val="1、4、7、12、13、14、15、16、17、18、20、24、25、28、33、36、40、43、44"/>
  <p:tag name="KSO_WM_UNIT_SHOW_EDIT_AREA_INDICATION" val="1"/>
  <p:tag name="RESOURCE_RECORD_KEY" val="{&quot;29&quot;:[50053246,50053344],&quot;65&quot;:[20205081]}"/>
</p:tagLst>
</file>

<file path=ppt/tags/tag227.xml><?xml version="1.0" encoding="utf-8"?>
<p:tagLst xmlns:p="http://schemas.openxmlformats.org/presentationml/2006/main">
  <p:tag name="KSO_WM_BEAUTIFY_FLAG" val="#wm#"/>
  <p:tag name="KSO_WM_TEMPLATE_CATEGORY" val="custom"/>
  <p:tag name="KSO_WM_TEMPLATE_INDEX" val="20205081"/>
</p:tagLst>
</file>

<file path=ppt/tags/tag228.xml><?xml version="1.0" encoding="utf-8"?>
<p:tagLst xmlns:p="http://schemas.openxmlformats.org/presentationml/2006/main">
  <p:tag name="KSO_WM_BEAUTIFY_FLAG" val=""/>
</p:tagLst>
</file>

<file path=ppt/tags/tag229.xml><?xml version="1.0" encoding="utf-8"?>
<p:tagLst xmlns:p="http://schemas.openxmlformats.org/presentationml/2006/main">
  <p:tag name="KSO_WM_BEAUTIFY_FLAG" val=""/>
</p:tagLst>
</file>

<file path=ppt/tags/tag23.xml><?xml version="1.0" encoding="utf-8"?>
<p:tagLst xmlns:p="http://schemas.openxmlformats.org/presentationml/2006/main">
  <p:tag name="KSO_WM_BEAUTIFY_FLAG" val=""/>
</p:tagLst>
</file>

<file path=ppt/tags/tag230.xml><?xml version="1.0" encoding="utf-8"?>
<p:tagLst xmlns:p="http://schemas.openxmlformats.org/presentationml/2006/main">
  <p:tag name="TABLE_ENDDRAG_ORIGIN_RECT" val="722*30"/>
  <p:tag name="TABLE_ENDDRAG_RECT" val="150*133*722*30"/>
</p:tagLst>
</file>

<file path=ppt/tags/tag231.xml><?xml version="1.0" encoding="utf-8"?>
<p:tagLst xmlns:p="http://schemas.openxmlformats.org/presentationml/2006/main">
  <p:tag name="KSO_WM_BEAUTIFY_FLAG" val=""/>
</p:tagLst>
</file>

<file path=ppt/tags/tag232.xml><?xml version="1.0" encoding="utf-8"?>
<p:tagLst xmlns:p="http://schemas.openxmlformats.org/presentationml/2006/main">
  <p:tag name="KSO_WM_BEAUTIFY_FLAG" val="#wm#"/>
  <p:tag name="KSO_WM_SLIDE_ID" val="custom20205081_1"/>
  <p:tag name="KSO_WM_SLIDE_INDEX" val="1"/>
  <p:tag name="KSO_WM_SLIDE_ITEM_CNT" val="0"/>
  <p:tag name="KSO_WM_SLIDE_LAYOUT" val="a_b"/>
  <p:tag name="KSO_WM_SLIDE_LAYOUT_CNT" val="1_1"/>
  <p:tag name="KSO_WM_SLIDE_SUBTYPE" val="defaultBlank"/>
  <p:tag name="KSO_WM_SLIDE_TYPE" val="title"/>
  <p:tag name="KSO_WM_TAG_VERSION" val="1.0"/>
  <p:tag name="KSO_WM_TEMPLATE_CATEGORY" val="custom"/>
  <p:tag name="KSO_WM_TEMPLATE_COLOR_TYPE" val="1"/>
  <p:tag name="KSO_WM_TEMPLATE_INDEX" val="20205081"/>
  <p:tag name="KSO_WM_TEMPLATE_MASTER_TYPE" val="0"/>
  <p:tag name="KSO_WM_TEMPLATE_SUBCATEGORY" val="19"/>
  <p:tag name="KSO_WM_TEMPLATE_THUMBS_INDEX" val="1、4、7、12、13、14、15、16、17、18、20、24、25、28、33、36、40、43、44"/>
  <p:tag name="KSO_WM_UNIT_SHOW_EDIT_AREA_INDICATION" val="1"/>
  <p:tag name="RESOURCE_RECORD_KEY" val="{&quot;29&quot;:[50053246,50053344],&quot;65&quot;:[20205081]}"/>
</p:tagLst>
</file>

<file path=ppt/tags/tag233.xml><?xml version="1.0" encoding="utf-8"?>
<p:tagLst xmlns:p="http://schemas.openxmlformats.org/presentationml/2006/main">
  <p:tag name="KSO_WM_BEAUTIFY_FLAG" val=""/>
</p:tagLst>
</file>

<file path=ppt/tags/tag234.xml><?xml version="1.0" encoding="utf-8"?>
<p:tagLst xmlns:p="http://schemas.openxmlformats.org/presentationml/2006/main">
  <p:tag name="KSO_WM_BEAUTIFY_FLAG" val=""/>
</p:tagLst>
</file>

<file path=ppt/tags/tag235.xml><?xml version="1.0" encoding="utf-8"?>
<p:tagLst xmlns:p="http://schemas.openxmlformats.org/presentationml/2006/main">
  <p:tag name="TABLE_ENDDRAG_ORIGIN_RECT" val="722*30"/>
  <p:tag name="TABLE_ENDDRAG_RECT" val="150*133*722*30"/>
</p:tagLst>
</file>

<file path=ppt/tags/tag236.xml><?xml version="1.0" encoding="utf-8"?>
<p:tagLst xmlns:p="http://schemas.openxmlformats.org/presentationml/2006/main">
  <p:tag name="KSO_WM_BEAUTIFY_FLAG" val=""/>
</p:tagLst>
</file>

<file path=ppt/tags/tag237.xml><?xml version="1.0" encoding="utf-8"?>
<p:tagLst xmlns:p="http://schemas.openxmlformats.org/presentationml/2006/main">
  <p:tag name="KSO_WM_BEAUTIFY_FLAG" val="#wm#"/>
  <p:tag name="KSO_WM_SLIDE_ID" val="custom20205081_1"/>
  <p:tag name="KSO_WM_SLIDE_INDEX" val="1"/>
  <p:tag name="KSO_WM_SLIDE_ITEM_CNT" val="0"/>
  <p:tag name="KSO_WM_SLIDE_LAYOUT" val="a_b"/>
  <p:tag name="KSO_WM_SLIDE_LAYOUT_CNT" val="1_1"/>
  <p:tag name="KSO_WM_SLIDE_SUBTYPE" val="defaultBlank"/>
  <p:tag name="KSO_WM_SLIDE_TYPE" val="title"/>
  <p:tag name="KSO_WM_TAG_VERSION" val="1.0"/>
  <p:tag name="KSO_WM_TEMPLATE_CATEGORY" val="custom"/>
  <p:tag name="KSO_WM_TEMPLATE_COLOR_TYPE" val="1"/>
  <p:tag name="KSO_WM_TEMPLATE_INDEX" val="20205081"/>
  <p:tag name="KSO_WM_TEMPLATE_MASTER_TYPE" val="0"/>
  <p:tag name="KSO_WM_TEMPLATE_SUBCATEGORY" val="19"/>
  <p:tag name="KSO_WM_TEMPLATE_THUMBS_INDEX" val="1、4、7、12、13、14、15、16、17、18、20、24、25、28、33、36、40、43、44"/>
  <p:tag name="KSO_WM_UNIT_SHOW_EDIT_AREA_INDICATION" val="1"/>
  <p:tag name="RESOURCE_RECORD_KEY" val="{&quot;29&quot;:[50053246,50053344],&quot;65&quot;:[20205081]}"/>
</p:tagLst>
</file>

<file path=ppt/tags/tag238.xml><?xml version="1.0" encoding="utf-8"?>
<p:tagLst xmlns:p="http://schemas.openxmlformats.org/presentationml/2006/main">
  <p:tag name="KSO_WM_BEAUTIFY_FLAG" val=""/>
</p:tagLst>
</file>

<file path=ppt/tags/tag239.xml><?xml version="1.0" encoding="utf-8"?>
<p:tagLst xmlns:p="http://schemas.openxmlformats.org/presentationml/2006/main">
  <p:tag name="KSO_WM_BEAUTIFY_FLAG" val=""/>
</p:tagLst>
</file>

<file path=ppt/tags/tag24.xml><?xml version="1.0" encoding="utf-8"?>
<p:tagLst xmlns:p="http://schemas.openxmlformats.org/presentationml/2006/main">
  <p:tag name="KSO_WM_BEAUTIFY_FLAG" val=""/>
</p:tagLst>
</file>

<file path=ppt/tags/tag240.xml><?xml version="1.0" encoding="utf-8"?>
<p:tagLst xmlns:p="http://schemas.openxmlformats.org/presentationml/2006/main">
  <p:tag name="TABLE_ENDDRAG_ORIGIN_RECT" val="722*30"/>
  <p:tag name="TABLE_ENDDRAG_RECT" val="150*133*722*30"/>
</p:tagLst>
</file>

<file path=ppt/tags/tag241.xml><?xml version="1.0" encoding="utf-8"?>
<p:tagLst xmlns:p="http://schemas.openxmlformats.org/presentationml/2006/main">
  <p:tag name="KSO_WM_BEAUTIFY_FLAG" val=""/>
</p:tagLst>
</file>

<file path=ppt/tags/tag242.xml><?xml version="1.0" encoding="utf-8"?>
<p:tagLst xmlns:p="http://schemas.openxmlformats.org/presentationml/2006/main">
  <p:tag name="KSO_WM_BEAUTIFY_FLAG" val="#wm#"/>
  <p:tag name="KSO_WM_SLIDE_ID" val="custom20205081_1"/>
  <p:tag name="KSO_WM_SLIDE_INDEX" val="1"/>
  <p:tag name="KSO_WM_SLIDE_ITEM_CNT" val="0"/>
  <p:tag name="KSO_WM_SLIDE_LAYOUT" val="a_b"/>
  <p:tag name="KSO_WM_SLIDE_LAYOUT_CNT" val="1_1"/>
  <p:tag name="KSO_WM_SLIDE_SUBTYPE" val="defaultBlank"/>
  <p:tag name="KSO_WM_SLIDE_TYPE" val="title"/>
  <p:tag name="KSO_WM_TAG_VERSION" val="1.0"/>
  <p:tag name="KSO_WM_TEMPLATE_CATEGORY" val="custom"/>
  <p:tag name="KSO_WM_TEMPLATE_COLOR_TYPE" val="1"/>
  <p:tag name="KSO_WM_TEMPLATE_INDEX" val="20205081"/>
  <p:tag name="KSO_WM_TEMPLATE_MASTER_TYPE" val="0"/>
  <p:tag name="KSO_WM_TEMPLATE_SUBCATEGORY" val="19"/>
  <p:tag name="KSO_WM_TEMPLATE_THUMBS_INDEX" val="1、4、7、12、13、14、15、16、17、18、20、24、25、28、33、36、40、43、44"/>
  <p:tag name="KSO_WM_UNIT_SHOW_EDIT_AREA_INDICATION" val="1"/>
  <p:tag name="RESOURCE_RECORD_KEY" val="{&quot;29&quot;:[50053246,50053344],&quot;65&quot;:[20205081]}"/>
</p:tagLst>
</file>

<file path=ppt/tags/tag243.xml><?xml version="1.0" encoding="utf-8"?>
<p:tagLst xmlns:p="http://schemas.openxmlformats.org/presentationml/2006/main">
  <p:tag name="KSO_WM_BEAUTIFY_FLAG" val=""/>
</p:tagLst>
</file>

<file path=ppt/tags/tag244.xml><?xml version="1.0" encoding="utf-8"?>
<p:tagLst xmlns:p="http://schemas.openxmlformats.org/presentationml/2006/main">
  <p:tag name="KSO_WM_BEAUTIFY_FLAG" val=""/>
</p:tagLst>
</file>

<file path=ppt/tags/tag245.xml><?xml version="1.0" encoding="utf-8"?>
<p:tagLst xmlns:p="http://schemas.openxmlformats.org/presentationml/2006/main">
  <p:tag name="TABLE_ENDDRAG_ORIGIN_RECT" val="722*30"/>
  <p:tag name="TABLE_ENDDRAG_RECT" val="150*133*722*30"/>
</p:tagLst>
</file>

<file path=ppt/tags/tag246.xml><?xml version="1.0" encoding="utf-8"?>
<p:tagLst xmlns:p="http://schemas.openxmlformats.org/presentationml/2006/main">
  <p:tag name="KSO_WM_BEAUTIFY_FLAG" val=""/>
</p:tagLst>
</file>

<file path=ppt/tags/tag247.xml><?xml version="1.0" encoding="utf-8"?>
<p:tagLst xmlns:p="http://schemas.openxmlformats.org/presentationml/2006/main">
  <p:tag name="KSO_WM_BEAUTIFY_FLAG" val=""/>
</p:tagLst>
</file>

<file path=ppt/tags/tag248.xml><?xml version="1.0" encoding="utf-8"?>
<p:tagLst xmlns:p="http://schemas.openxmlformats.org/presentationml/2006/main">
  <p:tag name="KSO_WM_BEAUTIFY_FLAG" val="#wm#"/>
  <p:tag name="KSO_WM_SLIDE_ID" val="custom20205081_1"/>
  <p:tag name="KSO_WM_SLIDE_INDEX" val="1"/>
  <p:tag name="KSO_WM_SLIDE_ITEM_CNT" val="0"/>
  <p:tag name="KSO_WM_SLIDE_LAYOUT" val="a_b"/>
  <p:tag name="KSO_WM_SLIDE_LAYOUT_CNT" val="1_1"/>
  <p:tag name="KSO_WM_SLIDE_SUBTYPE" val="defaultBlank"/>
  <p:tag name="KSO_WM_SLIDE_TYPE" val="title"/>
  <p:tag name="KSO_WM_TAG_VERSION" val="1.0"/>
  <p:tag name="KSO_WM_TEMPLATE_CATEGORY" val="custom"/>
  <p:tag name="KSO_WM_TEMPLATE_COLOR_TYPE" val="1"/>
  <p:tag name="KSO_WM_TEMPLATE_INDEX" val="20205081"/>
  <p:tag name="KSO_WM_TEMPLATE_MASTER_TYPE" val="0"/>
  <p:tag name="KSO_WM_TEMPLATE_SUBCATEGORY" val="19"/>
  <p:tag name="KSO_WM_TEMPLATE_THUMBS_INDEX" val="1、4、7、12、13、14、15、16、17、18、20、24、25、28、33、36、40、43、44"/>
  <p:tag name="KSO_WM_UNIT_SHOW_EDIT_AREA_INDICATION" val="1"/>
  <p:tag name="RESOURCE_RECORD_KEY" val="{&quot;29&quot;:[50053246,50053344],&quot;65&quot;:[20205081]}"/>
</p:tagLst>
</file>

<file path=ppt/tags/tag249.xml><?xml version="1.0" encoding="utf-8"?>
<p:tagLst xmlns:p="http://schemas.openxmlformats.org/presentationml/2006/main">
  <p:tag name="KSO_WM_BEAUTIFY_FLAG" val=""/>
</p:tagLst>
</file>

<file path=ppt/tags/tag25.xml><?xml version="1.0" encoding="utf-8"?>
<p:tagLst xmlns:p="http://schemas.openxmlformats.org/presentationml/2006/main">
  <p:tag name="KSO_WM_BEAUTIFY_FLAG" val=""/>
</p:tagLst>
</file>

<file path=ppt/tags/tag250.xml><?xml version="1.0" encoding="utf-8"?>
<p:tagLst xmlns:p="http://schemas.openxmlformats.org/presentationml/2006/main">
  <p:tag name="KSO_WM_BEAUTIFY_FLAG" val=""/>
</p:tagLst>
</file>

<file path=ppt/tags/tag251.xml><?xml version="1.0" encoding="utf-8"?>
<p:tagLst xmlns:p="http://schemas.openxmlformats.org/presentationml/2006/main">
  <p:tag name="TABLE_ENDDRAG_ORIGIN_RECT" val="722*30"/>
  <p:tag name="TABLE_ENDDRAG_RECT" val="150*133*722*30"/>
</p:tagLst>
</file>

<file path=ppt/tags/tag252.xml><?xml version="1.0" encoding="utf-8"?>
<p:tagLst xmlns:p="http://schemas.openxmlformats.org/presentationml/2006/main">
  <p:tag name="KSO_WM_BEAUTIFY_FLAG" val=""/>
</p:tagLst>
</file>

<file path=ppt/tags/tag253.xml><?xml version="1.0" encoding="utf-8"?>
<p:tagLst xmlns:p="http://schemas.openxmlformats.org/presentationml/2006/main">
  <p:tag name="KSO_WM_BEAUTIFY_FLAG" val=""/>
</p:tagLst>
</file>

<file path=ppt/tags/tag254.xml><?xml version="1.0" encoding="utf-8"?>
<p:tagLst xmlns:p="http://schemas.openxmlformats.org/presentationml/2006/main">
  <p:tag name="KSO_WM_BEAUTIFY_FLAG" val="#wm#"/>
  <p:tag name="KSO_WM_SLIDE_ID" val="custom20205081_1"/>
  <p:tag name="KSO_WM_SLIDE_INDEX" val="1"/>
  <p:tag name="KSO_WM_SLIDE_ITEM_CNT" val="0"/>
  <p:tag name="KSO_WM_SLIDE_LAYOUT" val="a_b"/>
  <p:tag name="KSO_WM_SLIDE_LAYOUT_CNT" val="1_1"/>
  <p:tag name="KSO_WM_SLIDE_SUBTYPE" val="defaultBlank"/>
  <p:tag name="KSO_WM_SLIDE_TYPE" val="title"/>
  <p:tag name="KSO_WM_TAG_VERSION" val="1.0"/>
  <p:tag name="KSO_WM_TEMPLATE_CATEGORY" val="custom"/>
  <p:tag name="KSO_WM_TEMPLATE_COLOR_TYPE" val="1"/>
  <p:tag name="KSO_WM_TEMPLATE_INDEX" val="20205081"/>
  <p:tag name="KSO_WM_TEMPLATE_MASTER_TYPE" val="0"/>
  <p:tag name="KSO_WM_TEMPLATE_SUBCATEGORY" val="19"/>
  <p:tag name="KSO_WM_TEMPLATE_THUMBS_INDEX" val="1、4、7、12、13、14、15、16、17、18、20、24、25、28、33、36、40、43、44"/>
  <p:tag name="KSO_WM_UNIT_SHOW_EDIT_AREA_INDICATION" val="1"/>
  <p:tag name="RESOURCE_RECORD_KEY" val="{&quot;29&quot;:[50053246,50053344],&quot;65&quot;:[20205081]}"/>
</p:tagLst>
</file>

<file path=ppt/tags/tag255.xml><?xml version="1.0" encoding="utf-8"?>
<p:tagLst xmlns:p="http://schemas.openxmlformats.org/presentationml/2006/main">
  <p:tag name="KSO_WM_BEAUTIFY_FLAG" val=""/>
</p:tagLst>
</file>

<file path=ppt/tags/tag256.xml><?xml version="1.0" encoding="utf-8"?>
<p:tagLst xmlns:p="http://schemas.openxmlformats.org/presentationml/2006/main">
  <p:tag name="TABLE_ENDDRAG_ORIGIN_RECT" val="722*30"/>
  <p:tag name="TABLE_ENDDRAG_RECT" val="150*133*722*30"/>
</p:tagLst>
</file>

<file path=ppt/tags/tag257.xml><?xml version="1.0" encoding="utf-8"?>
<p:tagLst xmlns:p="http://schemas.openxmlformats.org/presentationml/2006/main">
  <p:tag name="KSO_WM_BEAUTIFY_FLAG" val=""/>
</p:tagLst>
</file>

<file path=ppt/tags/tag258.xml><?xml version="1.0" encoding="utf-8"?>
<p:tagLst xmlns:p="http://schemas.openxmlformats.org/presentationml/2006/main">
  <p:tag name="KSO_WM_BEAUTIFY_FLAG" val=""/>
</p:tagLst>
</file>

<file path=ppt/tags/tag259.xml><?xml version="1.0" encoding="utf-8"?>
<p:tagLst xmlns:p="http://schemas.openxmlformats.org/presentationml/2006/main">
  <p:tag name="KSO_WM_BEAUTIFY_FLAG" val=""/>
</p:tagLst>
</file>

<file path=ppt/tags/tag26.xml><?xml version="1.0" encoding="utf-8"?>
<p:tagLst xmlns:p="http://schemas.openxmlformats.org/presentationml/2006/main">
  <p:tag name="KSO_WM_BEAUTIFY_FLAG" val=""/>
</p:tagLst>
</file>

<file path=ppt/tags/tag260.xml><?xml version="1.0" encoding="utf-8"?>
<p:tagLst xmlns:p="http://schemas.openxmlformats.org/presentationml/2006/main">
  <p:tag name="KSO_WM_BEAUTIFY_FLAG" val="#wm#"/>
  <p:tag name="KSO_WM_SLIDE_ID" val="custom20205081_1"/>
  <p:tag name="KSO_WM_SLIDE_INDEX" val="1"/>
  <p:tag name="KSO_WM_SLIDE_ITEM_CNT" val="0"/>
  <p:tag name="KSO_WM_SLIDE_LAYOUT" val="a_b"/>
  <p:tag name="KSO_WM_SLIDE_LAYOUT_CNT" val="1_1"/>
  <p:tag name="KSO_WM_SLIDE_SUBTYPE" val="defaultBlank"/>
  <p:tag name="KSO_WM_SLIDE_TYPE" val="title"/>
  <p:tag name="KSO_WM_TAG_VERSION" val="1.0"/>
  <p:tag name="KSO_WM_TEMPLATE_CATEGORY" val="custom"/>
  <p:tag name="KSO_WM_TEMPLATE_COLOR_TYPE" val="1"/>
  <p:tag name="KSO_WM_TEMPLATE_INDEX" val="20205081"/>
  <p:tag name="KSO_WM_TEMPLATE_MASTER_TYPE" val="0"/>
  <p:tag name="KSO_WM_TEMPLATE_SUBCATEGORY" val="19"/>
  <p:tag name="KSO_WM_TEMPLATE_THUMBS_INDEX" val="1、4、7、12、13、14、15、16、17、18、20、24、25、28、33、36、40、43、44"/>
  <p:tag name="KSO_WM_UNIT_SHOW_EDIT_AREA_INDICATION" val="1"/>
  <p:tag name="RESOURCE_RECORD_KEY" val="{&quot;29&quot;:[50053246,50053344],&quot;65&quot;:[20205081]}"/>
</p:tagLst>
</file>

<file path=ppt/tags/tag261.xml><?xml version="1.0" encoding="utf-8"?>
<p:tagLst xmlns:p="http://schemas.openxmlformats.org/presentationml/2006/main">
  <p:tag name="KSO_WM_BEAUTIFY_FLAG" val="#wm#"/>
  <p:tag name="KSO_WM_TEMPLATE_CATEGORY" val="custom"/>
  <p:tag name="KSO_WM_TEMPLATE_INDEX" val="20205081"/>
</p:tagLst>
</file>

<file path=ppt/tags/tag262.xml><?xml version="1.0" encoding="utf-8"?>
<p:tagLst xmlns:p="http://schemas.openxmlformats.org/presentationml/2006/main">
  <p:tag name="KSO_WM_BEAUTIFY_FLAG" val=""/>
</p:tagLst>
</file>

<file path=ppt/tags/tag263.xml><?xml version="1.0" encoding="utf-8"?>
<p:tagLst xmlns:p="http://schemas.openxmlformats.org/presentationml/2006/main">
  <p:tag name="KSO_WM_BEAUTIFY_FLAG" val=""/>
</p:tagLst>
</file>

<file path=ppt/tags/tag264.xml><?xml version="1.0" encoding="utf-8"?>
<p:tagLst xmlns:p="http://schemas.openxmlformats.org/presentationml/2006/main">
  <p:tag name="TABLE_ENDDRAG_ORIGIN_RECT" val="722*30"/>
  <p:tag name="TABLE_ENDDRAG_RECT" val="150*133*722*30"/>
</p:tagLst>
</file>

<file path=ppt/tags/tag265.xml><?xml version="1.0" encoding="utf-8"?>
<p:tagLst xmlns:p="http://schemas.openxmlformats.org/presentationml/2006/main">
  <p:tag name="KSO_WM_BEAUTIFY_FLAG" val=""/>
</p:tagLst>
</file>

<file path=ppt/tags/tag266.xml><?xml version="1.0" encoding="utf-8"?>
<p:tagLst xmlns:p="http://schemas.openxmlformats.org/presentationml/2006/main">
  <p:tag name="KSO_WM_BEAUTIFY_FLAG" val=""/>
</p:tagLst>
</file>

<file path=ppt/tags/tag267.xml><?xml version="1.0" encoding="utf-8"?>
<p:tagLst xmlns:p="http://schemas.openxmlformats.org/presentationml/2006/main">
  <p:tag name="KSO_WM_BEAUTIFY_FLAG" val="#wm#"/>
  <p:tag name="KSO_WM_SLIDE_ID" val="custom20205081_1"/>
  <p:tag name="KSO_WM_SLIDE_INDEX" val="1"/>
  <p:tag name="KSO_WM_SLIDE_ITEM_CNT" val="0"/>
  <p:tag name="KSO_WM_SLIDE_LAYOUT" val="a_b"/>
  <p:tag name="KSO_WM_SLIDE_LAYOUT_CNT" val="1_1"/>
  <p:tag name="KSO_WM_SLIDE_SUBTYPE" val="defaultBlank"/>
  <p:tag name="KSO_WM_SLIDE_TYPE" val="title"/>
  <p:tag name="KSO_WM_TAG_VERSION" val="1.0"/>
  <p:tag name="KSO_WM_TEMPLATE_CATEGORY" val="custom"/>
  <p:tag name="KSO_WM_TEMPLATE_COLOR_TYPE" val="1"/>
  <p:tag name="KSO_WM_TEMPLATE_INDEX" val="20205081"/>
  <p:tag name="KSO_WM_TEMPLATE_MASTER_TYPE" val="0"/>
  <p:tag name="KSO_WM_TEMPLATE_SUBCATEGORY" val="19"/>
  <p:tag name="KSO_WM_TEMPLATE_THUMBS_INDEX" val="1、4、7、12、13、14、15、16、17、18、20、24、25、28、33、36、40、43、44"/>
  <p:tag name="KSO_WM_UNIT_SHOW_EDIT_AREA_INDICATION" val="1"/>
  <p:tag name="RESOURCE_RECORD_KEY" val="{&quot;29&quot;:[50053246,50053344],&quot;65&quot;:[20205081]}"/>
</p:tagLst>
</file>

<file path=ppt/tags/tag268.xml><?xml version="1.0" encoding="utf-8"?>
<p:tagLst xmlns:p="http://schemas.openxmlformats.org/presentationml/2006/main">
  <p:tag name="KSO_WM_BEAUTIFY_FLAG" val=""/>
</p:tagLst>
</file>

<file path=ppt/tags/tag269.xml><?xml version="1.0" encoding="utf-8"?>
<p:tagLst xmlns:p="http://schemas.openxmlformats.org/presentationml/2006/main">
  <p:tag name="KSO_WM_BEAUTIFY_FLAG" val=""/>
</p:tagLst>
</file>

<file path=ppt/tags/tag27.xml><?xml version="1.0" encoding="utf-8"?>
<p:tagLst xmlns:p="http://schemas.openxmlformats.org/presentationml/2006/main">
  <p:tag name="KSO_WM_BEAUTIFY_FLAG" val=""/>
</p:tagLst>
</file>

<file path=ppt/tags/tag270.xml><?xml version="1.0" encoding="utf-8"?>
<p:tagLst xmlns:p="http://schemas.openxmlformats.org/presentationml/2006/main">
  <p:tag name="TABLE_ENDDRAG_ORIGIN_RECT" val="722*30"/>
  <p:tag name="TABLE_ENDDRAG_RECT" val="150*133*722*30"/>
</p:tagLst>
</file>

<file path=ppt/tags/tag271.xml><?xml version="1.0" encoding="utf-8"?>
<p:tagLst xmlns:p="http://schemas.openxmlformats.org/presentationml/2006/main">
  <p:tag name="KSO_WM_BEAUTIFY_FLAG" val=""/>
</p:tagLst>
</file>

<file path=ppt/tags/tag272.xml><?xml version="1.0" encoding="utf-8"?>
<p:tagLst xmlns:p="http://schemas.openxmlformats.org/presentationml/2006/main">
  <p:tag name="KSO_WM_BEAUTIFY_FLAG" val=""/>
</p:tagLst>
</file>

<file path=ppt/tags/tag273.xml><?xml version="1.0" encoding="utf-8"?>
<p:tagLst xmlns:p="http://schemas.openxmlformats.org/presentationml/2006/main">
  <p:tag name="KSO_WM_BEAUTIFY_FLAG" val="#wm#"/>
  <p:tag name="KSO_WM_SLIDE_ID" val="custom20205081_1"/>
  <p:tag name="KSO_WM_SLIDE_INDEX" val="1"/>
  <p:tag name="KSO_WM_SLIDE_ITEM_CNT" val="0"/>
  <p:tag name="KSO_WM_SLIDE_LAYOUT" val="a_b"/>
  <p:tag name="KSO_WM_SLIDE_LAYOUT_CNT" val="1_1"/>
  <p:tag name="KSO_WM_SLIDE_SUBTYPE" val="defaultBlank"/>
  <p:tag name="KSO_WM_SLIDE_TYPE" val="title"/>
  <p:tag name="KSO_WM_TAG_VERSION" val="1.0"/>
  <p:tag name="KSO_WM_TEMPLATE_CATEGORY" val="custom"/>
  <p:tag name="KSO_WM_TEMPLATE_COLOR_TYPE" val="1"/>
  <p:tag name="KSO_WM_TEMPLATE_INDEX" val="20205081"/>
  <p:tag name="KSO_WM_TEMPLATE_MASTER_TYPE" val="0"/>
  <p:tag name="KSO_WM_TEMPLATE_SUBCATEGORY" val="19"/>
  <p:tag name="KSO_WM_TEMPLATE_THUMBS_INDEX" val="1、4、7、12、13、14、15、16、17、18、20、24、25、28、33、36、40、43、44"/>
  <p:tag name="KSO_WM_UNIT_SHOW_EDIT_AREA_INDICATION" val="1"/>
  <p:tag name="RESOURCE_RECORD_KEY" val="{&quot;29&quot;:[50053246,50053344],&quot;65&quot;:[20205081]}"/>
</p:tagLst>
</file>

<file path=ppt/tags/tag274.xml><?xml version="1.0" encoding="utf-8"?>
<p:tagLst xmlns:p="http://schemas.openxmlformats.org/presentationml/2006/main">
  <p:tag name="KSO_WM_BEAUTIFY_FLAG" val=""/>
</p:tagLst>
</file>

<file path=ppt/tags/tag275.xml><?xml version="1.0" encoding="utf-8"?>
<p:tagLst xmlns:p="http://schemas.openxmlformats.org/presentationml/2006/main">
  <p:tag name="KSO_WM_BEAUTIFY_FLAG" val=""/>
</p:tagLst>
</file>

<file path=ppt/tags/tag276.xml><?xml version="1.0" encoding="utf-8"?>
<p:tagLst xmlns:p="http://schemas.openxmlformats.org/presentationml/2006/main">
  <p:tag name="TABLE_ENDDRAG_ORIGIN_RECT" val="722*30"/>
  <p:tag name="TABLE_ENDDRAG_RECT" val="150*133*722*30"/>
</p:tagLst>
</file>

<file path=ppt/tags/tag277.xml><?xml version="1.0" encoding="utf-8"?>
<p:tagLst xmlns:p="http://schemas.openxmlformats.org/presentationml/2006/main">
  <p:tag name="KSO_WM_BEAUTIFY_FLAG" val=""/>
</p:tagLst>
</file>

<file path=ppt/tags/tag278.xml><?xml version="1.0" encoding="utf-8"?>
<p:tagLst xmlns:p="http://schemas.openxmlformats.org/presentationml/2006/main">
  <p:tag name="KSO_WM_BEAUTIFY_FLAG" val=""/>
</p:tagLst>
</file>

<file path=ppt/tags/tag279.xml><?xml version="1.0" encoding="utf-8"?>
<p:tagLst xmlns:p="http://schemas.openxmlformats.org/presentationml/2006/main">
  <p:tag name="KSO_WM_BEAUTIFY_FLAG" val="#wm#"/>
  <p:tag name="KSO_WM_SLIDE_ID" val="custom20205081_1"/>
  <p:tag name="KSO_WM_SLIDE_INDEX" val="1"/>
  <p:tag name="KSO_WM_SLIDE_ITEM_CNT" val="0"/>
  <p:tag name="KSO_WM_SLIDE_LAYOUT" val="a_b"/>
  <p:tag name="KSO_WM_SLIDE_LAYOUT_CNT" val="1_1"/>
  <p:tag name="KSO_WM_SLIDE_SUBTYPE" val="defaultBlank"/>
  <p:tag name="KSO_WM_SLIDE_TYPE" val="title"/>
  <p:tag name="KSO_WM_TAG_VERSION" val="1.0"/>
  <p:tag name="KSO_WM_TEMPLATE_CATEGORY" val="custom"/>
  <p:tag name="KSO_WM_TEMPLATE_COLOR_TYPE" val="1"/>
  <p:tag name="KSO_WM_TEMPLATE_INDEX" val="20205081"/>
  <p:tag name="KSO_WM_TEMPLATE_MASTER_TYPE" val="0"/>
  <p:tag name="KSO_WM_TEMPLATE_SUBCATEGORY" val="19"/>
  <p:tag name="KSO_WM_TEMPLATE_THUMBS_INDEX" val="1、4、7、12、13、14、15、16、17、18、20、24、25、28、33、36、40、43、44"/>
  <p:tag name="KSO_WM_UNIT_SHOW_EDIT_AREA_INDICATION" val="1"/>
  <p:tag name="RESOURCE_RECORD_KEY" val="{&quot;29&quot;:[50053246,50053344],&quot;65&quot;:[20205081]}"/>
</p:tagLst>
</file>

<file path=ppt/tags/tag28.xml><?xml version="1.0" encoding="utf-8"?>
<p:tagLst xmlns:p="http://schemas.openxmlformats.org/presentationml/2006/main">
  <p:tag name="KSO_WM_BEAUTIFY_FLAG" val=""/>
</p:tagLst>
</file>

<file path=ppt/tags/tag280.xml><?xml version="1.0" encoding="utf-8"?>
<p:tagLst xmlns:p="http://schemas.openxmlformats.org/presentationml/2006/main">
  <p:tag name="KSO_WM_BEAUTIFY_FLAG" val=""/>
</p:tagLst>
</file>

<file path=ppt/tags/tag281.xml><?xml version="1.0" encoding="utf-8"?>
<p:tagLst xmlns:p="http://schemas.openxmlformats.org/presentationml/2006/main">
  <p:tag name="KSO_WM_BEAUTIFY_FLAG" val=""/>
</p:tagLst>
</file>

<file path=ppt/tags/tag282.xml><?xml version="1.0" encoding="utf-8"?>
<p:tagLst xmlns:p="http://schemas.openxmlformats.org/presentationml/2006/main">
  <p:tag name="TABLE_ENDDRAG_ORIGIN_RECT" val="722*30"/>
  <p:tag name="TABLE_ENDDRAG_RECT" val="150*133*722*30"/>
</p:tagLst>
</file>

<file path=ppt/tags/tag283.xml><?xml version="1.0" encoding="utf-8"?>
<p:tagLst xmlns:p="http://schemas.openxmlformats.org/presentationml/2006/main">
  <p:tag name="KSO_WM_BEAUTIFY_FLAG" val=""/>
</p:tagLst>
</file>

<file path=ppt/tags/tag284.xml><?xml version="1.0" encoding="utf-8"?>
<p:tagLst xmlns:p="http://schemas.openxmlformats.org/presentationml/2006/main">
  <p:tag name="KSO_WM_BEAUTIFY_FLAG" val="#wm#"/>
  <p:tag name="KSO_WM_SLIDE_ID" val="custom20205081_1"/>
  <p:tag name="KSO_WM_SLIDE_INDEX" val="1"/>
  <p:tag name="KSO_WM_SLIDE_ITEM_CNT" val="0"/>
  <p:tag name="KSO_WM_SLIDE_LAYOUT" val="a_b"/>
  <p:tag name="KSO_WM_SLIDE_LAYOUT_CNT" val="1_1"/>
  <p:tag name="KSO_WM_SLIDE_SUBTYPE" val="defaultBlank"/>
  <p:tag name="KSO_WM_SLIDE_TYPE" val="title"/>
  <p:tag name="KSO_WM_TAG_VERSION" val="1.0"/>
  <p:tag name="KSO_WM_TEMPLATE_CATEGORY" val="custom"/>
  <p:tag name="KSO_WM_TEMPLATE_COLOR_TYPE" val="1"/>
  <p:tag name="KSO_WM_TEMPLATE_INDEX" val="20205081"/>
  <p:tag name="KSO_WM_TEMPLATE_MASTER_TYPE" val="0"/>
  <p:tag name="KSO_WM_TEMPLATE_SUBCATEGORY" val="19"/>
  <p:tag name="KSO_WM_TEMPLATE_THUMBS_INDEX" val="1、4、7、12、13、14、15、16、17、18、20、24、25、28、33、36、40、43、44"/>
  <p:tag name="KSO_WM_UNIT_SHOW_EDIT_AREA_INDICATION" val="1"/>
  <p:tag name="RESOURCE_RECORD_KEY" val="{&quot;29&quot;:[50053246,50053344],&quot;65&quot;:[20205081]}"/>
</p:tagLst>
</file>

<file path=ppt/tags/tag285.xml><?xml version="1.0" encoding="utf-8"?>
<p:tagLst xmlns:p="http://schemas.openxmlformats.org/presentationml/2006/main">
  <p:tag name="KSO_WM_BEAUTIFY_FLAG" val=""/>
</p:tagLst>
</file>

<file path=ppt/tags/tag286.xml><?xml version="1.0" encoding="utf-8"?>
<p:tagLst xmlns:p="http://schemas.openxmlformats.org/presentationml/2006/main">
  <p:tag name="KSO_WM_BEAUTIFY_FLAG" val="#wm#"/>
  <p:tag name="KSO_WM_TEMPLATE_CATEGORY" val="custom"/>
  <p:tag name="KSO_WM_TEMPLATE_INDEX" val="20205081"/>
</p:tagLst>
</file>

<file path=ppt/tags/tag287.xml><?xml version="1.0" encoding="utf-8"?>
<p:tagLst xmlns:p="http://schemas.openxmlformats.org/presentationml/2006/main">
  <p:tag name="KSO_WM_BEAUTIFY_FLAG" val="#wm#"/>
  <p:tag name="KSO_WM_TEMPLATE_CATEGORY" val="custom"/>
  <p:tag name="KSO_WM_TEMPLATE_INDEX" val="20205081"/>
</p:tagLst>
</file>

<file path=ppt/tags/tag288.xml><?xml version="1.0" encoding="utf-8"?>
<p:tagLst xmlns:p="http://schemas.openxmlformats.org/presentationml/2006/main">
  <p:tag name="KSO_WM_BEAUTIFY_FLAG" val=""/>
</p:tagLst>
</file>

<file path=ppt/tags/tag289.xml><?xml version="1.0" encoding="utf-8"?>
<p:tagLst xmlns:p="http://schemas.openxmlformats.org/presentationml/2006/main">
  <p:tag name="KSO_WM_BEAUTIFY_FLAG" val=""/>
</p:tagLst>
</file>

<file path=ppt/tags/tag29.xml><?xml version="1.0" encoding="utf-8"?>
<p:tagLst xmlns:p="http://schemas.openxmlformats.org/presentationml/2006/main">
  <p:tag name="KSO_WM_BEAUTIFY_FLAG" val=""/>
</p:tagLst>
</file>

<file path=ppt/tags/tag290.xml><?xml version="1.0" encoding="utf-8"?>
<p:tagLst xmlns:p="http://schemas.openxmlformats.org/presentationml/2006/main">
  <p:tag name="TABLE_ENDDRAG_ORIGIN_RECT" val="722*30"/>
  <p:tag name="TABLE_ENDDRAG_RECT" val="150*133*722*30"/>
</p:tagLst>
</file>

<file path=ppt/tags/tag291.xml><?xml version="1.0" encoding="utf-8"?>
<p:tagLst xmlns:p="http://schemas.openxmlformats.org/presentationml/2006/main">
  <p:tag name="KSO_WM_BEAUTIFY_FLAG" val=""/>
</p:tagLst>
</file>

<file path=ppt/tags/tag292.xml><?xml version="1.0" encoding="utf-8"?>
<p:tagLst xmlns:p="http://schemas.openxmlformats.org/presentationml/2006/main">
  <p:tag name="KSO_WM_BEAUTIFY_FLAG" val="#wm#"/>
  <p:tag name="KSO_WM_SLIDE_ID" val="custom20205081_1"/>
  <p:tag name="KSO_WM_SLIDE_INDEX" val="1"/>
  <p:tag name="KSO_WM_SLIDE_ITEM_CNT" val="0"/>
  <p:tag name="KSO_WM_SLIDE_LAYOUT" val="a_b"/>
  <p:tag name="KSO_WM_SLIDE_LAYOUT_CNT" val="1_1"/>
  <p:tag name="KSO_WM_SLIDE_SUBTYPE" val="defaultBlank"/>
  <p:tag name="KSO_WM_SLIDE_TYPE" val="title"/>
  <p:tag name="KSO_WM_TAG_VERSION" val="1.0"/>
  <p:tag name="KSO_WM_TEMPLATE_CATEGORY" val="custom"/>
  <p:tag name="KSO_WM_TEMPLATE_COLOR_TYPE" val="1"/>
  <p:tag name="KSO_WM_TEMPLATE_INDEX" val="20205081"/>
  <p:tag name="KSO_WM_TEMPLATE_MASTER_TYPE" val="0"/>
  <p:tag name="KSO_WM_TEMPLATE_SUBCATEGORY" val="19"/>
  <p:tag name="KSO_WM_TEMPLATE_THUMBS_INDEX" val="1、4、7、12、13、14、15、16、17、18、20、24、25、28、33、36、40、43、44"/>
  <p:tag name="KSO_WM_UNIT_SHOW_EDIT_AREA_INDICATION" val="1"/>
  <p:tag name="RESOURCE_RECORD_KEY" val="{&quot;29&quot;:[50053246,50053344],&quot;65&quot;:[20205081]}"/>
</p:tagLst>
</file>

<file path=ppt/tags/tag293.xml><?xml version="1.0" encoding="utf-8"?>
<p:tagLst xmlns:p="http://schemas.openxmlformats.org/presentationml/2006/main">
  <p:tag name="KSO_WM_BEAUTIFY_FLAG" val=""/>
</p:tagLst>
</file>

<file path=ppt/tags/tag294.xml><?xml version="1.0" encoding="utf-8"?>
<p:tagLst xmlns:p="http://schemas.openxmlformats.org/presentationml/2006/main">
  <p:tag name="KSO_WM_BEAUTIFY_FLAG" val=""/>
</p:tagLst>
</file>

<file path=ppt/tags/tag295.xml><?xml version="1.0" encoding="utf-8"?>
<p:tagLst xmlns:p="http://schemas.openxmlformats.org/presentationml/2006/main">
  <p:tag name="TABLE_ENDDRAG_ORIGIN_RECT" val="722*30"/>
  <p:tag name="TABLE_ENDDRAG_RECT" val="150*133*722*30"/>
</p:tagLst>
</file>

<file path=ppt/tags/tag296.xml><?xml version="1.0" encoding="utf-8"?>
<p:tagLst xmlns:p="http://schemas.openxmlformats.org/presentationml/2006/main">
  <p:tag name="KSO_WM_BEAUTIFY_FLAG" val=""/>
</p:tagLst>
</file>

<file path=ppt/tags/tag297.xml><?xml version="1.0" encoding="utf-8"?>
<p:tagLst xmlns:p="http://schemas.openxmlformats.org/presentationml/2006/main">
  <p:tag name="KSO_WM_BEAUTIFY_FLAG" val="#wm#"/>
  <p:tag name="KSO_WM_SLIDE_ID" val="custom20205081_1"/>
  <p:tag name="KSO_WM_SLIDE_INDEX" val="1"/>
  <p:tag name="KSO_WM_SLIDE_ITEM_CNT" val="0"/>
  <p:tag name="KSO_WM_SLIDE_LAYOUT" val="a_b"/>
  <p:tag name="KSO_WM_SLIDE_LAYOUT_CNT" val="1_1"/>
  <p:tag name="KSO_WM_SLIDE_SUBTYPE" val="defaultBlank"/>
  <p:tag name="KSO_WM_SLIDE_TYPE" val="title"/>
  <p:tag name="KSO_WM_TAG_VERSION" val="1.0"/>
  <p:tag name="KSO_WM_TEMPLATE_CATEGORY" val="custom"/>
  <p:tag name="KSO_WM_TEMPLATE_COLOR_TYPE" val="1"/>
  <p:tag name="KSO_WM_TEMPLATE_INDEX" val="20205081"/>
  <p:tag name="KSO_WM_TEMPLATE_MASTER_TYPE" val="0"/>
  <p:tag name="KSO_WM_TEMPLATE_SUBCATEGORY" val="19"/>
  <p:tag name="KSO_WM_TEMPLATE_THUMBS_INDEX" val="1、4、7、12、13、14、15、16、17、18、20、24、25、28、33、36、40、43、44"/>
  <p:tag name="KSO_WM_UNIT_SHOW_EDIT_AREA_INDICATION" val="1"/>
  <p:tag name="RESOURCE_RECORD_KEY" val="{&quot;29&quot;:[50053246,50053344],&quot;65&quot;:[20205081]}"/>
</p:tagLst>
</file>

<file path=ppt/tags/tag298.xml><?xml version="1.0" encoding="utf-8"?>
<p:tagLst xmlns:p="http://schemas.openxmlformats.org/presentationml/2006/main">
  <p:tag name="KSO_WM_BEAUTIFY_FLAG" val=""/>
</p:tagLst>
</file>

<file path=ppt/tags/tag299.xml><?xml version="1.0" encoding="utf-8"?>
<p:tagLst xmlns:p="http://schemas.openxmlformats.org/presentationml/2006/main">
  <p:tag name="KSO_WM_BEAUTIFY_FLAG" val=""/>
</p:tagLst>
</file>

<file path=ppt/tags/tag3.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30.xml><?xml version="1.0" encoding="utf-8"?>
<p:tagLst xmlns:p="http://schemas.openxmlformats.org/presentationml/2006/main">
  <p:tag name="KSO_WM_BEAUTIFY_FLAG" val=""/>
</p:tagLst>
</file>

<file path=ppt/tags/tag300.xml><?xml version="1.0" encoding="utf-8"?>
<p:tagLst xmlns:p="http://schemas.openxmlformats.org/presentationml/2006/main">
  <p:tag name="TABLE_ENDDRAG_ORIGIN_RECT" val="722*30"/>
  <p:tag name="TABLE_ENDDRAG_RECT" val="150*133*722*30"/>
</p:tagLst>
</file>

<file path=ppt/tags/tag301.xml><?xml version="1.0" encoding="utf-8"?>
<p:tagLst xmlns:p="http://schemas.openxmlformats.org/presentationml/2006/main">
  <p:tag name="KSO_WM_BEAUTIFY_FLAG" val=""/>
</p:tagLst>
</file>

<file path=ppt/tags/tag302.xml><?xml version="1.0" encoding="utf-8"?>
<p:tagLst xmlns:p="http://schemas.openxmlformats.org/presentationml/2006/main">
  <p:tag name="KSO_WM_BEAUTIFY_FLAG" val=""/>
</p:tagLst>
</file>

<file path=ppt/tags/tag303.xml><?xml version="1.0" encoding="utf-8"?>
<p:tagLst xmlns:p="http://schemas.openxmlformats.org/presentationml/2006/main">
  <p:tag name="KSO_WM_BEAUTIFY_FLAG" val="#wm#"/>
  <p:tag name="KSO_WM_SLIDE_ID" val="custom20205081_1"/>
  <p:tag name="KSO_WM_SLIDE_INDEX" val="1"/>
  <p:tag name="KSO_WM_SLIDE_ITEM_CNT" val="0"/>
  <p:tag name="KSO_WM_SLIDE_LAYOUT" val="a_b"/>
  <p:tag name="KSO_WM_SLIDE_LAYOUT_CNT" val="1_1"/>
  <p:tag name="KSO_WM_SLIDE_SUBTYPE" val="defaultBlank"/>
  <p:tag name="KSO_WM_SLIDE_TYPE" val="title"/>
  <p:tag name="KSO_WM_TAG_VERSION" val="1.0"/>
  <p:tag name="KSO_WM_TEMPLATE_CATEGORY" val="custom"/>
  <p:tag name="KSO_WM_TEMPLATE_COLOR_TYPE" val="1"/>
  <p:tag name="KSO_WM_TEMPLATE_INDEX" val="20205081"/>
  <p:tag name="KSO_WM_TEMPLATE_MASTER_TYPE" val="0"/>
  <p:tag name="KSO_WM_TEMPLATE_SUBCATEGORY" val="19"/>
  <p:tag name="KSO_WM_TEMPLATE_THUMBS_INDEX" val="1、4、7、12、13、14、15、16、17、18、20、24、25、28、33、36、40、43、44"/>
  <p:tag name="KSO_WM_UNIT_SHOW_EDIT_AREA_INDICATION" val="1"/>
  <p:tag name="RESOURCE_RECORD_KEY" val="{&quot;29&quot;:[50053246,50053344],&quot;65&quot;:[20205081]}"/>
</p:tagLst>
</file>

<file path=ppt/tags/tag304.xml><?xml version="1.0" encoding="utf-8"?>
<p:tagLst xmlns:p="http://schemas.openxmlformats.org/presentationml/2006/main">
  <p:tag name="KSO_WM_BEAUTIFY_FLAG" val=""/>
</p:tagLst>
</file>

<file path=ppt/tags/tag305.xml><?xml version="1.0" encoding="utf-8"?>
<p:tagLst xmlns:p="http://schemas.openxmlformats.org/presentationml/2006/main">
  <p:tag name="KSO_WM_BEAUTIFY_FLAG" val=""/>
</p:tagLst>
</file>

<file path=ppt/tags/tag306.xml><?xml version="1.0" encoding="utf-8"?>
<p:tagLst xmlns:p="http://schemas.openxmlformats.org/presentationml/2006/main">
  <p:tag name="TABLE_ENDDRAG_ORIGIN_RECT" val="722*30"/>
  <p:tag name="TABLE_ENDDRAG_RECT" val="150*133*722*30"/>
</p:tagLst>
</file>

<file path=ppt/tags/tag307.xml><?xml version="1.0" encoding="utf-8"?>
<p:tagLst xmlns:p="http://schemas.openxmlformats.org/presentationml/2006/main">
  <p:tag name="KSO_WM_BEAUTIFY_FLAG" val=""/>
</p:tagLst>
</file>

<file path=ppt/tags/tag308.xml><?xml version="1.0" encoding="utf-8"?>
<p:tagLst xmlns:p="http://schemas.openxmlformats.org/presentationml/2006/main">
  <p:tag name="KSO_WM_BEAUTIFY_FLAG" val=""/>
</p:tagLst>
</file>

<file path=ppt/tags/tag309.xml><?xml version="1.0" encoding="utf-8"?>
<p:tagLst xmlns:p="http://schemas.openxmlformats.org/presentationml/2006/main">
  <p:tag name="KSO_WM_BEAUTIFY_FLAG" val="#wm#"/>
  <p:tag name="KSO_WM_SLIDE_ID" val="custom20205081_1"/>
  <p:tag name="KSO_WM_SLIDE_INDEX" val="1"/>
  <p:tag name="KSO_WM_SLIDE_ITEM_CNT" val="0"/>
  <p:tag name="KSO_WM_SLIDE_LAYOUT" val="a_b"/>
  <p:tag name="KSO_WM_SLIDE_LAYOUT_CNT" val="1_1"/>
  <p:tag name="KSO_WM_SLIDE_SUBTYPE" val="defaultBlank"/>
  <p:tag name="KSO_WM_SLIDE_TYPE" val="title"/>
  <p:tag name="KSO_WM_TAG_VERSION" val="1.0"/>
  <p:tag name="KSO_WM_TEMPLATE_CATEGORY" val="custom"/>
  <p:tag name="KSO_WM_TEMPLATE_COLOR_TYPE" val="1"/>
  <p:tag name="KSO_WM_TEMPLATE_INDEX" val="20205081"/>
  <p:tag name="KSO_WM_TEMPLATE_MASTER_TYPE" val="0"/>
  <p:tag name="KSO_WM_TEMPLATE_SUBCATEGORY" val="19"/>
  <p:tag name="KSO_WM_TEMPLATE_THUMBS_INDEX" val="1、4、7、12、13、14、15、16、17、18、20、24、25、28、33、36、40、43、44"/>
  <p:tag name="KSO_WM_UNIT_SHOW_EDIT_AREA_INDICATION" val="1"/>
  <p:tag name="RESOURCE_RECORD_KEY" val="{&quot;29&quot;:[50053246,50053344],&quot;65&quot;:[20205081]}"/>
</p:tagLst>
</file>

<file path=ppt/tags/tag31.xml><?xml version="1.0" encoding="utf-8"?>
<p:tagLst xmlns:p="http://schemas.openxmlformats.org/presentationml/2006/main">
  <p:tag name="KSO_WM_BEAUTIFY_FLAG" val=""/>
</p:tagLst>
</file>

<file path=ppt/tags/tag310.xml><?xml version="1.0" encoding="utf-8"?>
<p:tagLst xmlns:p="http://schemas.openxmlformats.org/presentationml/2006/main">
  <p:tag name="KSO_WM_BEAUTIFY_FLAG" val="#wm#"/>
  <p:tag name="KSO_WM_TEMPLATE_CATEGORY" val="custom"/>
  <p:tag name="KSO_WM_TEMPLATE_INDEX" val="20205081"/>
</p:tagLst>
</file>

<file path=ppt/tags/tag311.xml><?xml version="1.0" encoding="utf-8"?>
<p:tagLst xmlns:p="http://schemas.openxmlformats.org/presentationml/2006/main">
  <p:tag name="KSO_WM_BEAUTIFY_FLAG" val=""/>
</p:tagLst>
</file>

<file path=ppt/tags/tag312.xml><?xml version="1.0" encoding="utf-8"?>
<p:tagLst xmlns:p="http://schemas.openxmlformats.org/presentationml/2006/main">
  <p:tag name="KSO_WM_BEAUTIFY_FLAG" val=""/>
</p:tagLst>
</file>

<file path=ppt/tags/tag313.xml><?xml version="1.0" encoding="utf-8"?>
<p:tagLst xmlns:p="http://schemas.openxmlformats.org/presentationml/2006/main">
  <p:tag name="TABLE_ENDDRAG_ORIGIN_RECT" val="722*30"/>
  <p:tag name="TABLE_ENDDRAG_RECT" val="150*133*722*30"/>
</p:tagLst>
</file>

<file path=ppt/tags/tag314.xml><?xml version="1.0" encoding="utf-8"?>
<p:tagLst xmlns:p="http://schemas.openxmlformats.org/presentationml/2006/main">
  <p:tag name="KSO_WM_BEAUTIFY_FLAG" val=""/>
</p:tagLst>
</file>

<file path=ppt/tags/tag315.xml><?xml version="1.0" encoding="utf-8"?>
<p:tagLst xmlns:p="http://schemas.openxmlformats.org/presentationml/2006/main">
  <p:tag name="KSO_WM_BEAUTIFY_FLAG" val="#wm#"/>
  <p:tag name="KSO_WM_SLIDE_ID" val="custom20205081_1"/>
  <p:tag name="KSO_WM_SLIDE_INDEX" val="1"/>
  <p:tag name="KSO_WM_SLIDE_ITEM_CNT" val="0"/>
  <p:tag name="KSO_WM_SLIDE_LAYOUT" val="a_b"/>
  <p:tag name="KSO_WM_SLIDE_LAYOUT_CNT" val="1_1"/>
  <p:tag name="KSO_WM_SLIDE_SUBTYPE" val="defaultBlank"/>
  <p:tag name="KSO_WM_SLIDE_TYPE" val="title"/>
  <p:tag name="KSO_WM_TAG_VERSION" val="1.0"/>
  <p:tag name="KSO_WM_TEMPLATE_CATEGORY" val="custom"/>
  <p:tag name="KSO_WM_TEMPLATE_COLOR_TYPE" val="1"/>
  <p:tag name="KSO_WM_TEMPLATE_INDEX" val="20205081"/>
  <p:tag name="KSO_WM_TEMPLATE_MASTER_TYPE" val="0"/>
  <p:tag name="KSO_WM_TEMPLATE_SUBCATEGORY" val="19"/>
  <p:tag name="KSO_WM_TEMPLATE_THUMBS_INDEX" val="1、4、7、12、13、14、15、16、17、18、20、24、25、28、33、36、40、43、44"/>
  <p:tag name="KSO_WM_UNIT_SHOW_EDIT_AREA_INDICATION" val="1"/>
  <p:tag name="RESOURCE_RECORD_KEY" val="{&quot;29&quot;:[50053246,50053344],&quot;65&quot;:[20205081]}"/>
</p:tagLst>
</file>

<file path=ppt/tags/tag316.xml><?xml version="1.0" encoding="utf-8"?>
<p:tagLst xmlns:p="http://schemas.openxmlformats.org/presentationml/2006/main">
  <p:tag name="KSO_WM_BEAUTIFY_FLAG" val=""/>
</p:tagLst>
</file>

<file path=ppt/tags/tag317.xml><?xml version="1.0" encoding="utf-8"?>
<p:tagLst xmlns:p="http://schemas.openxmlformats.org/presentationml/2006/main">
  <p:tag name="KSO_WM_BEAUTIFY_FLAG" val=""/>
</p:tagLst>
</file>

<file path=ppt/tags/tag318.xml><?xml version="1.0" encoding="utf-8"?>
<p:tagLst xmlns:p="http://schemas.openxmlformats.org/presentationml/2006/main">
  <p:tag name="TABLE_ENDDRAG_ORIGIN_RECT" val="722*30"/>
  <p:tag name="TABLE_ENDDRAG_RECT" val="150*133*722*30"/>
</p:tagLst>
</file>

<file path=ppt/tags/tag319.xml><?xml version="1.0" encoding="utf-8"?>
<p:tagLst xmlns:p="http://schemas.openxmlformats.org/presentationml/2006/main">
  <p:tag name="KSO_WM_BEAUTIFY_FLAG" val=""/>
</p:tagLst>
</file>

<file path=ppt/tags/tag32.xml><?xml version="1.0" encoding="utf-8"?>
<p:tagLst xmlns:p="http://schemas.openxmlformats.org/presentationml/2006/main">
  <p:tag name="KSO_WM_BEAUTIFY_FLAG" val="#wm#"/>
  <p:tag name="KSO_WM_SLIDE_ID" val="custom20205081_1"/>
  <p:tag name="KSO_WM_SLIDE_INDEX" val="1"/>
  <p:tag name="KSO_WM_SLIDE_ITEM_CNT" val="0"/>
  <p:tag name="KSO_WM_SLIDE_LAYOUT" val="a_b"/>
  <p:tag name="KSO_WM_SLIDE_LAYOUT_CNT" val="1_1"/>
  <p:tag name="KSO_WM_SLIDE_SUBTYPE" val="defaultBlank"/>
  <p:tag name="KSO_WM_SLIDE_TYPE" val="title"/>
  <p:tag name="KSO_WM_TAG_VERSION" val="1.0"/>
  <p:tag name="KSO_WM_TEMPLATE_CATEGORY" val="custom"/>
  <p:tag name="KSO_WM_TEMPLATE_COLOR_TYPE" val="1"/>
  <p:tag name="KSO_WM_TEMPLATE_INDEX" val="20205081"/>
  <p:tag name="KSO_WM_TEMPLATE_MASTER_TYPE" val="0"/>
  <p:tag name="KSO_WM_TEMPLATE_SUBCATEGORY" val="19"/>
  <p:tag name="KSO_WM_TEMPLATE_THUMBS_INDEX" val="1、4、7、12、13、14、15、16、17、18、20、24、25、28、33、36、40、43、44"/>
  <p:tag name="KSO_WM_UNIT_SHOW_EDIT_AREA_INDICATION" val="1"/>
</p:tagLst>
</file>

<file path=ppt/tags/tag320.xml><?xml version="1.0" encoding="utf-8"?>
<p:tagLst xmlns:p="http://schemas.openxmlformats.org/presentationml/2006/main">
  <p:tag name="KSO_WM_BEAUTIFY_FLAG" val=""/>
</p:tagLst>
</file>

<file path=ppt/tags/tag321.xml><?xml version="1.0" encoding="utf-8"?>
<p:tagLst xmlns:p="http://schemas.openxmlformats.org/presentationml/2006/main">
  <p:tag name="KSO_WM_BEAUTIFY_FLAG" val="#wm#"/>
  <p:tag name="KSO_WM_SLIDE_ID" val="custom20205081_1"/>
  <p:tag name="KSO_WM_SLIDE_INDEX" val="1"/>
  <p:tag name="KSO_WM_SLIDE_ITEM_CNT" val="0"/>
  <p:tag name="KSO_WM_SLIDE_LAYOUT" val="a_b"/>
  <p:tag name="KSO_WM_SLIDE_LAYOUT_CNT" val="1_1"/>
  <p:tag name="KSO_WM_SLIDE_SUBTYPE" val="defaultBlank"/>
  <p:tag name="KSO_WM_SLIDE_TYPE" val="title"/>
  <p:tag name="KSO_WM_TAG_VERSION" val="1.0"/>
  <p:tag name="KSO_WM_TEMPLATE_CATEGORY" val="custom"/>
  <p:tag name="KSO_WM_TEMPLATE_COLOR_TYPE" val="1"/>
  <p:tag name="KSO_WM_TEMPLATE_INDEX" val="20205081"/>
  <p:tag name="KSO_WM_TEMPLATE_MASTER_TYPE" val="0"/>
  <p:tag name="KSO_WM_TEMPLATE_SUBCATEGORY" val="19"/>
  <p:tag name="KSO_WM_TEMPLATE_THUMBS_INDEX" val="1、4、7、12、13、14、15、16、17、18、20、24、25、28、33、36、40、43、44"/>
  <p:tag name="KSO_WM_UNIT_SHOW_EDIT_AREA_INDICATION" val="1"/>
  <p:tag name="RESOURCE_RECORD_KEY" val="{&quot;29&quot;:[50053246,50053344],&quot;65&quot;:[20205081]}"/>
</p:tagLst>
</file>

<file path=ppt/tags/tag322.xml><?xml version="1.0" encoding="utf-8"?>
<p:tagLst xmlns:p="http://schemas.openxmlformats.org/presentationml/2006/main">
  <p:tag name="KSO_WM_BEAUTIFY_FLAG" val=""/>
</p:tagLst>
</file>

<file path=ppt/tags/tag323.xml><?xml version="1.0" encoding="utf-8"?>
<p:tagLst xmlns:p="http://schemas.openxmlformats.org/presentationml/2006/main">
  <p:tag name="KSO_WM_BEAUTIFY_FLAG" val=""/>
</p:tagLst>
</file>

<file path=ppt/tags/tag324.xml><?xml version="1.0" encoding="utf-8"?>
<p:tagLst xmlns:p="http://schemas.openxmlformats.org/presentationml/2006/main">
  <p:tag name="TABLE_ENDDRAG_ORIGIN_RECT" val="722*30"/>
  <p:tag name="TABLE_ENDDRAG_RECT" val="150*133*722*30"/>
</p:tagLst>
</file>

<file path=ppt/tags/tag325.xml><?xml version="1.0" encoding="utf-8"?>
<p:tagLst xmlns:p="http://schemas.openxmlformats.org/presentationml/2006/main">
  <p:tag name="KSO_WM_BEAUTIFY_FLAG" val=""/>
</p:tagLst>
</file>

<file path=ppt/tags/tag326.xml><?xml version="1.0" encoding="utf-8"?>
<p:tagLst xmlns:p="http://schemas.openxmlformats.org/presentationml/2006/main">
  <p:tag name="KSO_WM_BEAUTIFY_FLAG" val="#wm#"/>
  <p:tag name="KSO_WM_SLIDE_ID" val="custom20205081_1"/>
  <p:tag name="KSO_WM_SLIDE_INDEX" val="1"/>
  <p:tag name="KSO_WM_SLIDE_ITEM_CNT" val="0"/>
  <p:tag name="KSO_WM_SLIDE_LAYOUT" val="a_b"/>
  <p:tag name="KSO_WM_SLIDE_LAYOUT_CNT" val="1_1"/>
  <p:tag name="KSO_WM_SLIDE_SUBTYPE" val="defaultBlank"/>
  <p:tag name="KSO_WM_SLIDE_TYPE" val="title"/>
  <p:tag name="KSO_WM_TAG_VERSION" val="1.0"/>
  <p:tag name="KSO_WM_TEMPLATE_CATEGORY" val="custom"/>
  <p:tag name="KSO_WM_TEMPLATE_COLOR_TYPE" val="1"/>
  <p:tag name="KSO_WM_TEMPLATE_INDEX" val="20205081"/>
  <p:tag name="KSO_WM_TEMPLATE_MASTER_TYPE" val="0"/>
  <p:tag name="KSO_WM_TEMPLATE_SUBCATEGORY" val="19"/>
  <p:tag name="KSO_WM_TEMPLATE_THUMBS_INDEX" val="1、4、7、12、13、14、15、16、17、18、20、24、25、28、33、36、40、43、44"/>
  <p:tag name="KSO_WM_UNIT_SHOW_EDIT_AREA_INDICATION" val="1"/>
  <p:tag name="RESOURCE_RECORD_KEY" val="{&quot;29&quot;:[50053246,50053344],&quot;65&quot;:[20205081]}"/>
</p:tagLst>
</file>

<file path=ppt/tags/tag327.xml><?xml version="1.0" encoding="utf-8"?>
<p:tagLst xmlns:p="http://schemas.openxmlformats.org/presentationml/2006/main">
  <p:tag name="KSO_WM_BEAUTIFY_FLAG" val=""/>
</p:tagLst>
</file>

<file path=ppt/tags/tag328.xml><?xml version="1.0" encoding="utf-8"?>
<p:tagLst xmlns:p="http://schemas.openxmlformats.org/presentationml/2006/main">
  <p:tag name="KSO_WM_BEAUTIFY_FLAG" val=""/>
</p:tagLst>
</file>

<file path=ppt/tags/tag329.xml><?xml version="1.0" encoding="utf-8"?>
<p:tagLst xmlns:p="http://schemas.openxmlformats.org/presentationml/2006/main">
  <p:tag name="TABLE_ENDDRAG_ORIGIN_RECT" val="722*30"/>
  <p:tag name="TABLE_ENDDRAG_RECT" val="150*133*722*30"/>
</p:tagLst>
</file>

<file path=ppt/tags/tag33.xml><?xml version="1.0" encoding="utf-8"?>
<p:tagLst xmlns:p="http://schemas.openxmlformats.org/presentationml/2006/main">
  <p:tag name="KSO_WM_BEAUTIFY_FLAG" val=""/>
</p:tagLst>
</file>

<file path=ppt/tags/tag330.xml><?xml version="1.0" encoding="utf-8"?>
<p:tagLst xmlns:p="http://schemas.openxmlformats.org/presentationml/2006/main">
  <p:tag name="KSO_WM_BEAUTIFY_FLAG" val=""/>
</p:tagLst>
</file>

<file path=ppt/tags/tag331.xml><?xml version="1.0" encoding="utf-8"?>
<p:tagLst xmlns:p="http://schemas.openxmlformats.org/presentationml/2006/main">
  <p:tag name="KSO_WM_BEAUTIFY_FLAG" val="#wm#"/>
  <p:tag name="KSO_WM_SLIDE_ID" val="custom20205081_1"/>
  <p:tag name="KSO_WM_SLIDE_INDEX" val="1"/>
  <p:tag name="KSO_WM_SLIDE_ITEM_CNT" val="0"/>
  <p:tag name="KSO_WM_SLIDE_LAYOUT" val="a_b"/>
  <p:tag name="KSO_WM_SLIDE_LAYOUT_CNT" val="1_1"/>
  <p:tag name="KSO_WM_SLIDE_SUBTYPE" val="defaultBlank"/>
  <p:tag name="KSO_WM_SLIDE_TYPE" val="title"/>
  <p:tag name="KSO_WM_TAG_VERSION" val="1.0"/>
  <p:tag name="KSO_WM_TEMPLATE_CATEGORY" val="custom"/>
  <p:tag name="KSO_WM_TEMPLATE_COLOR_TYPE" val="1"/>
  <p:tag name="KSO_WM_TEMPLATE_INDEX" val="20205081"/>
  <p:tag name="KSO_WM_TEMPLATE_MASTER_TYPE" val="0"/>
  <p:tag name="KSO_WM_TEMPLATE_SUBCATEGORY" val="19"/>
  <p:tag name="KSO_WM_TEMPLATE_THUMBS_INDEX" val="1、4、7、12、13、14、15、16、17、18、20、24、25、28、33、36、40、43、44"/>
  <p:tag name="KSO_WM_UNIT_SHOW_EDIT_AREA_INDICATION" val="1"/>
  <p:tag name="RESOURCE_RECORD_KEY" val="{&quot;29&quot;:[50053246,50053344],&quot;65&quot;:[20205081]}"/>
</p:tagLst>
</file>

<file path=ppt/tags/tag332.xml><?xml version="1.0" encoding="utf-8"?>
<p:tagLst xmlns:p="http://schemas.openxmlformats.org/presentationml/2006/main">
  <p:tag name="KSO_WM_BEAUTIFY_FLAG" val=""/>
</p:tagLst>
</file>

<file path=ppt/tags/tag333.xml><?xml version="1.0" encoding="utf-8"?>
<p:tagLst xmlns:p="http://schemas.openxmlformats.org/presentationml/2006/main">
  <p:tag name="KSO_WM_BEAUTIFY_FLAG" val=""/>
</p:tagLst>
</file>

<file path=ppt/tags/tag334.xml><?xml version="1.0" encoding="utf-8"?>
<p:tagLst xmlns:p="http://schemas.openxmlformats.org/presentationml/2006/main">
  <p:tag name="TABLE_ENDDRAG_ORIGIN_RECT" val="722*30"/>
  <p:tag name="TABLE_ENDDRAG_RECT" val="150*133*722*30"/>
</p:tagLst>
</file>

<file path=ppt/tags/tag335.xml><?xml version="1.0" encoding="utf-8"?>
<p:tagLst xmlns:p="http://schemas.openxmlformats.org/presentationml/2006/main">
  <p:tag name="KSO_WM_BEAUTIFY_FLAG" val=""/>
</p:tagLst>
</file>

<file path=ppt/tags/tag336.xml><?xml version="1.0" encoding="utf-8"?>
<p:tagLst xmlns:p="http://schemas.openxmlformats.org/presentationml/2006/main">
  <p:tag name="KSO_WM_BEAUTIFY_FLAG" val="#wm#"/>
  <p:tag name="KSO_WM_SLIDE_ID" val="custom20205081_1"/>
  <p:tag name="KSO_WM_SLIDE_INDEX" val="1"/>
  <p:tag name="KSO_WM_SLIDE_ITEM_CNT" val="0"/>
  <p:tag name="KSO_WM_SLIDE_LAYOUT" val="a_b"/>
  <p:tag name="KSO_WM_SLIDE_LAYOUT_CNT" val="1_1"/>
  <p:tag name="KSO_WM_SLIDE_SUBTYPE" val="defaultBlank"/>
  <p:tag name="KSO_WM_SLIDE_TYPE" val="title"/>
  <p:tag name="KSO_WM_TAG_VERSION" val="1.0"/>
  <p:tag name="KSO_WM_TEMPLATE_CATEGORY" val="custom"/>
  <p:tag name="KSO_WM_TEMPLATE_COLOR_TYPE" val="1"/>
  <p:tag name="KSO_WM_TEMPLATE_INDEX" val="20205081"/>
  <p:tag name="KSO_WM_TEMPLATE_MASTER_TYPE" val="0"/>
  <p:tag name="KSO_WM_TEMPLATE_SUBCATEGORY" val="19"/>
  <p:tag name="KSO_WM_TEMPLATE_THUMBS_INDEX" val="1、4、7、12、13、14、15、16、17、18、20、24、25、28、33、36、40、43、44"/>
  <p:tag name="KSO_WM_UNIT_SHOW_EDIT_AREA_INDICATION" val="1"/>
  <p:tag name="RESOURCE_RECORD_KEY" val="{&quot;29&quot;:[50053246,50053344],&quot;65&quot;:[20205081]}"/>
</p:tagLst>
</file>

<file path=ppt/tags/tag337.xml><?xml version="1.0" encoding="utf-8"?>
<p:tagLst xmlns:p="http://schemas.openxmlformats.org/presentationml/2006/main">
  <p:tag name="KSO_WM_BEAUTIFY_FLAG" val=""/>
</p:tagLst>
</file>

<file path=ppt/tags/tag338.xml><?xml version="1.0" encoding="utf-8"?>
<p:tagLst xmlns:p="http://schemas.openxmlformats.org/presentationml/2006/main">
  <p:tag name="KSO_WM_BEAUTIFY_FLAG" val=""/>
</p:tagLst>
</file>

<file path=ppt/tags/tag339.xml><?xml version="1.0" encoding="utf-8"?>
<p:tagLst xmlns:p="http://schemas.openxmlformats.org/presentationml/2006/main">
  <p:tag name="TABLE_ENDDRAG_ORIGIN_RECT" val="722*30"/>
  <p:tag name="TABLE_ENDDRAG_RECT" val="150*133*722*30"/>
</p:tagLst>
</file>

<file path=ppt/tags/tag34.xml><?xml version="1.0" encoding="utf-8"?>
<p:tagLst xmlns:p="http://schemas.openxmlformats.org/presentationml/2006/main">
  <p:tag name="KSO_WM_BEAUTIFY_FLAG" val=""/>
</p:tagLst>
</file>

<file path=ppt/tags/tag340.xml><?xml version="1.0" encoding="utf-8"?>
<p:tagLst xmlns:p="http://schemas.openxmlformats.org/presentationml/2006/main">
  <p:tag name="KSO_WM_BEAUTIFY_FLAG" val=""/>
</p:tagLst>
</file>

<file path=ppt/tags/tag341.xml><?xml version="1.0" encoding="utf-8"?>
<p:tagLst xmlns:p="http://schemas.openxmlformats.org/presentationml/2006/main">
  <p:tag name="KSO_WM_BEAUTIFY_FLAG" val=""/>
</p:tagLst>
</file>

<file path=ppt/tags/tag342.xml><?xml version="1.0" encoding="utf-8"?>
<p:tagLst xmlns:p="http://schemas.openxmlformats.org/presentationml/2006/main">
  <p:tag name="KSO_WM_BEAUTIFY_FLAG" val="#wm#"/>
  <p:tag name="KSO_WM_SLIDE_ID" val="custom20205081_1"/>
  <p:tag name="KSO_WM_SLIDE_INDEX" val="1"/>
  <p:tag name="KSO_WM_SLIDE_ITEM_CNT" val="0"/>
  <p:tag name="KSO_WM_SLIDE_LAYOUT" val="a_b"/>
  <p:tag name="KSO_WM_SLIDE_LAYOUT_CNT" val="1_1"/>
  <p:tag name="KSO_WM_SLIDE_SUBTYPE" val="defaultBlank"/>
  <p:tag name="KSO_WM_SLIDE_TYPE" val="title"/>
  <p:tag name="KSO_WM_TAG_VERSION" val="1.0"/>
  <p:tag name="KSO_WM_TEMPLATE_CATEGORY" val="custom"/>
  <p:tag name="KSO_WM_TEMPLATE_COLOR_TYPE" val="1"/>
  <p:tag name="KSO_WM_TEMPLATE_INDEX" val="20205081"/>
  <p:tag name="KSO_WM_TEMPLATE_MASTER_TYPE" val="0"/>
  <p:tag name="KSO_WM_TEMPLATE_SUBCATEGORY" val="19"/>
  <p:tag name="KSO_WM_TEMPLATE_THUMBS_INDEX" val="1、4、7、12、13、14、15、16、17、18、20、24、25、28、33、36、40、43、44"/>
  <p:tag name="KSO_WM_UNIT_SHOW_EDIT_AREA_INDICATION" val="1"/>
  <p:tag name="RESOURCE_RECORD_KEY" val="{&quot;29&quot;:[50053246,50053344],&quot;65&quot;:[20205081]}"/>
</p:tagLst>
</file>

<file path=ppt/tags/tag343.xml><?xml version="1.0" encoding="utf-8"?>
<p:tagLst xmlns:p="http://schemas.openxmlformats.org/presentationml/2006/main">
  <p:tag name="KSO_WM_BEAUTIFY_FLAG" val=""/>
</p:tagLst>
</file>

<file path=ppt/tags/tag344.xml><?xml version="1.0" encoding="utf-8"?>
<p:tagLst xmlns:p="http://schemas.openxmlformats.org/presentationml/2006/main">
  <p:tag name="KSO_WM_BEAUTIFY_FLAG" val=""/>
</p:tagLst>
</file>

<file path=ppt/tags/tag345.xml><?xml version="1.0" encoding="utf-8"?>
<p:tagLst xmlns:p="http://schemas.openxmlformats.org/presentationml/2006/main">
  <p:tag name="TABLE_ENDDRAG_ORIGIN_RECT" val="722*30"/>
  <p:tag name="TABLE_ENDDRAG_RECT" val="150*133*722*30"/>
</p:tagLst>
</file>

<file path=ppt/tags/tag346.xml><?xml version="1.0" encoding="utf-8"?>
<p:tagLst xmlns:p="http://schemas.openxmlformats.org/presentationml/2006/main">
  <p:tag name="KSO_WM_BEAUTIFY_FLAG" val=""/>
</p:tagLst>
</file>

<file path=ppt/tags/tag347.xml><?xml version="1.0" encoding="utf-8"?>
<p:tagLst xmlns:p="http://schemas.openxmlformats.org/presentationml/2006/main">
  <p:tag name="KSO_WM_BEAUTIFY_FLAG" val="#wm#"/>
  <p:tag name="KSO_WM_SLIDE_ID" val="custom20205081_1"/>
  <p:tag name="KSO_WM_SLIDE_INDEX" val="1"/>
  <p:tag name="KSO_WM_SLIDE_ITEM_CNT" val="0"/>
  <p:tag name="KSO_WM_SLIDE_LAYOUT" val="a_b"/>
  <p:tag name="KSO_WM_SLIDE_LAYOUT_CNT" val="1_1"/>
  <p:tag name="KSO_WM_SLIDE_SUBTYPE" val="defaultBlank"/>
  <p:tag name="KSO_WM_SLIDE_TYPE" val="title"/>
  <p:tag name="KSO_WM_TAG_VERSION" val="1.0"/>
  <p:tag name="KSO_WM_TEMPLATE_CATEGORY" val="custom"/>
  <p:tag name="KSO_WM_TEMPLATE_COLOR_TYPE" val="1"/>
  <p:tag name="KSO_WM_TEMPLATE_INDEX" val="20205081"/>
  <p:tag name="KSO_WM_TEMPLATE_MASTER_TYPE" val="0"/>
  <p:tag name="KSO_WM_TEMPLATE_SUBCATEGORY" val="19"/>
  <p:tag name="KSO_WM_TEMPLATE_THUMBS_INDEX" val="1、4、7、12、13、14、15、16、17、18、20、24、25、28、33、36、40、43、44"/>
  <p:tag name="KSO_WM_UNIT_SHOW_EDIT_AREA_INDICATION" val="1"/>
  <p:tag name="RESOURCE_RECORD_KEY" val="{&quot;29&quot;:[50053246,50053344],&quot;65&quot;:[20205081]}"/>
</p:tagLst>
</file>

<file path=ppt/tags/tag348.xml><?xml version="1.0" encoding="utf-8"?>
<p:tagLst xmlns:p="http://schemas.openxmlformats.org/presentationml/2006/main">
  <p:tag name="KSO_WM_BEAUTIFY_FLAG" val=""/>
</p:tagLst>
</file>

<file path=ppt/tags/tag349.xml><?xml version="1.0" encoding="utf-8"?>
<p:tagLst xmlns:p="http://schemas.openxmlformats.org/presentationml/2006/main">
  <p:tag name="KSO_WM_BEAUTIFY_FLAG" val=""/>
</p:tagLst>
</file>

<file path=ppt/tags/tag35.xml><?xml version="1.0" encoding="utf-8"?>
<p:tagLst xmlns:p="http://schemas.openxmlformats.org/presentationml/2006/main">
  <p:tag name="KSO_WM_BEAUTIFY_FLAG" val=""/>
</p:tagLst>
</file>

<file path=ppt/tags/tag350.xml><?xml version="1.0" encoding="utf-8"?>
<p:tagLst xmlns:p="http://schemas.openxmlformats.org/presentationml/2006/main">
  <p:tag name="TABLE_ENDDRAG_ORIGIN_RECT" val="722*30"/>
  <p:tag name="TABLE_ENDDRAG_RECT" val="150*133*722*30"/>
</p:tagLst>
</file>

<file path=ppt/tags/tag351.xml><?xml version="1.0" encoding="utf-8"?>
<p:tagLst xmlns:p="http://schemas.openxmlformats.org/presentationml/2006/main">
  <p:tag name="KSO_WM_BEAUTIFY_FLAG" val=""/>
</p:tagLst>
</file>

<file path=ppt/tags/tag352.xml><?xml version="1.0" encoding="utf-8"?>
<p:tagLst xmlns:p="http://schemas.openxmlformats.org/presentationml/2006/main">
  <p:tag name="KSO_WM_BEAUTIFY_FLAG" val=""/>
</p:tagLst>
</file>

<file path=ppt/tags/tag353.xml><?xml version="1.0" encoding="utf-8"?>
<p:tagLst xmlns:p="http://schemas.openxmlformats.org/presentationml/2006/main">
  <p:tag name="KSO_WM_BEAUTIFY_FLAG" val="#wm#"/>
  <p:tag name="KSO_WM_SLIDE_ID" val="custom20205081_1"/>
  <p:tag name="KSO_WM_SLIDE_INDEX" val="1"/>
  <p:tag name="KSO_WM_SLIDE_ITEM_CNT" val="0"/>
  <p:tag name="KSO_WM_SLIDE_LAYOUT" val="a_b"/>
  <p:tag name="KSO_WM_SLIDE_LAYOUT_CNT" val="1_1"/>
  <p:tag name="KSO_WM_SLIDE_SUBTYPE" val="defaultBlank"/>
  <p:tag name="KSO_WM_SLIDE_TYPE" val="title"/>
  <p:tag name="KSO_WM_TAG_VERSION" val="1.0"/>
  <p:tag name="KSO_WM_TEMPLATE_CATEGORY" val="custom"/>
  <p:tag name="KSO_WM_TEMPLATE_COLOR_TYPE" val="1"/>
  <p:tag name="KSO_WM_TEMPLATE_INDEX" val="20205081"/>
  <p:tag name="KSO_WM_TEMPLATE_MASTER_TYPE" val="0"/>
  <p:tag name="KSO_WM_TEMPLATE_SUBCATEGORY" val="19"/>
  <p:tag name="KSO_WM_TEMPLATE_THUMBS_INDEX" val="1、4、7、12、13、14、15、16、17、18、20、24、25、28、33、36、40、43、44"/>
  <p:tag name="KSO_WM_UNIT_SHOW_EDIT_AREA_INDICATION" val="1"/>
  <p:tag name="RESOURCE_RECORD_KEY" val="{&quot;29&quot;:[50053246,50053344],&quot;65&quot;:[20205081]}"/>
</p:tagLst>
</file>

<file path=ppt/tags/tag354.xml><?xml version="1.0" encoding="utf-8"?>
<p:tagLst xmlns:p="http://schemas.openxmlformats.org/presentationml/2006/main">
  <p:tag name="KSO_WM_BEAUTIFY_FLAG" val="#wm#"/>
  <p:tag name="KSO_WM_TEMPLATE_CATEGORY" val="custom"/>
  <p:tag name="KSO_WM_TEMPLATE_INDEX" val="20205081"/>
</p:tagLst>
</file>

<file path=ppt/tags/tag355.xml><?xml version="1.0" encoding="utf-8"?>
<p:tagLst xmlns:p="http://schemas.openxmlformats.org/presentationml/2006/main">
  <p:tag name="KSO_WM_BEAUTIFY_FLAG" val=""/>
</p:tagLst>
</file>

<file path=ppt/tags/tag356.xml><?xml version="1.0" encoding="utf-8"?>
<p:tagLst xmlns:p="http://schemas.openxmlformats.org/presentationml/2006/main">
  <p:tag name="KSO_WM_BEAUTIFY_FLAG" val=""/>
</p:tagLst>
</file>

<file path=ppt/tags/tag357.xml><?xml version="1.0" encoding="utf-8"?>
<p:tagLst xmlns:p="http://schemas.openxmlformats.org/presentationml/2006/main">
  <p:tag name="TABLE_ENDDRAG_ORIGIN_RECT" val="722*30"/>
  <p:tag name="TABLE_ENDDRAG_RECT" val="150*133*722*30"/>
</p:tagLst>
</file>

<file path=ppt/tags/tag358.xml><?xml version="1.0" encoding="utf-8"?>
<p:tagLst xmlns:p="http://schemas.openxmlformats.org/presentationml/2006/main">
  <p:tag name="KSO_WM_BEAUTIFY_FLAG" val=""/>
</p:tagLst>
</file>

<file path=ppt/tags/tag359.xml><?xml version="1.0" encoding="utf-8"?>
<p:tagLst xmlns:p="http://schemas.openxmlformats.org/presentationml/2006/main">
  <p:tag name="KSO_WM_BEAUTIFY_FLAG" val="#wm#"/>
  <p:tag name="KSO_WM_SLIDE_ID" val="custom20205081_1"/>
  <p:tag name="KSO_WM_SLIDE_INDEX" val="1"/>
  <p:tag name="KSO_WM_SLIDE_ITEM_CNT" val="0"/>
  <p:tag name="KSO_WM_SLIDE_LAYOUT" val="a_b"/>
  <p:tag name="KSO_WM_SLIDE_LAYOUT_CNT" val="1_1"/>
  <p:tag name="KSO_WM_SLIDE_SUBTYPE" val="defaultBlank"/>
  <p:tag name="KSO_WM_SLIDE_TYPE" val="title"/>
  <p:tag name="KSO_WM_TAG_VERSION" val="1.0"/>
  <p:tag name="KSO_WM_TEMPLATE_CATEGORY" val="custom"/>
  <p:tag name="KSO_WM_TEMPLATE_COLOR_TYPE" val="1"/>
  <p:tag name="KSO_WM_TEMPLATE_INDEX" val="20205081"/>
  <p:tag name="KSO_WM_TEMPLATE_MASTER_TYPE" val="0"/>
  <p:tag name="KSO_WM_TEMPLATE_SUBCATEGORY" val="19"/>
  <p:tag name="KSO_WM_TEMPLATE_THUMBS_INDEX" val="1、4、7、12、13、14、15、16、17、18、20、24、25、28、33、36、40、43、44"/>
  <p:tag name="KSO_WM_UNIT_SHOW_EDIT_AREA_INDICATION" val="1"/>
  <p:tag name="RESOURCE_RECORD_KEY" val="{&quot;29&quot;:[50053246,50053344],&quot;65&quot;:[20205081]}"/>
</p:tagLst>
</file>

<file path=ppt/tags/tag36.xml><?xml version="1.0" encoding="utf-8"?>
<p:tagLst xmlns:p="http://schemas.openxmlformats.org/presentationml/2006/main">
  <p:tag name="KSO_WM_BEAUTIFY_FLAG" val="#wm#"/>
  <p:tag name="KSO_WM_SLIDE_ID" val="custom20205081_1"/>
  <p:tag name="KSO_WM_SLIDE_INDEX" val="1"/>
  <p:tag name="KSO_WM_SLIDE_ITEM_CNT" val="0"/>
  <p:tag name="KSO_WM_SLIDE_LAYOUT" val="a_b"/>
  <p:tag name="KSO_WM_SLIDE_LAYOUT_CNT" val="1_1"/>
  <p:tag name="KSO_WM_SLIDE_SUBTYPE" val="defaultBlank"/>
  <p:tag name="KSO_WM_SLIDE_TYPE" val="title"/>
  <p:tag name="KSO_WM_TAG_VERSION" val="1.0"/>
  <p:tag name="KSO_WM_TEMPLATE_CATEGORY" val="custom"/>
  <p:tag name="KSO_WM_TEMPLATE_COLOR_TYPE" val="1"/>
  <p:tag name="KSO_WM_TEMPLATE_INDEX" val="20205081"/>
  <p:tag name="KSO_WM_TEMPLATE_MASTER_TYPE" val="0"/>
  <p:tag name="KSO_WM_TEMPLATE_SUBCATEGORY" val="19"/>
  <p:tag name="KSO_WM_TEMPLATE_THUMBS_INDEX" val="1、4、7、12、13、14、15、16、17、18、20、24、25、28、33、36、40、43、44"/>
  <p:tag name="KSO_WM_UNIT_SHOW_EDIT_AREA_INDICATION" val="1"/>
</p:tagLst>
</file>

<file path=ppt/tags/tag360.xml><?xml version="1.0" encoding="utf-8"?>
<p:tagLst xmlns:p="http://schemas.openxmlformats.org/presentationml/2006/main">
  <p:tag name="KSO_WM_BEAUTIFY_FLAG" val=""/>
</p:tagLst>
</file>

<file path=ppt/tags/tag361.xml><?xml version="1.0" encoding="utf-8"?>
<p:tagLst xmlns:p="http://schemas.openxmlformats.org/presentationml/2006/main">
  <p:tag name="KSO_WM_BEAUTIFY_FLAG" val=""/>
</p:tagLst>
</file>

<file path=ppt/tags/tag362.xml><?xml version="1.0" encoding="utf-8"?>
<p:tagLst xmlns:p="http://schemas.openxmlformats.org/presentationml/2006/main">
  <p:tag name="TABLE_ENDDRAG_ORIGIN_RECT" val="722*30"/>
  <p:tag name="TABLE_ENDDRAG_RECT" val="150*133*722*30"/>
</p:tagLst>
</file>

<file path=ppt/tags/tag363.xml><?xml version="1.0" encoding="utf-8"?>
<p:tagLst xmlns:p="http://schemas.openxmlformats.org/presentationml/2006/main">
  <p:tag name="KSO_WM_BEAUTIFY_FLAG" val=""/>
</p:tagLst>
</file>

<file path=ppt/tags/tag364.xml><?xml version="1.0" encoding="utf-8"?>
<p:tagLst xmlns:p="http://schemas.openxmlformats.org/presentationml/2006/main">
  <p:tag name="KSO_WM_BEAUTIFY_FLAG" val="#wm#"/>
  <p:tag name="KSO_WM_SLIDE_ID" val="custom20205081_1"/>
  <p:tag name="KSO_WM_SLIDE_INDEX" val="1"/>
  <p:tag name="KSO_WM_SLIDE_ITEM_CNT" val="0"/>
  <p:tag name="KSO_WM_SLIDE_LAYOUT" val="a_b"/>
  <p:tag name="KSO_WM_SLIDE_LAYOUT_CNT" val="1_1"/>
  <p:tag name="KSO_WM_SLIDE_SUBTYPE" val="defaultBlank"/>
  <p:tag name="KSO_WM_SLIDE_TYPE" val="title"/>
  <p:tag name="KSO_WM_TAG_VERSION" val="1.0"/>
  <p:tag name="KSO_WM_TEMPLATE_CATEGORY" val="custom"/>
  <p:tag name="KSO_WM_TEMPLATE_COLOR_TYPE" val="1"/>
  <p:tag name="KSO_WM_TEMPLATE_INDEX" val="20205081"/>
  <p:tag name="KSO_WM_TEMPLATE_MASTER_TYPE" val="0"/>
  <p:tag name="KSO_WM_TEMPLATE_SUBCATEGORY" val="19"/>
  <p:tag name="KSO_WM_TEMPLATE_THUMBS_INDEX" val="1、4、7、12、13、14、15、16、17、18、20、24、25、28、33、36、40、43、44"/>
  <p:tag name="KSO_WM_UNIT_SHOW_EDIT_AREA_INDICATION" val="1"/>
  <p:tag name="RESOURCE_RECORD_KEY" val="{&quot;29&quot;:[50053246,50053344],&quot;65&quot;:[20205081]}"/>
</p:tagLst>
</file>

<file path=ppt/tags/tag365.xml><?xml version="1.0" encoding="utf-8"?>
<p:tagLst xmlns:p="http://schemas.openxmlformats.org/presentationml/2006/main">
  <p:tag name="KSO_WM_BEAUTIFY_FLAG" val=""/>
</p:tagLst>
</file>

<file path=ppt/tags/tag366.xml><?xml version="1.0" encoding="utf-8"?>
<p:tagLst xmlns:p="http://schemas.openxmlformats.org/presentationml/2006/main">
  <p:tag name="KSO_WM_BEAUTIFY_FLAG" val=""/>
</p:tagLst>
</file>

<file path=ppt/tags/tag367.xml><?xml version="1.0" encoding="utf-8"?>
<p:tagLst xmlns:p="http://schemas.openxmlformats.org/presentationml/2006/main">
  <p:tag name="TABLE_ENDDRAG_ORIGIN_RECT" val="722*30"/>
  <p:tag name="TABLE_ENDDRAG_RECT" val="150*133*722*30"/>
</p:tagLst>
</file>

<file path=ppt/tags/tag368.xml><?xml version="1.0" encoding="utf-8"?>
<p:tagLst xmlns:p="http://schemas.openxmlformats.org/presentationml/2006/main">
  <p:tag name="KSO_WM_BEAUTIFY_FLAG" val=""/>
</p:tagLst>
</file>

<file path=ppt/tags/tag369.xml><?xml version="1.0" encoding="utf-8"?>
<p:tagLst xmlns:p="http://schemas.openxmlformats.org/presentationml/2006/main">
  <p:tag name="KSO_WM_BEAUTIFY_FLAG" val="#wm#"/>
  <p:tag name="KSO_WM_SLIDE_ID" val="custom20205081_1"/>
  <p:tag name="KSO_WM_SLIDE_INDEX" val="1"/>
  <p:tag name="KSO_WM_SLIDE_ITEM_CNT" val="0"/>
  <p:tag name="KSO_WM_SLIDE_LAYOUT" val="a_b"/>
  <p:tag name="KSO_WM_SLIDE_LAYOUT_CNT" val="1_1"/>
  <p:tag name="KSO_WM_SLIDE_SUBTYPE" val="defaultBlank"/>
  <p:tag name="KSO_WM_SLIDE_TYPE" val="title"/>
  <p:tag name="KSO_WM_TAG_VERSION" val="1.0"/>
  <p:tag name="KSO_WM_TEMPLATE_CATEGORY" val="custom"/>
  <p:tag name="KSO_WM_TEMPLATE_COLOR_TYPE" val="1"/>
  <p:tag name="KSO_WM_TEMPLATE_INDEX" val="20205081"/>
  <p:tag name="KSO_WM_TEMPLATE_MASTER_TYPE" val="0"/>
  <p:tag name="KSO_WM_TEMPLATE_SUBCATEGORY" val="19"/>
  <p:tag name="KSO_WM_TEMPLATE_THUMBS_INDEX" val="1、4、7、12、13、14、15、16、17、18、20、24、25、28、33、36、40、43、44"/>
  <p:tag name="KSO_WM_UNIT_SHOW_EDIT_AREA_INDICATION" val="1"/>
  <p:tag name="RESOURCE_RECORD_KEY" val="{&quot;29&quot;:[50053246,50053344],&quot;65&quot;:[20205081]}"/>
</p:tagLst>
</file>

<file path=ppt/tags/tag37.xml><?xml version="1.0" encoding="utf-8"?>
<p:tagLst xmlns:p="http://schemas.openxmlformats.org/presentationml/2006/main">
  <p:tag name="KSO_WM_BEAUTIFY_FLAG" val=""/>
</p:tagLst>
</file>

<file path=ppt/tags/tag370.xml><?xml version="1.0" encoding="utf-8"?>
<p:tagLst xmlns:p="http://schemas.openxmlformats.org/presentationml/2006/main">
  <p:tag name="KSO_WM_BEAUTIFY_FLAG" val=""/>
</p:tagLst>
</file>

<file path=ppt/tags/tag371.xml><?xml version="1.0" encoding="utf-8"?>
<p:tagLst xmlns:p="http://schemas.openxmlformats.org/presentationml/2006/main">
  <p:tag name="KSO_WM_BEAUTIFY_FLAG" val=""/>
</p:tagLst>
</file>

<file path=ppt/tags/tag372.xml><?xml version="1.0" encoding="utf-8"?>
<p:tagLst xmlns:p="http://schemas.openxmlformats.org/presentationml/2006/main">
  <p:tag name="TABLE_ENDDRAG_ORIGIN_RECT" val="722*30"/>
  <p:tag name="TABLE_ENDDRAG_RECT" val="150*133*722*30"/>
</p:tagLst>
</file>

<file path=ppt/tags/tag373.xml><?xml version="1.0" encoding="utf-8"?>
<p:tagLst xmlns:p="http://schemas.openxmlformats.org/presentationml/2006/main">
  <p:tag name="KSO_WM_BEAUTIFY_FLAG" val=""/>
</p:tagLst>
</file>

<file path=ppt/tags/tag374.xml><?xml version="1.0" encoding="utf-8"?>
<p:tagLst xmlns:p="http://schemas.openxmlformats.org/presentationml/2006/main">
  <p:tag name="KSO_WM_BEAUTIFY_FLAG" val=""/>
</p:tagLst>
</file>

<file path=ppt/tags/tag375.xml><?xml version="1.0" encoding="utf-8"?>
<p:tagLst xmlns:p="http://schemas.openxmlformats.org/presentationml/2006/main">
  <p:tag name="KSO_WM_BEAUTIFY_FLAG" val="#wm#"/>
  <p:tag name="KSO_WM_SLIDE_ID" val="custom20205081_1"/>
  <p:tag name="KSO_WM_SLIDE_INDEX" val="1"/>
  <p:tag name="KSO_WM_SLIDE_ITEM_CNT" val="0"/>
  <p:tag name="KSO_WM_SLIDE_LAYOUT" val="a_b"/>
  <p:tag name="KSO_WM_SLIDE_LAYOUT_CNT" val="1_1"/>
  <p:tag name="KSO_WM_SLIDE_SUBTYPE" val="defaultBlank"/>
  <p:tag name="KSO_WM_SLIDE_TYPE" val="title"/>
  <p:tag name="KSO_WM_TAG_VERSION" val="1.0"/>
  <p:tag name="KSO_WM_TEMPLATE_CATEGORY" val="custom"/>
  <p:tag name="KSO_WM_TEMPLATE_COLOR_TYPE" val="1"/>
  <p:tag name="KSO_WM_TEMPLATE_INDEX" val="20205081"/>
  <p:tag name="KSO_WM_TEMPLATE_MASTER_TYPE" val="0"/>
  <p:tag name="KSO_WM_TEMPLATE_SUBCATEGORY" val="19"/>
  <p:tag name="KSO_WM_TEMPLATE_THUMBS_INDEX" val="1、4、7、12、13、14、15、16、17、18、20、24、25、28、33、36、40、43、44"/>
  <p:tag name="KSO_WM_UNIT_SHOW_EDIT_AREA_INDICATION" val="1"/>
  <p:tag name="RESOURCE_RECORD_KEY" val="{&quot;29&quot;:[50053246,50053344],&quot;65&quot;:[20205081]}"/>
</p:tagLst>
</file>

<file path=ppt/tags/tag376.xml><?xml version="1.0" encoding="utf-8"?>
<p:tagLst xmlns:p="http://schemas.openxmlformats.org/presentationml/2006/main">
  <p:tag name="KSO_WM_BEAUTIFY_FLAG" val=""/>
</p:tagLst>
</file>

<file path=ppt/tags/tag377.xml><?xml version="1.0" encoding="utf-8"?>
<p:tagLst xmlns:p="http://schemas.openxmlformats.org/presentationml/2006/main">
  <p:tag name="KSO_WM_BEAUTIFY_FLAG" val="#wm#"/>
  <p:tag name="KSO_WM_TEMPLATE_CATEGORY" val="custom"/>
  <p:tag name="KSO_WM_TEMPLATE_INDEX" val="20205081"/>
</p:tagLst>
</file>

<file path=ppt/tags/tag378.xml><?xml version="1.0" encoding="utf-8"?>
<p:tagLst xmlns:p="http://schemas.openxmlformats.org/presentationml/2006/main">
  <p:tag name="KSO_WM_BEAUTIFY_FLAG" val="#wm#"/>
  <p:tag name="KSO_WM_TEMPLATE_CATEGORY" val="custom"/>
  <p:tag name="KSO_WM_TEMPLATE_INDEX" val="20205081"/>
</p:tagLst>
</file>

<file path=ppt/tags/tag379.xml><?xml version="1.0" encoding="utf-8"?>
<p:tagLst xmlns:p="http://schemas.openxmlformats.org/presentationml/2006/main">
  <p:tag name="KSO_WM_BEAUTIFY_FLAG" val=""/>
</p:tagLst>
</file>

<file path=ppt/tags/tag38.xml><?xml version="1.0" encoding="utf-8"?>
<p:tagLst xmlns:p="http://schemas.openxmlformats.org/presentationml/2006/main">
  <p:tag name="KSO_WM_BEAUTIFY_FLAG" val=""/>
</p:tagLst>
</file>

<file path=ppt/tags/tag380.xml><?xml version="1.0" encoding="utf-8"?>
<p:tagLst xmlns:p="http://schemas.openxmlformats.org/presentationml/2006/main">
  <p:tag name="KSO_WM_BEAUTIFY_FLAG" val=""/>
</p:tagLst>
</file>

<file path=ppt/tags/tag381.xml><?xml version="1.0" encoding="utf-8"?>
<p:tagLst xmlns:p="http://schemas.openxmlformats.org/presentationml/2006/main">
  <p:tag name="TABLE_ENDDRAG_ORIGIN_RECT" val="722*30"/>
  <p:tag name="TABLE_ENDDRAG_RECT" val="150*133*722*30"/>
</p:tagLst>
</file>

<file path=ppt/tags/tag382.xml><?xml version="1.0" encoding="utf-8"?>
<p:tagLst xmlns:p="http://schemas.openxmlformats.org/presentationml/2006/main">
  <p:tag name="KSO_WM_BEAUTIFY_FLAG" val=""/>
</p:tagLst>
</file>

<file path=ppt/tags/tag383.xml><?xml version="1.0" encoding="utf-8"?>
<p:tagLst xmlns:p="http://schemas.openxmlformats.org/presentationml/2006/main">
  <p:tag name="KSO_WM_BEAUTIFY_FLAG" val=""/>
</p:tagLst>
</file>

<file path=ppt/tags/tag384.xml><?xml version="1.0" encoding="utf-8"?>
<p:tagLst xmlns:p="http://schemas.openxmlformats.org/presentationml/2006/main">
  <p:tag name="KSO_WM_BEAUTIFY_FLAG" val="#wm#"/>
  <p:tag name="KSO_WM_SLIDE_ID" val="custom20205081_1"/>
  <p:tag name="KSO_WM_SLIDE_INDEX" val="1"/>
  <p:tag name="KSO_WM_SLIDE_ITEM_CNT" val="0"/>
  <p:tag name="KSO_WM_SLIDE_LAYOUT" val="a_b"/>
  <p:tag name="KSO_WM_SLIDE_LAYOUT_CNT" val="1_1"/>
  <p:tag name="KSO_WM_SLIDE_SUBTYPE" val="defaultBlank"/>
  <p:tag name="KSO_WM_SLIDE_TYPE" val="title"/>
  <p:tag name="KSO_WM_TAG_VERSION" val="1.0"/>
  <p:tag name="KSO_WM_TEMPLATE_CATEGORY" val="custom"/>
  <p:tag name="KSO_WM_TEMPLATE_COLOR_TYPE" val="1"/>
  <p:tag name="KSO_WM_TEMPLATE_INDEX" val="20205081"/>
  <p:tag name="KSO_WM_TEMPLATE_MASTER_TYPE" val="0"/>
  <p:tag name="KSO_WM_TEMPLATE_SUBCATEGORY" val="19"/>
  <p:tag name="KSO_WM_TEMPLATE_THUMBS_INDEX" val="1、4、7、12、13、14、15、16、17、18、20、24、25、28、33、36、40、43、44"/>
  <p:tag name="KSO_WM_UNIT_SHOW_EDIT_AREA_INDICATION" val="1"/>
  <p:tag name="RESOURCE_RECORD_KEY" val="{&quot;29&quot;:[50053246,50053344],&quot;65&quot;:[20205081]}"/>
</p:tagLst>
</file>

<file path=ppt/tags/tag385.xml><?xml version="1.0" encoding="utf-8"?>
<p:tagLst xmlns:p="http://schemas.openxmlformats.org/presentationml/2006/main">
  <p:tag name="KSO_WM_BEAUTIFY_FLAG" val=""/>
</p:tagLst>
</file>

<file path=ppt/tags/tag386.xml><?xml version="1.0" encoding="utf-8"?>
<p:tagLst xmlns:p="http://schemas.openxmlformats.org/presentationml/2006/main">
  <p:tag name="KSO_WM_BEAUTIFY_FLAG" val=""/>
</p:tagLst>
</file>

<file path=ppt/tags/tag387.xml><?xml version="1.0" encoding="utf-8"?>
<p:tagLst xmlns:p="http://schemas.openxmlformats.org/presentationml/2006/main">
  <p:tag name="TABLE_ENDDRAG_ORIGIN_RECT" val="722*30"/>
  <p:tag name="TABLE_ENDDRAG_RECT" val="150*133*722*30"/>
</p:tagLst>
</file>

<file path=ppt/tags/tag388.xml><?xml version="1.0" encoding="utf-8"?>
<p:tagLst xmlns:p="http://schemas.openxmlformats.org/presentationml/2006/main">
  <p:tag name="KSO_WM_BEAUTIFY_FLAG" val=""/>
</p:tagLst>
</file>

<file path=ppt/tags/tag389.xml><?xml version="1.0" encoding="utf-8"?>
<p:tagLst xmlns:p="http://schemas.openxmlformats.org/presentationml/2006/main">
  <p:tag name="KSO_WM_BEAUTIFY_FLAG" val="#wm#"/>
  <p:tag name="KSO_WM_SLIDE_ID" val="custom20205081_1"/>
  <p:tag name="KSO_WM_SLIDE_INDEX" val="1"/>
  <p:tag name="KSO_WM_SLIDE_ITEM_CNT" val="0"/>
  <p:tag name="KSO_WM_SLIDE_LAYOUT" val="a_b"/>
  <p:tag name="KSO_WM_SLIDE_LAYOUT_CNT" val="1_1"/>
  <p:tag name="KSO_WM_SLIDE_SUBTYPE" val="defaultBlank"/>
  <p:tag name="KSO_WM_SLIDE_TYPE" val="title"/>
  <p:tag name="KSO_WM_TAG_VERSION" val="1.0"/>
  <p:tag name="KSO_WM_TEMPLATE_CATEGORY" val="custom"/>
  <p:tag name="KSO_WM_TEMPLATE_COLOR_TYPE" val="1"/>
  <p:tag name="KSO_WM_TEMPLATE_INDEX" val="20205081"/>
  <p:tag name="KSO_WM_TEMPLATE_MASTER_TYPE" val="0"/>
  <p:tag name="KSO_WM_TEMPLATE_SUBCATEGORY" val="19"/>
  <p:tag name="KSO_WM_TEMPLATE_THUMBS_INDEX" val="1、4、7、12、13、14、15、16、17、18、20、24、25、28、33、36、40、43、44"/>
  <p:tag name="KSO_WM_UNIT_SHOW_EDIT_AREA_INDICATION" val="1"/>
  <p:tag name="RESOURCE_RECORD_KEY" val="{&quot;29&quot;:[50053246,50053344],&quot;65&quot;:[20205081]}"/>
</p:tagLst>
</file>

<file path=ppt/tags/tag39.xml><?xml version="1.0" encoding="utf-8"?>
<p:tagLst xmlns:p="http://schemas.openxmlformats.org/presentationml/2006/main">
  <p:tag name="KSO_WM_BEAUTIFY_FLAG" val=""/>
</p:tagLst>
</file>

<file path=ppt/tags/tag390.xml><?xml version="1.0" encoding="utf-8"?>
<p:tagLst xmlns:p="http://schemas.openxmlformats.org/presentationml/2006/main">
  <p:tag name="KSO_WM_BEAUTIFY_FLAG" val=""/>
</p:tagLst>
</file>

<file path=ppt/tags/tag391.xml><?xml version="1.0" encoding="utf-8"?>
<p:tagLst xmlns:p="http://schemas.openxmlformats.org/presentationml/2006/main">
  <p:tag name="KSO_WM_BEAUTIFY_FLAG" val=""/>
</p:tagLst>
</file>

<file path=ppt/tags/tag392.xml><?xml version="1.0" encoding="utf-8"?>
<p:tagLst xmlns:p="http://schemas.openxmlformats.org/presentationml/2006/main">
  <p:tag name="TABLE_ENDDRAG_ORIGIN_RECT" val="722*30"/>
  <p:tag name="TABLE_ENDDRAG_RECT" val="150*133*722*30"/>
</p:tagLst>
</file>

<file path=ppt/tags/tag393.xml><?xml version="1.0" encoding="utf-8"?>
<p:tagLst xmlns:p="http://schemas.openxmlformats.org/presentationml/2006/main">
  <p:tag name="KSO_WM_BEAUTIFY_FLAG" val=""/>
</p:tagLst>
</file>

<file path=ppt/tags/tag394.xml><?xml version="1.0" encoding="utf-8"?>
<p:tagLst xmlns:p="http://schemas.openxmlformats.org/presentationml/2006/main">
  <p:tag name="KSO_WM_BEAUTIFY_FLAG" val="#wm#"/>
  <p:tag name="KSO_WM_SLIDE_ID" val="custom20205081_1"/>
  <p:tag name="KSO_WM_SLIDE_INDEX" val="1"/>
  <p:tag name="KSO_WM_SLIDE_ITEM_CNT" val="0"/>
  <p:tag name="KSO_WM_SLIDE_LAYOUT" val="a_b"/>
  <p:tag name="KSO_WM_SLIDE_LAYOUT_CNT" val="1_1"/>
  <p:tag name="KSO_WM_SLIDE_SUBTYPE" val="defaultBlank"/>
  <p:tag name="KSO_WM_SLIDE_TYPE" val="title"/>
  <p:tag name="KSO_WM_TAG_VERSION" val="1.0"/>
  <p:tag name="KSO_WM_TEMPLATE_CATEGORY" val="custom"/>
  <p:tag name="KSO_WM_TEMPLATE_COLOR_TYPE" val="1"/>
  <p:tag name="KSO_WM_TEMPLATE_INDEX" val="20205081"/>
  <p:tag name="KSO_WM_TEMPLATE_MASTER_TYPE" val="0"/>
  <p:tag name="KSO_WM_TEMPLATE_SUBCATEGORY" val="19"/>
  <p:tag name="KSO_WM_TEMPLATE_THUMBS_INDEX" val="1、4、7、12、13、14、15、16、17、18、20、24、25、28、33、36、40、43、44"/>
  <p:tag name="KSO_WM_UNIT_SHOW_EDIT_AREA_INDICATION" val="1"/>
  <p:tag name="RESOURCE_RECORD_KEY" val="{&quot;29&quot;:[50053246,50053344],&quot;65&quot;:[20205081]}"/>
</p:tagLst>
</file>

<file path=ppt/tags/tag395.xml><?xml version="1.0" encoding="utf-8"?>
<p:tagLst xmlns:p="http://schemas.openxmlformats.org/presentationml/2006/main">
  <p:tag name="KSO_WM_BEAUTIFY_FLAG" val="#wm#"/>
  <p:tag name="KSO_WM_TEMPLATE_CATEGORY" val="custom"/>
  <p:tag name="KSO_WM_TEMPLATE_INDEX" val="20205081"/>
</p:tagLst>
</file>

<file path=ppt/tags/tag396.xml><?xml version="1.0" encoding="utf-8"?>
<p:tagLst xmlns:p="http://schemas.openxmlformats.org/presentationml/2006/main">
  <p:tag name="KSO_WM_BEAUTIFY_FLAG" val=""/>
</p:tagLst>
</file>

<file path=ppt/tags/tag397.xml><?xml version="1.0" encoding="utf-8"?>
<p:tagLst xmlns:p="http://schemas.openxmlformats.org/presentationml/2006/main">
  <p:tag name="KSO_WM_BEAUTIFY_FLAG" val=""/>
</p:tagLst>
</file>

<file path=ppt/tags/tag398.xml><?xml version="1.0" encoding="utf-8"?>
<p:tagLst xmlns:p="http://schemas.openxmlformats.org/presentationml/2006/main">
  <p:tag name="TABLE_ENDDRAG_ORIGIN_RECT" val="722*30"/>
  <p:tag name="TABLE_ENDDRAG_RECT" val="150*133*722*30"/>
</p:tagLst>
</file>

<file path=ppt/tags/tag399.xml><?xml version="1.0" encoding="utf-8"?>
<p:tagLst xmlns:p="http://schemas.openxmlformats.org/presentationml/2006/main">
  <p:tag name="KSO_WM_BEAUTIFY_FLAG" val=""/>
</p:tagLst>
</file>

<file path=ppt/tags/tag4.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40.xml><?xml version="1.0" encoding="utf-8"?>
<p:tagLst xmlns:p="http://schemas.openxmlformats.org/presentationml/2006/main">
  <p:tag name="KSO_WM_BEAUTIFY_FLAG" val="#wm#"/>
  <p:tag name="KSO_WM_SLIDE_ID" val="custom20205081_1"/>
  <p:tag name="KSO_WM_SLIDE_INDEX" val="1"/>
  <p:tag name="KSO_WM_SLIDE_ITEM_CNT" val="0"/>
  <p:tag name="KSO_WM_SLIDE_LAYOUT" val="a_b"/>
  <p:tag name="KSO_WM_SLIDE_LAYOUT_CNT" val="1_1"/>
  <p:tag name="KSO_WM_SLIDE_SUBTYPE" val="defaultBlank"/>
  <p:tag name="KSO_WM_SLIDE_TYPE" val="title"/>
  <p:tag name="KSO_WM_TAG_VERSION" val="1.0"/>
  <p:tag name="KSO_WM_TEMPLATE_CATEGORY" val="custom"/>
  <p:tag name="KSO_WM_TEMPLATE_COLOR_TYPE" val="1"/>
  <p:tag name="KSO_WM_TEMPLATE_INDEX" val="20205081"/>
  <p:tag name="KSO_WM_TEMPLATE_MASTER_TYPE" val="0"/>
  <p:tag name="KSO_WM_TEMPLATE_SUBCATEGORY" val="19"/>
  <p:tag name="KSO_WM_TEMPLATE_THUMBS_INDEX" val="1、4、7、12、13、14、15、16、17、18、20、24、25、28、33、36、40、43、44"/>
  <p:tag name="KSO_WM_UNIT_SHOW_EDIT_AREA_INDICATION" val="1"/>
</p:tagLst>
</file>

<file path=ppt/tags/tag400.xml><?xml version="1.0" encoding="utf-8"?>
<p:tagLst xmlns:p="http://schemas.openxmlformats.org/presentationml/2006/main">
  <p:tag name="KSO_WM_BEAUTIFY_FLAG" val="#wm#"/>
  <p:tag name="KSO_WM_SLIDE_ID" val="custom20205081_1"/>
  <p:tag name="KSO_WM_SLIDE_INDEX" val="1"/>
  <p:tag name="KSO_WM_SLIDE_ITEM_CNT" val="0"/>
  <p:tag name="KSO_WM_SLIDE_LAYOUT" val="a_b"/>
  <p:tag name="KSO_WM_SLIDE_LAYOUT_CNT" val="1_1"/>
  <p:tag name="KSO_WM_SLIDE_SUBTYPE" val="defaultBlank"/>
  <p:tag name="KSO_WM_SLIDE_TYPE" val="title"/>
  <p:tag name="KSO_WM_TAG_VERSION" val="1.0"/>
  <p:tag name="KSO_WM_TEMPLATE_CATEGORY" val="custom"/>
  <p:tag name="KSO_WM_TEMPLATE_COLOR_TYPE" val="1"/>
  <p:tag name="KSO_WM_TEMPLATE_INDEX" val="20205081"/>
  <p:tag name="KSO_WM_TEMPLATE_MASTER_TYPE" val="0"/>
  <p:tag name="KSO_WM_TEMPLATE_SUBCATEGORY" val="19"/>
  <p:tag name="KSO_WM_TEMPLATE_THUMBS_INDEX" val="1、4、7、12、13、14、15、16、17、18、20、24、25、28、33、36、40、43、44"/>
  <p:tag name="KSO_WM_UNIT_SHOW_EDIT_AREA_INDICATION" val="1"/>
  <p:tag name="RESOURCE_RECORD_KEY" val="{&quot;29&quot;:[50053246,50053344],&quot;65&quot;:[20205081]}"/>
</p:tagLst>
</file>

<file path=ppt/tags/tag401.xml><?xml version="1.0" encoding="utf-8"?>
<p:tagLst xmlns:p="http://schemas.openxmlformats.org/presentationml/2006/main">
  <p:tag name="KSO_WM_BEAUTIFY_FLAG" val=""/>
</p:tagLst>
</file>

<file path=ppt/tags/tag402.xml><?xml version="1.0" encoding="utf-8"?>
<p:tagLst xmlns:p="http://schemas.openxmlformats.org/presentationml/2006/main">
  <p:tag name="KSO_WM_BEAUTIFY_FLAG" val=""/>
</p:tagLst>
</file>

<file path=ppt/tags/tag403.xml><?xml version="1.0" encoding="utf-8"?>
<p:tagLst xmlns:p="http://schemas.openxmlformats.org/presentationml/2006/main">
  <p:tag name="TABLE_ENDDRAG_ORIGIN_RECT" val="722*30"/>
  <p:tag name="TABLE_ENDDRAG_RECT" val="150*133*722*30"/>
</p:tagLst>
</file>

<file path=ppt/tags/tag404.xml><?xml version="1.0" encoding="utf-8"?>
<p:tagLst xmlns:p="http://schemas.openxmlformats.org/presentationml/2006/main">
  <p:tag name="KSO_WM_BEAUTIFY_FLAG" val=""/>
</p:tagLst>
</file>

<file path=ppt/tags/tag405.xml><?xml version="1.0" encoding="utf-8"?>
<p:tagLst xmlns:p="http://schemas.openxmlformats.org/presentationml/2006/main">
  <p:tag name="KSO_WM_BEAUTIFY_FLAG" val="#wm#"/>
  <p:tag name="KSO_WM_SLIDE_ID" val="custom20205081_1"/>
  <p:tag name="KSO_WM_SLIDE_INDEX" val="1"/>
  <p:tag name="KSO_WM_SLIDE_ITEM_CNT" val="0"/>
  <p:tag name="KSO_WM_SLIDE_LAYOUT" val="a_b"/>
  <p:tag name="KSO_WM_SLIDE_LAYOUT_CNT" val="1_1"/>
  <p:tag name="KSO_WM_SLIDE_SUBTYPE" val="defaultBlank"/>
  <p:tag name="KSO_WM_SLIDE_TYPE" val="title"/>
  <p:tag name="KSO_WM_TAG_VERSION" val="1.0"/>
  <p:tag name="KSO_WM_TEMPLATE_CATEGORY" val="custom"/>
  <p:tag name="KSO_WM_TEMPLATE_COLOR_TYPE" val="1"/>
  <p:tag name="KSO_WM_TEMPLATE_INDEX" val="20205081"/>
  <p:tag name="KSO_WM_TEMPLATE_MASTER_TYPE" val="0"/>
  <p:tag name="KSO_WM_TEMPLATE_SUBCATEGORY" val="19"/>
  <p:tag name="KSO_WM_TEMPLATE_THUMBS_INDEX" val="1、4、7、12、13、14、15、16、17、18、20、24、25、28、33、36、40、43、44"/>
  <p:tag name="KSO_WM_UNIT_SHOW_EDIT_AREA_INDICATION" val="1"/>
  <p:tag name="RESOURCE_RECORD_KEY" val="{&quot;29&quot;:[50053246,50053344],&quot;65&quot;:[20205081]}"/>
</p:tagLst>
</file>

<file path=ppt/tags/tag406.xml><?xml version="1.0" encoding="utf-8"?>
<p:tagLst xmlns:p="http://schemas.openxmlformats.org/presentationml/2006/main">
  <p:tag name="KSO_WM_BEAUTIFY_FLAG" val=""/>
</p:tagLst>
</file>

<file path=ppt/tags/tag407.xml><?xml version="1.0" encoding="utf-8"?>
<p:tagLst xmlns:p="http://schemas.openxmlformats.org/presentationml/2006/main">
  <p:tag name="KSO_WM_BEAUTIFY_FLAG" val=""/>
</p:tagLst>
</file>

<file path=ppt/tags/tag408.xml><?xml version="1.0" encoding="utf-8"?>
<p:tagLst xmlns:p="http://schemas.openxmlformats.org/presentationml/2006/main">
  <p:tag name="TABLE_ENDDRAG_ORIGIN_RECT" val="722*30"/>
  <p:tag name="TABLE_ENDDRAG_RECT" val="150*133*722*30"/>
</p:tagLst>
</file>

<file path=ppt/tags/tag409.xml><?xml version="1.0" encoding="utf-8"?>
<p:tagLst xmlns:p="http://schemas.openxmlformats.org/presentationml/2006/main">
  <p:tag name="KSO_WM_BEAUTIFY_FLAG" val=""/>
</p:tagLst>
</file>

<file path=ppt/tags/tag41.xml><?xml version="1.0" encoding="utf-8"?>
<p:tagLst xmlns:p="http://schemas.openxmlformats.org/presentationml/2006/main">
  <p:tag name="KSO_WM_BEAUTIFY_FLAG" val=""/>
</p:tagLst>
</file>

<file path=ppt/tags/tag410.xml><?xml version="1.0" encoding="utf-8"?>
<p:tagLst xmlns:p="http://schemas.openxmlformats.org/presentationml/2006/main">
  <p:tag name="KSO_WM_BEAUTIFY_FLAG" val=""/>
</p:tagLst>
</file>

<file path=ppt/tags/tag411.xml><?xml version="1.0" encoding="utf-8"?>
<p:tagLst xmlns:p="http://schemas.openxmlformats.org/presentationml/2006/main">
  <p:tag name="KSO_WM_BEAUTIFY_FLAG" val="#wm#"/>
  <p:tag name="KSO_WM_SLIDE_ID" val="custom20205081_1"/>
  <p:tag name="KSO_WM_SLIDE_INDEX" val="1"/>
  <p:tag name="KSO_WM_SLIDE_ITEM_CNT" val="0"/>
  <p:tag name="KSO_WM_SLIDE_LAYOUT" val="a_b"/>
  <p:tag name="KSO_WM_SLIDE_LAYOUT_CNT" val="1_1"/>
  <p:tag name="KSO_WM_SLIDE_SUBTYPE" val="defaultBlank"/>
  <p:tag name="KSO_WM_SLIDE_TYPE" val="title"/>
  <p:tag name="KSO_WM_TAG_VERSION" val="1.0"/>
  <p:tag name="KSO_WM_TEMPLATE_CATEGORY" val="custom"/>
  <p:tag name="KSO_WM_TEMPLATE_COLOR_TYPE" val="1"/>
  <p:tag name="KSO_WM_TEMPLATE_INDEX" val="20205081"/>
  <p:tag name="KSO_WM_TEMPLATE_MASTER_TYPE" val="0"/>
  <p:tag name="KSO_WM_TEMPLATE_SUBCATEGORY" val="19"/>
  <p:tag name="KSO_WM_TEMPLATE_THUMBS_INDEX" val="1、4、7、12、13、14、15、16、17、18、20、24、25、28、33、36、40、43、44"/>
  <p:tag name="KSO_WM_UNIT_SHOW_EDIT_AREA_INDICATION" val="1"/>
  <p:tag name="RESOURCE_RECORD_KEY" val="{&quot;29&quot;:[50053246,50053344],&quot;65&quot;:[20205081]}"/>
</p:tagLst>
</file>

<file path=ppt/tags/tag412.xml><?xml version="1.0" encoding="utf-8"?>
<p:tagLst xmlns:p="http://schemas.openxmlformats.org/presentationml/2006/main">
  <p:tag name="KSO_WM_BEAUTIFY_FLAG" val=""/>
</p:tagLst>
</file>

<file path=ppt/tags/tag413.xml><?xml version="1.0" encoding="utf-8"?>
<p:tagLst xmlns:p="http://schemas.openxmlformats.org/presentationml/2006/main">
  <p:tag name="KSO_WM_BEAUTIFY_FLAG" val=""/>
</p:tagLst>
</file>

<file path=ppt/tags/tag414.xml><?xml version="1.0" encoding="utf-8"?>
<p:tagLst xmlns:p="http://schemas.openxmlformats.org/presentationml/2006/main">
  <p:tag name="TABLE_ENDDRAG_ORIGIN_RECT" val="722*30"/>
  <p:tag name="TABLE_ENDDRAG_RECT" val="150*133*722*30"/>
</p:tagLst>
</file>

<file path=ppt/tags/tag415.xml><?xml version="1.0" encoding="utf-8"?>
<p:tagLst xmlns:p="http://schemas.openxmlformats.org/presentationml/2006/main">
  <p:tag name="KSO_WM_BEAUTIFY_FLAG" val=""/>
</p:tagLst>
</file>

<file path=ppt/tags/tag416.xml><?xml version="1.0" encoding="utf-8"?>
<p:tagLst xmlns:p="http://schemas.openxmlformats.org/presentationml/2006/main">
  <p:tag name="KSO_WM_BEAUTIFY_FLAG" val=""/>
</p:tagLst>
</file>

<file path=ppt/tags/tag417.xml><?xml version="1.0" encoding="utf-8"?>
<p:tagLst xmlns:p="http://schemas.openxmlformats.org/presentationml/2006/main">
  <p:tag name="KSO_WM_BEAUTIFY_FLAG" val="#wm#"/>
  <p:tag name="KSO_WM_SLIDE_ID" val="custom20205081_1"/>
  <p:tag name="KSO_WM_SLIDE_INDEX" val="1"/>
  <p:tag name="KSO_WM_SLIDE_ITEM_CNT" val="0"/>
  <p:tag name="KSO_WM_SLIDE_LAYOUT" val="a_b"/>
  <p:tag name="KSO_WM_SLIDE_LAYOUT_CNT" val="1_1"/>
  <p:tag name="KSO_WM_SLIDE_SUBTYPE" val="defaultBlank"/>
  <p:tag name="KSO_WM_SLIDE_TYPE" val="title"/>
  <p:tag name="KSO_WM_TAG_VERSION" val="1.0"/>
  <p:tag name="KSO_WM_TEMPLATE_CATEGORY" val="custom"/>
  <p:tag name="KSO_WM_TEMPLATE_COLOR_TYPE" val="1"/>
  <p:tag name="KSO_WM_TEMPLATE_INDEX" val="20205081"/>
  <p:tag name="KSO_WM_TEMPLATE_MASTER_TYPE" val="0"/>
  <p:tag name="KSO_WM_TEMPLATE_SUBCATEGORY" val="19"/>
  <p:tag name="KSO_WM_TEMPLATE_THUMBS_INDEX" val="1、4、7、12、13、14、15、16、17、18、20、24、25、28、33、36、40、43、44"/>
  <p:tag name="KSO_WM_UNIT_SHOW_EDIT_AREA_INDICATION" val="1"/>
  <p:tag name="RESOURCE_RECORD_KEY" val="{&quot;29&quot;:[50053246,50053344],&quot;65&quot;:[20205081]}"/>
</p:tagLst>
</file>

<file path=ppt/tags/tag418.xml><?xml version="1.0" encoding="utf-8"?>
<p:tagLst xmlns:p="http://schemas.openxmlformats.org/presentationml/2006/main">
  <p:tag name="KSO_WM_BEAUTIFY_FLAG" val=""/>
</p:tagLst>
</file>

<file path=ppt/tags/tag419.xml><?xml version="1.0" encoding="utf-8"?>
<p:tagLst xmlns:p="http://schemas.openxmlformats.org/presentationml/2006/main">
  <p:tag name="TABLE_ENDDRAG_ORIGIN_RECT" val="722*30"/>
  <p:tag name="TABLE_ENDDRAG_RECT" val="150*133*722*30"/>
</p:tagLst>
</file>

<file path=ppt/tags/tag42.xml><?xml version="1.0" encoding="utf-8"?>
<p:tagLst xmlns:p="http://schemas.openxmlformats.org/presentationml/2006/main">
  <p:tag name="KSO_WM_BEAUTIFY_FLAG" val=""/>
</p:tagLst>
</file>

<file path=ppt/tags/tag420.xml><?xml version="1.0" encoding="utf-8"?>
<p:tagLst xmlns:p="http://schemas.openxmlformats.org/presentationml/2006/main">
  <p:tag name="KSO_WM_BEAUTIFY_FLAG" val=""/>
</p:tagLst>
</file>

<file path=ppt/tags/tag421.xml><?xml version="1.0" encoding="utf-8"?>
<p:tagLst xmlns:p="http://schemas.openxmlformats.org/presentationml/2006/main">
  <p:tag name="KSO_WM_BEAUTIFY_FLAG" val=""/>
</p:tagLst>
</file>

<file path=ppt/tags/tag422.xml><?xml version="1.0" encoding="utf-8"?>
<p:tagLst xmlns:p="http://schemas.openxmlformats.org/presentationml/2006/main">
  <p:tag name="KSO_WM_BEAUTIFY_FLAG" val=""/>
</p:tagLst>
</file>

<file path=ppt/tags/tag423.xml><?xml version="1.0" encoding="utf-8"?>
<p:tagLst xmlns:p="http://schemas.openxmlformats.org/presentationml/2006/main">
  <p:tag name="KSO_WM_BEAUTIFY_FLAG" val="#wm#"/>
  <p:tag name="KSO_WM_SLIDE_ID" val="custom20205081_1"/>
  <p:tag name="KSO_WM_SLIDE_INDEX" val="1"/>
  <p:tag name="KSO_WM_SLIDE_ITEM_CNT" val="0"/>
  <p:tag name="KSO_WM_SLIDE_LAYOUT" val="a_b"/>
  <p:tag name="KSO_WM_SLIDE_LAYOUT_CNT" val="1_1"/>
  <p:tag name="KSO_WM_SLIDE_SUBTYPE" val="defaultBlank"/>
  <p:tag name="KSO_WM_SLIDE_TYPE" val="title"/>
  <p:tag name="KSO_WM_TAG_VERSION" val="1.0"/>
  <p:tag name="KSO_WM_TEMPLATE_CATEGORY" val="custom"/>
  <p:tag name="KSO_WM_TEMPLATE_COLOR_TYPE" val="1"/>
  <p:tag name="KSO_WM_TEMPLATE_INDEX" val="20205081"/>
  <p:tag name="KSO_WM_TEMPLATE_MASTER_TYPE" val="0"/>
  <p:tag name="KSO_WM_TEMPLATE_SUBCATEGORY" val="19"/>
  <p:tag name="KSO_WM_TEMPLATE_THUMBS_INDEX" val="1、4、7、12、13、14、15、16、17、18、20、24、25、28、33、36、40、43、44"/>
  <p:tag name="KSO_WM_UNIT_SHOW_EDIT_AREA_INDICATION" val="1"/>
  <p:tag name="RESOURCE_RECORD_KEY" val="{&quot;29&quot;:[50053246,50053344],&quot;65&quot;:[20205081]}"/>
</p:tagLst>
</file>

<file path=ppt/tags/tag424.xml><?xml version="1.0" encoding="utf-8"?>
<p:tagLst xmlns:p="http://schemas.openxmlformats.org/presentationml/2006/main">
  <p:tag name="KSO_WM_BEAUTIFY_FLAG" val="#wm#"/>
  <p:tag name="KSO_WM_TEMPLATE_CATEGORY" val="custom"/>
  <p:tag name="KSO_WM_TEMPLATE_INDEX" val="20205081"/>
</p:tagLst>
</file>

<file path=ppt/tags/tag425.xml><?xml version="1.0" encoding="utf-8"?>
<p:tagLst xmlns:p="http://schemas.openxmlformats.org/presentationml/2006/main">
  <p:tag name="KSO_WM_BEAUTIFY_FLAG" val=""/>
</p:tagLst>
</file>

<file path=ppt/tags/tag426.xml><?xml version="1.0" encoding="utf-8"?>
<p:tagLst xmlns:p="http://schemas.openxmlformats.org/presentationml/2006/main">
  <p:tag name="KSO_WM_BEAUTIFY_FLAG" val=""/>
</p:tagLst>
</file>

<file path=ppt/tags/tag427.xml><?xml version="1.0" encoding="utf-8"?>
<p:tagLst xmlns:p="http://schemas.openxmlformats.org/presentationml/2006/main">
  <p:tag name="TABLE_ENDDRAG_ORIGIN_RECT" val="722*30"/>
  <p:tag name="TABLE_ENDDRAG_RECT" val="150*133*722*30"/>
</p:tagLst>
</file>

<file path=ppt/tags/tag428.xml><?xml version="1.0" encoding="utf-8"?>
<p:tagLst xmlns:p="http://schemas.openxmlformats.org/presentationml/2006/main">
  <p:tag name="KSO_WM_BEAUTIFY_FLAG" val=""/>
</p:tagLst>
</file>

<file path=ppt/tags/tag429.xml><?xml version="1.0" encoding="utf-8"?>
<p:tagLst xmlns:p="http://schemas.openxmlformats.org/presentationml/2006/main">
  <p:tag name="KSO_WM_BEAUTIFY_FLAG" val="#wm#"/>
  <p:tag name="KSO_WM_SLIDE_ID" val="custom20205081_1"/>
  <p:tag name="KSO_WM_SLIDE_INDEX" val="1"/>
  <p:tag name="KSO_WM_SLIDE_ITEM_CNT" val="0"/>
  <p:tag name="KSO_WM_SLIDE_LAYOUT" val="a_b"/>
  <p:tag name="KSO_WM_SLIDE_LAYOUT_CNT" val="1_1"/>
  <p:tag name="KSO_WM_SLIDE_SUBTYPE" val="defaultBlank"/>
  <p:tag name="KSO_WM_SLIDE_TYPE" val="title"/>
  <p:tag name="KSO_WM_TAG_VERSION" val="1.0"/>
  <p:tag name="KSO_WM_TEMPLATE_CATEGORY" val="custom"/>
  <p:tag name="KSO_WM_TEMPLATE_COLOR_TYPE" val="1"/>
  <p:tag name="KSO_WM_TEMPLATE_INDEX" val="20205081"/>
  <p:tag name="KSO_WM_TEMPLATE_MASTER_TYPE" val="0"/>
  <p:tag name="KSO_WM_TEMPLATE_SUBCATEGORY" val="19"/>
  <p:tag name="KSO_WM_TEMPLATE_THUMBS_INDEX" val="1、4、7、12、13、14、15、16、17、18、20、24、25、28、33、36、40、43、44"/>
  <p:tag name="KSO_WM_UNIT_SHOW_EDIT_AREA_INDICATION" val="1"/>
  <p:tag name="RESOURCE_RECORD_KEY" val="{&quot;29&quot;:[50053246,50053344],&quot;65&quot;:[20205081]}"/>
</p:tagLst>
</file>

<file path=ppt/tags/tag43.xml><?xml version="1.0" encoding="utf-8"?>
<p:tagLst xmlns:p="http://schemas.openxmlformats.org/presentationml/2006/main">
  <p:tag name="KSO_WM_BEAUTIFY_FLAG" val=""/>
</p:tagLst>
</file>

<file path=ppt/tags/tag430.xml><?xml version="1.0" encoding="utf-8"?>
<p:tagLst xmlns:p="http://schemas.openxmlformats.org/presentationml/2006/main">
  <p:tag name="KSO_WM_BEAUTIFY_FLAG" val=""/>
</p:tagLst>
</file>

<file path=ppt/tags/tag431.xml><?xml version="1.0" encoding="utf-8"?>
<p:tagLst xmlns:p="http://schemas.openxmlformats.org/presentationml/2006/main">
  <p:tag name="KSO_WM_BEAUTIFY_FLAG" val=""/>
</p:tagLst>
</file>

<file path=ppt/tags/tag432.xml><?xml version="1.0" encoding="utf-8"?>
<p:tagLst xmlns:p="http://schemas.openxmlformats.org/presentationml/2006/main">
  <p:tag name="TABLE_ENDDRAG_ORIGIN_RECT" val="722*30"/>
  <p:tag name="TABLE_ENDDRAG_RECT" val="150*133*722*30"/>
</p:tagLst>
</file>

<file path=ppt/tags/tag433.xml><?xml version="1.0" encoding="utf-8"?>
<p:tagLst xmlns:p="http://schemas.openxmlformats.org/presentationml/2006/main">
  <p:tag name="KSO_WM_BEAUTIFY_FLAG" val=""/>
</p:tagLst>
</file>

<file path=ppt/tags/tag434.xml><?xml version="1.0" encoding="utf-8"?>
<p:tagLst xmlns:p="http://schemas.openxmlformats.org/presentationml/2006/main">
  <p:tag name="KSO_WM_BEAUTIFY_FLAG" val="#wm#"/>
  <p:tag name="KSO_WM_SLIDE_ID" val="custom20205081_1"/>
  <p:tag name="KSO_WM_SLIDE_INDEX" val="1"/>
  <p:tag name="KSO_WM_SLIDE_ITEM_CNT" val="0"/>
  <p:tag name="KSO_WM_SLIDE_LAYOUT" val="a_b"/>
  <p:tag name="KSO_WM_SLIDE_LAYOUT_CNT" val="1_1"/>
  <p:tag name="KSO_WM_SLIDE_SUBTYPE" val="defaultBlank"/>
  <p:tag name="KSO_WM_SLIDE_TYPE" val="title"/>
  <p:tag name="KSO_WM_TAG_VERSION" val="1.0"/>
  <p:tag name="KSO_WM_TEMPLATE_CATEGORY" val="custom"/>
  <p:tag name="KSO_WM_TEMPLATE_COLOR_TYPE" val="1"/>
  <p:tag name="KSO_WM_TEMPLATE_INDEX" val="20205081"/>
  <p:tag name="KSO_WM_TEMPLATE_MASTER_TYPE" val="0"/>
  <p:tag name="KSO_WM_TEMPLATE_SUBCATEGORY" val="19"/>
  <p:tag name="KSO_WM_TEMPLATE_THUMBS_INDEX" val="1、4、7、12、13、14、15、16、17、18、20、24、25、28、33、36、40、43、44"/>
  <p:tag name="KSO_WM_UNIT_SHOW_EDIT_AREA_INDICATION" val="1"/>
  <p:tag name="RESOURCE_RECORD_KEY" val="{&quot;29&quot;:[50053246,50053344],&quot;65&quot;:[20205081]}"/>
</p:tagLst>
</file>

<file path=ppt/tags/tag435.xml><?xml version="1.0" encoding="utf-8"?>
<p:tagLst xmlns:p="http://schemas.openxmlformats.org/presentationml/2006/main">
  <p:tag name="KSO_WM_BEAUTIFY_FLAG" val=""/>
</p:tagLst>
</file>

<file path=ppt/tags/tag436.xml><?xml version="1.0" encoding="utf-8"?>
<p:tagLst xmlns:p="http://schemas.openxmlformats.org/presentationml/2006/main">
  <p:tag name="KSO_WM_BEAUTIFY_FLAG" val="#wm#"/>
  <p:tag name="KSO_WM_TEMPLATE_CATEGORY" val="custom"/>
  <p:tag name="KSO_WM_TEMPLATE_INDEX" val="20205081"/>
</p:tagLst>
</file>

<file path=ppt/tags/tag437.xml><?xml version="1.0" encoding="utf-8"?>
<p:tagLst xmlns:p="http://schemas.openxmlformats.org/presentationml/2006/main">
  <p:tag name="KSO_WM_BEAUTIFY_FLAG" val="#wm#"/>
  <p:tag name="KSO_WM_TEMPLATE_CATEGORY" val="custom"/>
  <p:tag name="KSO_WM_TEMPLATE_INDEX" val="20205081"/>
</p:tagLst>
</file>

<file path=ppt/tags/tag438.xml><?xml version="1.0" encoding="utf-8"?>
<p:tagLst xmlns:p="http://schemas.openxmlformats.org/presentationml/2006/main">
  <p:tag name="KSO_WM_BEAUTIFY_FLAG" val=""/>
</p:tagLst>
</file>

<file path=ppt/tags/tag439.xml><?xml version="1.0" encoding="utf-8"?>
<p:tagLst xmlns:p="http://schemas.openxmlformats.org/presentationml/2006/main">
  <p:tag name="KSO_WM_BEAUTIFY_FLAG" val=""/>
</p:tagLst>
</file>

<file path=ppt/tags/tag44.xml><?xml version="1.0" encoding="utf-8"?>
<p:tagLst xmlns:p="http://schemas.openxmlformats.org/presentationml/2006/main">
  <p:tag name="KSO_WM_DIAGRAM_VIRTUALLY_FRAME" val="{&quot;height&quot;:414.9,&quot;left&quot;:561.6,&quot;top&quot;:98.45,&quot;width&quot;:317.05}"/>
</p:tagLst>
</file>

<file path=ppt/tags/tag440.xml><?xml version="1.0" encoding="utf-8"?>
<p:tagLst xmlns:p="http://schemas.openxmlformats.org/presentationml/2006/main">
  <p:tag name="TABLE_ENDDRAG_ORIGIN_RECT" val="722*30"/>
  <p:tag name="TABLE_ENDDRAG_RECT" val="150*133*722*30"/>
</p:tagLst>
</file>

<file path=ppt/tags/tag441.xml><?xml version="1.0" encoding="utf-8"?>
<p:tagLst xmlns:p="http://schemas.openxmlformats.org/presentationml/2006/main">
  <p:tag name="KSO_WM_BEAUTIFY_FLAG" val=""/>
</p:tagLst>
</file>

<file path=ppt/tags/tag442.xml><?xml version="1.0" encoding="utf-8"?>
<p:tagLst xmlns:p="http://schemas.openxmlformats.org/presentationml/2006/main">
  <p:tag name="KSO_WM_BEAUTIFY_FLAG" val="#wm#"/>
  <p:tag name="KSO_WM_SLIDE_ID" val="custom20205081_1"/>
  <p:tag name="KSO_WM_SLIDE_INDEX" val="1"/>
  <p:tag name="KSO_WM_SLIDE_ITEM_CNT" val="0"/>
  <p:tag name="KSO_WM_SLIDE_LAYOUT" val="a_b"/>
  <p:tag name="KSO_WM_SLIDE_LAYOUT_CNT" val="1_1"/>
  <p:tag name="KSO_WM_SLIDE_SUBTYPE" val="defaultBlank"/>
  <p:tag name="KSO_WM_SLIDE_TYPE" val="title"/>
  <p:tag name="KSO_WM_TAG_VERSION" val="1.0"/>
  <p:tag name="KSO_WM_TEMPLATE_CATEGORY" val="custom"/>
  <p:tag name="KSO_WM_TEMPLATE_COLOR_TYPE" val="1"/>
  <p:tag name="KSO_WM_TEMPLATE_INDEX" val="20205081"/>
  <p:tag name="KSO_WM_TEMPLATE_MASTER_TYPE" val="0"/>
  <p:tag name="KSO_WM_TEMPLATE_SUBCATEGORY" val="19"/>
  <p:tag name="KSO_WM_TEMPLATE_THUMBS_INDEX" val="1、4、7、12、13、14、15、16、17、18、20、24、25、28、33、36、40、43、44"/>
  <p:tag name="KSO_WM_UNIT_SHOW_EDIT_AREA_INDICATION" val="1"/>
  <p:tag name="RESOURCE_RECORD_KEY" val="{&quot;29&quot;:[50053246,50053344],&quot;65&quot;:[20205081]}"/>
</p:tagLst>
</file>

<file path=ppt/tags/tag443.xml><?xml version="1.0" encoding="utf-8"?>
<p:tagLst xmlns:p="http://schemas.openxmlformats.org/presentationml/2006/main">
  <p:tag name="KSO_WM_BEAUTIFY_FLAG" val=""/>
</p:tagLst>
</file>

<file path=ppt/tags/tag444.xml><?xml version="1.0" encoding="utf-8"?>
<p:tagLst xmlns:p="http://schemas.openxmlformats.org/presentationml/2006/main">
  <p:tag name="KSO_WM_BEAUTIFY_FLAG" val=""/>
</p:tagLst>
</file>

<file path=ppt/tags/tag445.xml><?xml version="1.0" encoding="utf-8"?>
<p:tagLst xmlns:p="http://schemas.openxmlformats.org/presentationml/2006/main">
  <p:tag name="TABLE_ENDDRAG_ORIGIN_RECT" val="722*30"/>
  <p:tag name="TABLE_ENDDRAG_RECT" val="150*133*722*30"/>
</p:tagLst>
</file>

<file path=ppt/tags/tag446.xml><?xml version="1.0" encoding="utf-8"?>
<p:tagLst xmlns:p="http://schemas.openxmlformats.org/presentationml/2006/main">
  <p:tag name="KSO_WM_BEAUTIFY_FLAG" val=""/>
</p:tagLst>
</file>

<file path=ppt/tags/tag447.xml><?xml version="1.0" encoding="utf-8"?>
<p:tagLst xmlns:p="http://schemas.openxmlformats.org/presentationml/2006/main">
  <p:tag name="KSO_WM_BEAUTIFY_FLAG" val="#wm#"/>
  <p:tag name="KSO_WM_SLIDE_ID" val="custom20205081_1"/>
  <p:tag name="KSO_WM_SLIDE_INDEX" val="1"/>
  <p:tag name="KSO_WM_SLIDE_ITEM_CNT" val="0"/>
  <p:tag name="KSO_WM_SLIDE_LAYOUT" val="a_b"/>
  <p:tag name="KSO_WM_SLIDE_LAYOUT_CNT" val="1_1"/>
  <p:tag name="KSO_WM_SLIDE_SUBTYPE" val="defaultBlank"/>
  <p:tag name="KSO_WM_SLIDE_TYPE" val="title"/>
  <p:tag name="KSO_WM_TAG_VERSION" val="1.0"/>
  <p:tag name="KSO_WM_TEMPLATE_CATEGORY" val="custom"/>
  <p:tag name="KSO_WM_TEMPLATE_COLOR_TYPE" val="1"/>
  <p:tag name="KSO_WM_TEMPLATE_INDEX" val="20205081"/>
  <p:tag name="KSO_WM_TEMPLATE_MASTER_TYPE" val="0"/>
  <p:tag name="KSO_WM_TEMPLATE_SUBCATEGORY" val="19"/>
  <p:tag name="KSO_WM_TEMPLATE_THUMBS_INDEX" val="1、4、7、12、13、14、15、16、17、18、20、24、25、28、33、36、40、43、44"/>
  <p:tag name="KSO_WM_UNIT_SHOW_EDIT_AREA_INDICATION" val="1"/>
  <p:tag name="RESOURCE_RECORD_KEY" val="{&quot;29&quot;:[50053246,50053344],&quot;65&quot;:[20205081]}"/>
</p:tagLst>
</file>

<file path=ppt/tags/tag448.xml><?xml version="1.0" encoding="utf-8"?>
<p:tagLst xmlns:p="http://schemas.openxmlformats.org/presentationml/2006/main">
  <p:tag name="KSO_WM_BEAUTIFY_FLAG" val=""/>
</p:tagLst>
</file>

<file path=ppt/tags/tag449.xml><?xml version="1.0" encoding="utf-8"?>
<p:tagLst xmlns:p="http://schemas.openxmlformats.org/presentationml/2006/main">
  <p:tag name="KSO_WM_BEAUTIFY_FLAG" val=""/>
</p:tagLst>
</file>

<file path=ppt/tags/tag45.xml><?xml version="1.0" encoding="utf-8"?>
<p:tagLst xmlns:p="http://schemas.openxmlformats.org/presentationml/2006/main">
  <p:tag name="KSO_WM_DIAGRAM_VIRTUALLY_FRAME" val="{&quot;height&quot;:414.9,&quot;left&quot;:561.6,&quot;top&quot;:98.45,&quot;width&quot;:317.05}"/>
</p:tagLst>
</file>

<file path=ppt/tags/tag450.xml><?xml version="1.0" encoding="utf-8"?>
<p:tagLst xmlns:p="http://schemas.openxmlformats.org/presentationml/2006/main">
  <p:tag name="TABLE_ENDDRAG_ORIGIN_RECT" val="722*30"/>
  <p:tag name="TABLE_ENDDRAG_RECT" val="150*133*722*30"/>
</p:tagLst>
</file>

<file path=ppt/tags/tag451.xml><?xml version="1.0" encoding="utf-8"?>
<p:tagLst xmlns:p="http://schemas.openxmlformats.org/presentationml/2006/main">
  <p:tag name="KSO_WM_BEAUTIFY_FLAG" val=""/>
</p:tagLst>
</file>

<file path=ppt/tags/tag452.xml><?xml version="1.0" encoding="utf-8"?>
<p:tagLst xmlns:p="http://schemas.openxmlformats.org/presentationml/2006/main">
  <p:tag name="KSO_WM_BEAUTIFY_FLAG" val=""/>
</p:tagLst>
</file>

<file path=ppt/tags/tag453.xml><?xml version="1.0" encoding="utf-8"?>
<p:tagLst xmlns:p="http://schemas.openxmlformats.org/presentationml/2006/main">
  <p:tag name="KSO_WM_BEAUTIFY_FLAG" val="#wm#"/>
  <p:tag name="KSO_WM_SLIDE_ID" val="custom20205081_1"/>
  <p:tag name="KSO_WM_SLIDE_INDEX" val="1"/>
  <p:tag name="KSO_WM_SLIDE_ITEM_CNT" val="0"/>
  <p:tag name="KSO_WM_SLIDE_LAYOUT" val="a_b"/>
  <p:tag name="KSO_WM_SLIDE_LAYOUT_CNT" val="1_1"/>
  <p:tag name="KSO_WM_SLIDE_SUBTYPE" val="defaultBlank"/>
  <p:tag name="KSO_WM_SLIDE_TYPE" val="title"/>
  <p:tag name="KSO_WM_TAG_VERSION" val="1.0"/>
  <p:tag name="KSO_WM_TEMPLATE_CATEGORY" val="custom"/>
  <p:tag name="KSO_WM_TEMPLATE_COLOR_TYPE" val="1"/>
  <p:tag name="KSO_WM_TEMPLATE_INDEX" val="20205081"/>
  <p:tag name="KSO_WM_TEMPLATE_MASTER_TYPE" val="0"/>
  <p:tag name="KSO_WM_TEMPLATE_SUBCATEGORY" val="19"/>
  <p:tag name="KSO_WM_TEMPLATE_THUMBS_INDEX" val="1、4、7、12、13、14、15、16、17、18、20、24、25、28、33、36、40、43、44"/>
  <p:tag name="KSO_WM_UNIT_SHOW_EDIT_AREA_INDICATION" val="1"/>
  <p:tag name="RESOURCE_RECORD_KEY" val="{&quot;29&quot;:[50053246,50053344],&quot;65&quot;:[20205081]}"/>
</p:tagLst>
</file>

<file path=ppt/tags/tag454.xml><?xml version="1.0" encoding="utf-8"?>
<p:tagLst xmlns:p="http://schemas.openxmlformats.org/presentationml/2006/main">
  <p:tag name="KSO_WM_BEAUTIFY_FLAG" val=""/>
</p:tagLst>
</file>

<file path=ppt/tags/tag455.xml><?xml version="1.0" encoding="utf-8"?>
<p:tagLst xmlns:p="http://schemas.openxmlformats.org/presentationml/2006/main">
  <p:tag name="KSO_WM_BEAUTIFY_FLAG" val=""/>
</p:tagLst>
</file>

<file path=ppt/tags/tag456.xml><?xml version="1.0" encoding="utf-8"?>
<p:tagLst xmlns:p="http://schemas.openxmlformats.org/presentationml/2006/main">
  <p:tag name="TABLE_ENDDRAG_ORIGIN_RECT" val="722*30"/>
  <p:tag name="TABLE_ENDDRAG_RECT" val="150*133*722*30"/>
</p:tagLst>
</file>

<file path=ppt/tags/tag457.xml><?xml version="1.0" encoding="utf-8"?>
<p:tagLst xmlns:p="http://schemas.openxmlformats.org/presentationml/2006/main">
  <p:tag name="KSO_WM_BEAUTIFY_FLAG" val=""/>
</p:tagLst>
</file>

<file path=ppt/tags/tag458.xml><?xml version="1.0" encoding="utf-8"?>
<p:tagLst xmlns:p="http://schemas.openxmlformats.org/presentationml/2006/main">
  <p:tag name="KSO_WM_BEAUTIFY_FLAG" val="#wm#"/>
  <p:tag name="KSO_WM_SLIDE_ID" val="custom20205081_1"/>
  <p:tag name="KSO_WM_SLIDE_INDEX" val="1"/>
  <p:tag name="KSO_WM_SLIDE_ITEM_CNT" val="0"/>
  <p:tag name="KSO_WM_SLIDE_LAYOUT" val="a_b"/>
  <p:tag name="KSO_WM_SLIDE_LAYOUT_CNT" val="1_1"/>
  <p:tag name="KSO_WM_SLIDE_SUBTYPE" val="defaultBlank"/>
  <p:tag name="KSO_WM_SLIDE_TYPE" val="title"/>
  <p:tag name="KSO_WM_TAG_VERSION" val="1.0"/>
  <p:tag name="KSO_WM_TEMPLATE_CATEGORY" val="custom"/>
  <p:tag name="KSO_WM_TEMPLATE_COLOR_TYPE" val="1"/>
  <p:tag name="KSO_WM_TEMPLATE_INDEX" val="20205081"/>
  <p:tag name="KSO_WM_TEMPLATE_MASTER_TYPE" val="0"/>
  <p:tag name="KSO_WM_TEMPLATE_SUBCATEGORY" val="19"/>
  <p:tag name="KSO_WM_TEMPLATE_THUMBS_INDEX" val="1、4、7、12、13、14、15、16、17、18、20、24、25、28、33、36、40、43、44"/>
  <p:tag name="KSO_WM_UNIT_SHOW_EDIT_AREA_INDICATION" val="1"/>
  <p:tag name="RESOURCE_RECORD_KEY" val="{&quot;29&quot;:[50053246,50053344],&quot;65&quot;:[20205081]}"/>
</p:tagLst>
</file>

<file path=ppt/tags/tag459.xml><?xml version="1.0" encoding="utf-8"?>
<p:tagLst xmlns:p="http://schemas.openxmlformats.org/presentationml/2006/main">
  <p:tag name="KSO_WM_BEAUTIFY_FLAG" val="#wm#"/>
  <p:tag name="KSO_WM_TEMPLATE_CATEGORY" val="custom"/>
  <p:tag name="KSO_WM_TEMPLATE_INDEX" val="20205081"/>
</p:tagLst>
</file>

<file path=ppt/tags/tag46.xml><?xml version="1.0" encoding="utf-8"?>
<p:tagLst xmlns:p="http://schemas.openxmlformats.org/presentationml/2006/main">
  <p:tag name="KSO_WM_BEAUTIFY_FLAG" val=""/>
</p:tagLst>
</file>

<file path=ppt/tags/tag460.xml><?xml version="1.0" encoding="utf-8"?>
<p:tagLst xmlns:p="http://schemas.openxmlformats.org/presentationml/2006/main">
  <p:tag name="KSO_WM_BEAUTIFY_FLAG" val=""/>
</p:tagLst>
</file>

<file path=ppt/tags/tag461.xml><?xml version="1.0" encoding="utf-8"?>
<p:tagLst xmlns:p="http://schemas.openxmlformats.org/presentationml/2006/main">
  <p:tag name="KSO_WM_BEAUTIFY_FLAG" val=""/>
</p:tagLst>
</file>

<file path=ppt/tags/tag462.xml><?xml version="1.0" encoding="utf-8"?>
<p:tagLst xmlns:p="http://schemas.openxmlformats.org/presentationml/2006/main">
  <p:tag name="TABLE_ENDDRAG_ORIGIN_RECT" val="722*30"/>
  <p:tag name="TABLE_ENDDRAG_RECT" val="150*133*722*30"/>
</p:tagLst>
</file>

<file path=ppt/tags/tag463.xml><?xml version="1.0" encoding="utf-8"?>
<p:tagLst xmlns:p="http://schemas.openxmlformats.org/presentationml/2006/main">
  <p:tag name="KSO_WM_BEAUTIFY_FLAG" val=""/>
</p:tagLst>
</file>

<file path=ppt/tags/tag464.xml><?xml version="1.0" encoding="utf-8"?>
<p:tagLst xmlns:p="http://schemas.openxmlformats.org/presentationml/2006/main">
  <p:tag name="KSO_WM_BEAUTIFY_FLAG" val="#wm#"/>
  <p:tag name="KSO_WM_SLIDE_ID" val="custom20205081_1"/>
  <p:tag name="KSO_WM_SLIDE_INDEX" val="1"/>
  <p:tag name="KSO_WM_SLIDE_ITEM_CNT" val="0"/>
  <p:tag name="KSO_WM_SLIDE_LAYOUT" val="a_b"/>
  <p:tag name="KSO_WM_SLIDE_LAYOUT_CNT" val="1_1"/>
  <p:tag name="KSO_WM_SLIDE_SUBTYPE" val="defaultBlank"/>
  <p:tag name="KSO_WM_SLIDE_TYPE" val="title"/>
  <p:tag name="KSO_WM_TAG_VERSION" val="1.0"/>
  <p:tag name="KSO_WM_TEMPLATE_CATEGORY" val="custom"/>
  <p:tag name="KSO_WM_TEMPLATE_COLOR_TYPE" val="1"/>
  <p:tag name="KSO_WM_TEMPLATE_INDEX" val="20205081"/>
  <p:tag name="KSO_WM_TEMPLATE_MASTER_TYPE" val="0"/>
  <p:tag name="KSO_WM_TEMPLATE_SUBCATEGORY" val="19"/>
  <p:tag name="KSO_WM_TEMPLATE_THUMBS_INDEX" val="1、4、7、12、13、14、15、16、17、18、20、24、25、28、33、36、40、43、44"/>
  <p:tag name="KSO_WM_UNIT_SHOW_EDIT_AREA_INDICATION" val="1"/>
  <p:tag name="RESOURCE_RECORD_KEY" val="{&quot;29&quot;:[50053246,50053344],&quot;65&quot;:[20205081]}"/>
</p:tagLst>
</file>

<file path=ppt/tags/tag465.xml><?xml version="1.0" encoding="utf-8"?>
<p:tagLst xmlns:p="http://schemas.openxmlformats.org/presentationml/2006/main">
  <p:tag name="KSO_WM_BEAUTIFY_FLAG" val=""/>
</p:tagLst>
</file>

<file path=ppt/tags/tag466.xml><?xml version="1.0" encoding="utf-8"?>
<p:tagLst xmlns:p="http://schemas.openxmlformats.org/presentationml/2006/main">
  <p:tag name="KSO_WM_BEAUTIFY_FLAG" val=""/>
</p:tagLst>
</file>

<file path=ppt/tags/tag467.xml><?xml version="1.0" encoding="utf-8"?>
<p:tagLst xmlns:p="http://schemas.openxmlformats.org/presentationml/2006/main">
  <p:tag name="TABLE_ENDDRAG_ORIGIN_RECT" val="722*30"/>
  <p:tag name="TABLE_ENDDRAG_RECT" val="150*133*722*30"/>
</p:tagLst>
</file>

<file path=ppt/tags/tag468.xml><?xml version="1.0" encoding="utf-8"?>
<p:tagLst xmlns:p="http://schemas.openxmlformats.org/presentationml/2006/main">
  <p:tag name="KSO_WM_BEAUTIFY_FLAG" val=""/>
</p:tagLst>
</file>

<file path=ppt/tags/tag469.xml><?xml version="1.0" encoding="utf-8"?>
<p:tagLst xmlns:p="http://schemas.openxmlformats.org/presentationml/2006/main">
  <p:tag name="KSO_WM_BEAUTIFY_FLAG" val="#wm#"/>
  <p:tag name="KSO_WM_SLIDE_ID" val="custom20205081_1"/>
  <p:tag name="KSO_WM_SLIDE_INDEX" val="1"/>
  <p:tag name="KSO_WM_SLIDE_ITEM_CNT" val="0"/>
  <p:tag name="KSO_WM_SLIDE_LAYOUT" val="a_b"/>
  <p:tag name="KSO_WM_SLIDE_LAYOUT_CNT" val="1_1"/>
  <p:tag name="KSO_WM_SLIDE_SUBTYPE" val="defaultBlank"/>
  <p:tag name="KSO_WM_SLIDE_TYPE" val="title"/>
  <p:tag name="KSO_WM_TAG_VERSION" val="1.0"/>
  <p:tag name="KSO_WM_TEMPLATE_CATEGORY" val="custom"/>
  <p:tag name="KSO_WM_TEMPLATE_COLOR_TYPE" val="1"/>
  <p:tag name="KSO_WM_TEMPLATE_INDEX" val="20205081"/>
  <p:tag name="KSO_WM_TEMPLATE_MASTER_TYPE" val="0"/>
  <p:tag name="KSO_WM_TEMPLATE_SUBCATEGORY" val="19"/>
  <p:tag name="KSO_WM_TEMPLATE_THUMBS_INDEX" val="1、4、7、12、13、14、15、16、17、18、20、24、25、28、33、36、40、43、44"/>
  <p:tag name="KSO_WM_UNIT_SHOW_EDIT_AREA_INDICATION" val="1"/>
  <p:tag name="RESOURCE_RECORD_KEY" val="{&quot;29&quot;:[50053246,50053344],&quot;65&quot;:[20205081]}"/>
</p:tagLst>
</file>

<file path=ppt/tags/tag47.xml><?xml version="1.0" encoding="utf-8"?>
<p:tagLst xmlns:p="http://schemas.openxmlformats.org/presentationml/2006/main">
  <p:tag name="KSO_WM_DIAGRAM_VIRTUALLY_FRAME" val="{&quot;height&quot;:414.9,&quot;left&quot;:561.6,&quot;top&quot;:98.45,&quot;width&quot;:317.05}"/>
</p:tagLst>
</file>

<file path=ppt/tags/tag470.xml><?xml version="1.0" encoding="utf-8"?>
<p:tagLst xmlns:p="http://schemas.openxmlformats.org/presentationml/2006/main">
  <p:tag name="KSO_WM_BEAUTIFY_FLAG" val=""/>
</p:tagLst>
</file>

<file path=ppt/tags/tag471.xml><?xml version="1.0" encoding="utf-8"?>
<p:tagLst xmlns:p="http://schemas.openxmlformats.org/presentationml/2006/main">
  <p:tag name="KSO_WM_BEAUTIFY_FLAG" val=""/>
</p:tagLst>
</file>

<file path=ppt/tags/tag472.xml><?xml version="1.0" encoding="utf-8"?>
<p:tagLst xmlns:p="http://schemas.openxmlformats.org/presentationml/2006/main">
  <p:tag name="TABLE_ENDDRAG_ORIGIN_RECT" val="722*30"/>
  <p:tag name="TABLE_ENDDRAG_RECT" val="150*133*722*30"/>
</p:tagLst>
</file>

<file path=ppt/tags/tag473.xml><?xml version="1.0" encoding="utf-8"?>
<p:tagLst xmlns:p="http://schemas.openxmlformats.org/presentationml/2006/main">
  <p:tag name="KSO_WM_BEAUTIFY_FLAG" val=""/>
</p:tagLst>
</file>

<file path=ppt/tags/tag474.xml><?xml version="1.0" encoding="utf-8"?>
<p:tagLst xmlns:p="http://schemas.openxmlformats.org/presentationml/2006/main">
  <p:tag name="KSO_WM_BEAUTIFY_FLAG" val="#wm#"/>
  <p:tag name="KSO_WM_SLIDE_ID" val="custom20205081_1"/>
  <p:tag name="KSO_WM_SLIDE_INDEX" val="1"/>
  <p:tag name="KSO_WM_SLIDE_ITEM_CNT" val="0"/>
  <p:tag name="KSO_WM_SLIDE_LAYOUT" val="a_b"/>
  <p:tag name="KSO_WM_SLIDE_LAYOUT_CNT" val="1_1"/>
  <p:tag name="KSO_WM_SLIDE_SUBTYPE" val="defaultBlank"/>
  <p:tag name="KSO_WM_SLIDE_TYPE" val="title"/>
  <p:tag name="KSO_WM_TAG_VERSION" val="1.0"/>
  <p:tag name="KSO_WM_TEMPLATE_CATEGORY" val="custom"/>
  <p:tag name="KSO_WM_TEMPLATE_COLOR_TYPE" val="1"/>
  <p:tag name="KSO_WM_TEMPLATE_INDEX" val="20205081"/>
  <p:tag name="KSO_WM_TEMPLATE_MASTER_TYPE" val="0"/>
  <p:tag name="KSO_WM_TEMPLATE_SUBCATEGORY" val="19"/>
  <p:tag name="KSO_WM_TEMPLATE_THUMBS_INDEX" val="1、4、7、12、13、14、15、16、17、18、20、24、25、28、33、36、40、43、44"/>
  <p:tag name="KSO_WM_UNIT_SHOW_EDIT_AREA_INDICATION" val="1"/>
  <p:tag name="RESOURCE_RECORD_KEY" val="{&quot;29&quot;:[50053246,50053344],&quot;65&quot;:[20205081]}"/>
</p:tagLst>
</file>

<file path=ppt/tags/tag475.xml><?xml version="1.0" encoding="utf-8"?>
<p:tagLst xmlns:p="http://schemas.openxmlformats.org/presentationml/2006/main">
  <p:tag name="KSO_WM_BEAUTIFY_FLAG" val=""/>
</p:tagLst>
</file>

<file path=ppt/tags/tag476.xml><?xml version="1.0" encoding="utf-8"?>
<p:tagLst xmlns:p="http://schemas.openxmlformats.org/presentationml/2006/main">
  <p:tag name="KSO_WM_BEAUTIFY_FLAG" val=""/>
</p:tagLst>
</file>

<file path=ppt/tags/tag477.xml><?xml version="1.0" encoding="utf-8"?>
<p:tagLst xmlns:p="http://schemas.openxmlformats.org/presentationml/2006/main">
  <p:tag name="TABLE_ENDDRAG_ORIGIN_RECT" val="722*30"/>
  <p:tag name="TABLE_ENDDRAG_RECT" val="150*133*722*30"/>
</p:tagLst>
</file>

<file path=ppt/tags/tag478.xml><?xml version="1.0" encoding="utf-8"?>
<p:tagLst xmlns:p="http://schemas.openxmlformats.org/presentationml/2006/main">
  <p:tag name="KSO_WM_BEAUTIFY_FLAG" val=""/>
</p:tagLst>
</file>

<file path=ppt/tags/tag479.xml><?xml version="1.0" encoding="utf-8"?>
<p:tagLst xmlns:p="http://schemas.openxmlformats.org/presentationml/2006/main">
  <p:tag name="KSO_WM_BEAUTIFY_FLAG" val="#wm#"/>
  <p:tag name="KSO_WM_SLIDE_ID" val="custom20205081_1"/>
  <p:tag name="KSO_WM_SLIDE_INDEX" val="1"/>
  <p:tag name="KSO_WM_SLIDE_ITEM_CNT" val="0"/>
  <p:tag name="KSO_WM_SLIDE_LAYOUT" val="a_b"/>
  <p:tag name="KSO_WM_SLIDE_LAYOUT_CNT" val="1_1"/>
  <p:tag name="KSO_WM_SLIDE_SUBTYPE" val="defaultBlank"/>
  <p:tag name="KSO_WM_SLIDE_TYPE" val="title"/>
  <p:tag name="KSO_WM_TAG_VERSION" val="1.0"/>
  <p:tag name="KSO_WM_TEMPLATE_CATEGORY" val="custom"/>
  <p:tag name="KSO_WM_TEMPLATE_COLOR_TYPE" val="1"/>
  <p:tag name="KSO_WM_TEMPLATE_INDEX" val="20205081"/>
  <p:tag name="KSO_WM_TEMPLATE_MASTER_TYPE" val="0"/>
  <p:tag name="KSO_WM_TEMPLATE_SUBCATEGORY" val="19"/>
  <p:tag name="KSO_WM_TEMPLATE_THUMBS_INDEX" val="1、4、7、12、13、14、15、16、17、18、20、24、25、28、33、36、40、43、44"/>
  <p:tag name="KSO_WM_UNIT_SHOW_EDIT_AREA_INDICATION" val="1"/>
  <p:tag name="RESOURCE_RECORD_KEY" val="{&quot;29&quot;:[50053246,50053344],&quot;65&quot;:[20205081]}"/>
</p:tagLst>
</file>

<file path=ppt/tags/tag48.xml><?xml version="1.0" encoding="utf-8"?>
<p:tagLst xmlns:p="http://schemas.openxmlformats.org/presentationml/2006/main">
  <p:tag name="KSO_WM_BEAUTIFY_FLAG" val="#wm#"/>
  <p:tag name="KSO_WM_SLIDE_ID" val="custom20205081_1"/>
  <p:tag name="KSO_WM_SLIDE_INDEX" val="1"/>
  <p:tag name="KSO_WM_SLIDE_ITEM_CNT" val="0"/>
  <p:tag name="KSO_WM_SLIDE_LAYOUT" val="a_b"/>
  <p:tag name="KSO_WM_SLIDE_LAYOUT_CNT" val="1_1"/>
  <p:tag name="KSO_WM_SLIDE_SUBTYPE" val="defaultBlank"/>
  <p:tag name="KSO_WM_SLIDE_TYPE" val="title"/>
  <p:tag name="KSO_WM_TAG_VERSION" val="1.0"/>
  <p:tag name="KSO_WM_TEMPLATE_CATEGORY" val="custom"/>
  <p:tag name="KSO_WM_TEMPLATE_COLOR_TYPE" val="1"/>
  <p:tag name="KSO_WM_TEMPLATE_INDEX" val="20205081"/>
  <p:tag name="KSO_WM_TEMPLATE_MASTER_TYPE" val="0"/>
  <p:tag name="KSO_WM_TEMPLATE_SUBCATEGORY" val="19"/>
  <p:tag name="KSO_WM_TEMPLATE_THUMBS_INDEX" val="1、4、7、12、13、14、15、16、17、18、20、24、25、28、33、36、40、43、44"/>
  <p:tag name="KSO_WM_UNIT_SHOW_EDIT_AREA_INDICATION" val="1"/>
</p:tagLst>
</file>

<file path=ppt/tags/tag480.xml><?xml version="1.0" encoding="utf-8"?>
<p:tagLst xmlns:p="http://schemas.openxmlformats.org/presentationml/2006/main">
  <p:tag name="KSO_WM_BEAUTIFY_FLAG" val=""/>
</p:tagLst>
</file>

<file path=ppt/tags/tag481.xml><?xml version="1.0" encoding="utf-8"?>
<p:tagLst xmlns:p="http://schemas.openxmlformats.org/presentationml/2006/main">
  <p:tag name="KSO_WM_BEAUTIFY_FLAG" val=""/>
</p:tagLst>
</file>

<file path=ppt/tags/tag482.xml><?xml version="1.0" encoding="utf-8"?>
<p:tagLst xmlns:p="http://schemas.openxmlformats.org/presentationml/2006/main">
  <p:tag name="TABLE_ENDDRAG_ORIGIN_RECT" val="722*30"/>
  <p:tag name="TABLE_ENDDRAG_RECT" val="150*133*722*30"/>
</p:tagLst>
</file>

<file path=ppt/tags/tag483.xml><?xml version="1.0" encoding="utf-8"?>
<p:tagLst xmlns:p="http://schemas.openxmlformats.org/presentationml/2006/main">
  <p:tag name="KSO_WM_BEAUTIFY_FLAG" val=""/>
</p:tagLst>
</file>

<file path=ppt/tags/tag484.xml><?xml version="1.0" encoding="utf-8"?>
<p:tagLst xmlns:p="http://schemas.openxmlformats.org/presentationml/2006/main">
  <p:tag name="KSO_WM_BEAUTIFY_FLAG" val="#wm#"/>
  <p:tag name="KSO_WM_SLIDE_ID" val="custom20205081_1"/>
  <p:tag name="KSO_WM_SLIDE_INDEX" val="1"/>
  <p:tag name="KSO_WM_SLIDE_ITEM_CNT" val="0"/>
  <p:tag name="KSO_WM_SLIDE_LAYOUT" val="a_b"/>
  <p:tag name="KSO_WM_SLIDE_LAYOUT_CNT" val="1_1"/>
  <p:tag name="KSO_WM_SLIDE_SUBTYPE" val="defaultBlank"/>
  <p:tag name="KSO_WM_SLIDE_TYPE" val="title"/>
  <p:tag name="KSO_WM_TAG_VERSION" val="1.0"/>
  <p:tag name="KSO_WM_TEMPLATE_CATEGORY" val="custom"/>
  <p:tag name="KSO_WM_TEMPLATE_COLOR_TYPE" val="1"/>
  <p:tag name="KSO_WM_TEMPLATE_INDEX" val="20205081"/>
  <p:tag name="KSO_WM_TEMPLATE_MASTER_TYPE" val="0"/>
  <p:tag name="KSO_WM_TEMPLATE_SUBCATEGORY" val="19"/>
  <p:tag name="KSO_WM_TEMPLATE_THUMBS_INDEX" val="1、4、7、12、13、14、15、16、17、18、20、24、25、28、33、36、40、43、44"/>
  <p:tag name="KSO_WM_UNIT_SHOW_EDIT_AREA_INDICATION" val="1"/>
  <p:tag name="RESOURCE_RECORD_KEY" val="{&quot;29&quot;:[50053246,50053344],&quot;65&quot;:[20205081]}"/>
</p:tagLst>
</file>

<file path=ppt/tags/tag485.xml><?xml version="1.0" encoding="utf-8"?>
<p:tagLst xmlns:p="http://schemas.openxmlformats.org/presentationml/2006/main">
  <p:tag name="KSO_WM_BEAUTIFY_FLAG" val=""/>
</p:tagLst>
</file>

<file path=ppt/tags/tag486.xml><?xml version="1.0" encoding="utf-8"?>
<p:tagLst xmlns:p="http://schemas.openxmlformats.org/presentationml/2006/main">
  <p:tag name="KSO_WM_BEAUTIFY_FLAG" val=""/>
</p:tagLst>
</file>

<file path=ppt/tags/tag487.xml><?xml version="1.0" encoding="utf-8"?>
<p:tagLst xmlns:p="http://schemas.openxmlformats.org/presentationml/2006/main">
  <p:tag name="TABLE_ENDDRAG_ORIGIN_RECT" val="722*30"/>
  <p:tag name="TABLE_ENDDRAG_RECT" val="150*133*722*30"/>
</p:tagLst>
</file>

<file path=ppt/tags/tag488.xml><?xml version="1.0" encoding="utf-8"?>
<p:tagLst xmlns:p="http://schemas.openxmlformats.org/presentationml/2006/main">
  <p:tag name="KSO_WM_BEAUTIFY_FLAG" val=""/>
</p:tagLst>
</file>

<file path=ppt/tags/tag489.xml><?xml version="1.0" encoding="utf-8"?>
<p:tagLst xmlns:p="http://schemas.openxmlformats.org/presentationml/2006/main">
  <p:tag name="KSO_WM_BEAUTIFY_FLAG" val=""/>
</p:tagLst>
</file>

<file path=ppt/tags/tag49.xml><?xml version="1.0" encoding="utf-8"?>
<p:tagLst xmlns:p="http://schemas.openxmlformats.org/presentationml/2006/main">
  <p:tag name="KSO_WM_BEAUTIFY_FLAG" val=""/>
</p:tagLst>
</file>

<file path=ppt/tags/tag490.xml><?xml version="1.0" encoding="utf-8"?>
<p:tagLst xmlns:p="http://schemas.openxmlformats.org/presentationml/2006/main">
  <p:tag name="KSO_WM_BEAUTIFY_FLAG" val="#wm#"/>
  <p:tag name="KSO_WM_SLIDE_ID" val="custom20205081_1"/>
  <p:tag name="KSO_WM_SLIDE_INDEX" val="1"/>
  <p:tag name="KSO_WM_SLIDE_ITEM_CNT" val="0"/>
  <p:tag name="KSO_WM_SLIDE_LAYOUT" val="a_b"/>
  <p:tag name="KSO_WM_SLIDE_LAYOUT_CNT" val="1_1"/>
  <p:tag name="KSO_WM_SLIDE_SUBTYPE" val="defaultBlank"/>
  <p:tag name="KSO_WM_SLIDE_TYPE" val="title"/>
  <p:tag name="KSO_WM_TAG_VERSION" val="1.0"/>
  <p:tag name="KSO_WM_TEMPLATE_CATEGORY" val="custom"/>
  <p:tag name="KSO_WM_TEMPLATE_COLOR_TYPE" val="1"/>
  <p:tag name="KSO_WM_TEMPLATE_INDEX" val="20205081"/>
  <p:tag name="KSO_WM_TEMPLATE_MASTER_TYPE" val="0"/>
  <p:tag name="KSO_WM_TEMPLATE_SUBCATEGORY" val="19"/>
  <p:tag name="KSO_WM_TEMPLATE_THUMBS_INDEX" val="1、4、7、12、13、14、15、16、17、18、20、24、25、28、33、36、40、43、44"/>
  <p:tag name="KSO_WM_UNIT_SHOW_EDIT_AREA_INDICATION" val="1"/>
  <p:tag name="RESOURCE_RECORD_KEY" val="{&quot;29&quot;:[50053246,50053344],&quot;65&quot;:[20205081]}"/>
</p:tagLst>
</file>

<file path=ppt/tags/tag491.xml><?xml version="1.0" encoding="utf-8"?>
<p:tagLst xmlns:p="http://schemas.openxmlformats.org/presentationml/2006/main">
  <p:tag name="KSO_WM_BEAUTIFY_FLAG" val="#wm#"/>
  <p:tag name="KSO_WM_TEMPLATE_CATEGORY" val="custom"/>
  <p:tag name="KSO_WM_TEMPLATE_INDEX" val="20205081"/>
</p:tagLst>
</file>

<file path=ppt/tags/tag492.xml><?xml version="1.0" encoding="utf-8"?>
<p:tagLst xmlns:p="http://schemas.openxmlformats.org/presentationml/2006/main">
  <p:tag name="KSO_WM_BEAUTIFY_FLAG" val=""/>
</p:tagLst>
</file>

<file path=ppt/tags/tag493.xml><?xml version="1.0" encoding="utf-8"?>
<p:tagLst xmlns:p="http://schemas.openxmlformats.org/presentationml/2006/main">
  <p:tag name="TABLE_ENDDRAG_ORIGIN_RECT" val="722*30"/>
  <p:tag name="TABLE_ENDDRAG_RECT" val="150*133*722*30"/>
</p:tagLst>
</file>

<file path=ppt/tags/tag494.xml><?xml version="1.0" encoding="utf-8"?>
<p:tagLst xmlns:p="http://schemas.openxmlformats.org/presentationml/2006/main">
  <p:tag name="KSO_WM_BEAUTIFY_FLAG" val=""/>
</p:tagLst>
</file>

<file path=ppt/tags/tag495.xml><?xml version="1.0" encoding="utf-8"?>
<p:tagLst xmlns:p="http://schemas.openxmlformats.org/presentationml/2006/main">
  <p:tag name="KSO_WM_BEAUTIFY_FLAG" val=""/>
</p:tagLst>
</file>

<file path=ppt/tags/tag496.xml><?xml version="1.0" encoding="utf-8"?>
<p:tagLst xmlns:p="http://schemas.openxmlformats.org/presentationml/2006/main">
  <p:tag name="KSO_WM_BEAUTIFY_FLAG" val=""/>
</p:tagLst>
</file>

<file path=ppt/tags/tag497.xml><?xml version="1.0" encoding="utf-8"?>
<p:tagLst xmlns:p="http://schemas.openxmlformats.org/presentationml/2006/main">
  <p:tag name="KSO_WM_BEAUTIFY_FLAG" val="#wm#"/>
  <p:tag name="KSO_WM_SLIDE_ID" val="custom20205081_1"/>
  <p:tag name="KSO_WM_SLIDE_INDEX" val="1"/>
  <p:tag name="KSO_WM_SLIDE_ITEM_CNT" val="0"/>
  <p:tag name="KSO_WM_SLIDE_LAYOUT" val="a_b"/>
  <p:tag name="KSO_WM_SLIDE_LAYOUT_CNT" val="1_1"/>
  <p:tag name="KSO_WM_SLIDE_SUBTYPE" val="defaultBlank"/>
  <p:tag name="KSO_WM_SLIDE_TYPE" val="title"/>
  <p:tag name="KSO_WM_TAG_VERSION" val="1.0"/>
  <p:tag name="KSO_WM_TEMPLATE_CATEGORY" val="custom"/>
  <p:tag name="KSO_WM_TEMPLATE_COLOR_TYPE" val="1"/>
  <p:tag name="KSO_WM_TEMPLATE_INDEX" val="20205081"/>
  <p:tag name="KSO_WM_TEMPLATE_MASTER_TYPE" val="0"/>
  <p:tag name="KSO_WM_TEMPLATE_SUBCATEGORY" val="19"/>
  <p:tag name="KSO_WM_TEMPLATE_THUMBS_INDEX" val="1、4、7、12、13、14、15、16、17、18、20、24、25、28、33、36、40、43、44"/>
  <p:tag name="KSO_WM_UNIT_SHOW_EDIT_AREA_INDICATION" val="1"/>
  <p:tag name="RESOURCE_RECORD_KEY" val="{&quot;29&quot;:[50053246,50053344],&quot;65&quot;:[20205081]}"/>
</p:tagLst>
</file>

<file path=ppt/tags/tag498.xml><?xml version="1.0" encoding="utf-8"?>
<p:tagLst xmlns:p="http://schemas.openxmlformats.org/presentationml/2006/main">
  <p:tag name="KSO_WM_BEAUTIFY_FLAG" val=""/>
</p:tagLst>
</file>

<file path=ppt/tags/tag499.xml><?xml version="1.0" encoding="utf-8"?>
<p:tagLst xmlns:p="http://schemas.openxmlformats.org/presentationml/2006/main">
  <p:tag name="KSO_WM_BEAUTIFY_FLAG" val=""/>
</p:tagLst>
</file>

<file path=ppt/tags/tag5.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50.xml><?xml version="1.0" encoding="utf-8"?>
<p:tagLst xmlns:p="http://schemas.openxmlformats.org/presentationml/2006/main">
  <p:tag name="KSO_WM_BEAUTIFY_FLAG" val=""/>
</p:tagLst>
</file>

<file path=ppt/tags/tag500.xml><?xml version="1.0" encoding="utf-8"?>
<p:tagLst xmlns:p="http://schemas.openxmlformats.org/presentationml/2006/main">
  <p:tag name="TABLE_ENDDRAG_ORIGIN_RECT" val="722*30"/>
  <p:tag name="TABLE_ENDDRAG_RECT" val="150*133*722*30"/>
</p:tagLst>
</file>

<file path=ppt/tags/tag501.xml><?xml version="1.0" encoding="utf-8"?>
<p:tagLst xmlns:p="http://schemas.openxmlformats.org/presentationml/2006/main">
  <p:tag name="KSO_WM_BEAUTIFY_FLAG" val=""/>
</p:tagLst>
</file>

<file path=ppt/tags/tag502.xml><?xml version="1.0" encoding="utf-8"?>
<p:tagLst xmlns:p="http://schemas.openxmlformats.org/presentationml/2006/main">
  <p:tag name="KSO_WM_BEAUTIFY_FLAG" val=""/>
</p:tagLst>
</file>

<file path=ppt/tags/tag503.xml><?xml version="1.0" encoding="utf-8"?>
<p:tagLst xmlns:p="http://schemas.openxmlformats.org/presentationml/2006/main">
  <p:tag name="KSO_WM_BEAUTIFY_FLAG" val="#wm#"/>
  <p:tag name="KSO_WM_SLIDE_ID" val="custom20205081_1"/>
  <p:tag name="KSO_WM_SLIDE_INDEX" val="1"/>
  <p:tag name="KSO_WM_SLIDE_ITEM_CNT" val="0"/>
  <p:tag name="KSO_WM_SLIDE_LAYOUT" val="a_b"/>
  <p:tag name="KSO_WM_SLIDE_LAYOUT_CNT" val="1_1"/>
  <p:tag name="KSO_WM_SLIDE_SUBTYPE" val="defaultBlank"/>
  <p:tag name="KSO_WM_SLIDE_TYPE" val="title"/>
  <p:tag name="KSO_WM_TAG_VERSION" val="1.0"/>
  <p:tag name="KSO_WM_TEMPLATE_CATEGORY" val="custom"/>
  <p:tag name="KSO_WM_TEMPLATE_COLOR_TYPE" val="1"/>
  <p:tag name="KSO_WM_TEMPLATE_INDEX" val="20205081"/>
  <p:tag name="KSO_WM_TEMPLATE_MASTER_TYPE" val="0"/>
  <p:tag name="KSO_WM_TEMPLATE_SUBCATEGORY" val="19"/>
  <p:tag name="KSO_WM_TEMPLATE_THUMBS_INDEX" val="1、4、7、12、13、14、15、16、17、18、20、24、25、28、33、36、40、43、44"/>
  <p:tag name="KSO_WM_UNIT_SHOW_EDIT_AREA_INDICATION" val="1"/>
  <p:tag name="RESOURCE_RECORD_KEY" val="{&quot;29&quot;:[50053246,50053344],&quot;65&quot;:[20205081]}"/>
</p:tagLst>
</file>

<file path=ppt/tags/tag504.xml><?xml version="1.0" encoding="utf-8"?>
<p:tagLst xmlns:p="http://schemas.openxmlformats.org/presentationml/2006/main">
  <p:tag name="KSO_WM_BEAUTIFY_FLAG" val=""/>
</p:tagLst>
</file>

<file path=ppt/tags/tag505.xml><?xml version="1.0" encoding="utf-8"?>
<p:tagLst xmlns:p="http://schemas.openxmlformats.org/presentationml/2006/main">
  <p:tag name="KSO_WM_BEAUTIFY_FLAG" val=""/>
</p:tagLst>
</file>

<file path=ppt/tags/tag506.xml><?xml version="1.0" encoding="utf-8"?>
<p:tagLst xmlns:p="http://schemas.openxmlformats.org/presentationml/2006/main">
  <p:tag name="TABLE_ENDDRAG_ORIGIN_RECT" val="722*30"/>
  <p:tag name="TABLE_ENDDRAG_RECT" val="150*133*722*30"/>
</p:tagLst>
</file>

<file path=ppt/tags/tag507.xml><?xml version="1.0" encoding="utf-8"?>
<p:tagLst xmlns:p="http://schemas.openxmlformats.org/presentationml/2006/main">
  <p:tag name="KSO_WM_BEAUTIFY_FLAG" val=""/>
</p:tagLst>
</file>

<file path=ppt/tags/tag508.xml><?xml version="1.0" encoding="utf-8"?>
<p:tagLst xmlns:p="http://schemas.openxmlformats.org/presentationml/2006/main">
  <p:tag name="KSO_WM_BEAUTIFY_FLAG" val="#wm#"/>
  <p:tag name="KSO_WM_SLIDE_ID" val="custom20205081_1"/>
  <p:tag name="KSO_WM_SLIDE_INDEX" val="1"/>
  <p:tag name="KSO_WM_SLIDE_ITEM_CNT" val="0"/>
  <p:tag name="KSO_WM_SLIDE_LAYOUT" val="a_b"/>
  <p:tag name="KSO_WM_SLIDE_LAYOUT_CNT" val="1_1"/>
  <p:tag name="KSO_WM_SLIDE_SUBTYPE" val="defaultBlank"/>
  <p:tag name="KSO_WM_SLIDE_TYPE" val="title"/>
  <p:tag name="KSO_WM_TAG_VERSION" val="1.0"/>
  <p:tag name="KSO_WM_TEMPLATE_CATEGORY" val="custom"/>
  <p:tag name="KSO_WM_TEMPLATE_COLOR_TYPE" val="1"/>
  <p:tag name="KSO_WM_TEMPLATE_INDEX" val="20205081"/>
  <p:tag name="KSO_WM_TEMPLATE_MASTER_TYPE" val="0"/>
  <p:tag name="KSO_WM_TEMPLATE_SUBCATEGORY" val="19"/>
  <p:tag name="KSO_WM_TEMPLATE_THUMBS_INDEX" val="1、4、7、12、13、14、15、16、17、18、20、24、25、28、33、36、40、43、44"/>
  <p:tag name="KSO_WM_UNIT_SHOW_EDIT_AREA_INDICATION" val="1"/>
  <p:tag name="RESOURCE_RECORD_KEY" val="{&quot;29&quot;:[50053246,50053344],&quot;65&quot;:[20205081]}"/>
</p:tagLst>
</file>

<file path=ppt/tags/tag509.xml><?xml version="1.0" encoding="utf-8"?>
<p:tagLst xmlns:p="http://schemas.openxmlformats.org/presentationml/2006/main">
  <p:tag name="KSO_WM_BEAUTIFY_FLAG" val=""/>
</p:tagLst>
</file>

<file path=ppt/tags/tag51.xml><?xml version="1.0" encoding="utf-8"?>
<p:tagLst xmlns:p="http://schemas.openxmlformats.org/presentationml/2006/main">
  <p:tag name="KSO_WM_BEAUTIFY_FLAG" val=""/>
</p:tagLst>
</file>

<file path=ppt/tags/tag510.xml><?xml version="1.0" encoding="utf-8"?>
<p:tagLst xmlns:p="http://schemas.openxmlformats.org/presentationml/2006/main">
  <p:tag name="KSO_WM_BEAUTIFY_FLAG" val=""/>
</p:tagLst>
</file>

<file path=ppt/tags/tag511.xml><?xml version="1.0" encoding="utf-8"?>
<p:tagLst xmlns:p="http://schemas.openxmlformats.org/presentationml/2006/main">
  <p:tag name="KSO_WM_BEAUTIFY_FLAG" val=""/>
</p:tagLst>
</file>

<file path=ppt/tags/tag512.xml><?xml version="1.0" encoding="utf-8"?>
<p:tagLst xmlns:p="http://schemas.openxmlformats.org/presentationml/2006/main">
  <p:tag name="KSO_WM_BEAUTIFY_FLAG" val=""/>
</p:tagLst>
</file>

<file path=ppt/tags/tag513.xml><?xml version="1.0" encoding="utf-8"?>
<p:tagLst xmlns:p="http://schemas.openxmlformats.org/presentationml/2006/main">
  <p:tag name="KSO_WM_BEAUTIFY_FLAG" val=""/>
</p:tagLst>
</file>

<file path=ppt/tags/tag514.xml><?xml version="1.0" encoding="utf-8"?>
<p:tagLst xmlns:p="http://schemas.openxmlformats.org/presentationml/2006/main">
  <p:tag name="KSO_WM_BEAUTIFY_FLAG" val=""/>
</p:tagLst>
</file>

<file path=ppt/tags/tag515.xml><?xml version="1.0" encoding="utf-8"?>
<p:tagLst xmlns:p="http://schemas.openxmlformats.org/presentationml/2006/main">
  <p:tag name="KSO_WM_BEAUTIFY_FLAG" val=""/>
</p:tagLst>
</file>

<file path=ppt/tags/tag516.xml><?xml version="1.0" encoding="utf-8"?>
<p:tagLst xmlns:p="http://schemas.openxmlformats.org/presentationml/2006/main">
  <p:tag name="KSO_WM_BEAUTIFY_FLAG" val=""/>
</p:tagLst>
</file>

<file path=ppt/tags/tag517.xml><?xml version="1.0" encoding="utf-8"?>
<p:tagLst xmlns:p="http://schemas.openxmlformats.org/presentationml/2006/main">
  <p:tag name="KSO_WM_BEAUTIFY_FLAG" val=""/>
</p:tagLst>
</file>

<file path=ppt/tags/tag518.xml><?xml version="1.0" encoding="utf-8"?>
<p:tagLst xmlns:p="http://schemas.openxmlformats.org/presentationml/2006/main">
  <p:tag name="KSO_WM_BEAUTIFY_FLAG" val=""/>
</p:tagLst>
</file>

<file path=ppt/tags/tag519.xml><?xml version="1.0" encoding="utf-8"?>
<p:tagLst xmlns:p="http://schemas.openxmlformats.org/presentationml/2006/main">
  <p:tag name="KSO_WM_BEAUTIFY_FLAG" val="#wm#"/>
  <p:tag name="KSO_WM_SLIDE_ID" val="custom20205081_1"/>
  <p:tag name="KSO_WM_SLIDE_INDEX" val="1"/>
  <p:tag name="KSO_WM_SLIDE_ITEM_CNT" val="0"/>
  <p:tag name="KSO_WM_SLIDE_LAYOUT" val="a_b"/>
  <p:tag name="KSO_WM_SLIDE_LAYOUT_CNT" val="1_1"/>
  <p:tag name="KSO_WM_SLIDE_SUBTYPE" val="defaultBlank"/>
  <p:tag name="KSO_WM_SLIDE_TYPE" val="title"/>
  <p:tag name="KSO_WM_TAG_VERSION" val="1.0"/>
  <p:tag name="KSO_WM_TEMPLATE_CATEGORY" val="custom"/>
  <p:tag name="KSO_WM_TEMPLATE_COLOR_TYPE" val="1"/>
  <p:tag name="KSO_WM_TEMPLATE_INDEX" val="20205081"/>
  <p:tag name="KSO_WM_TEMPLATE_MASTER_TYPE" val="0"/>
  <p:tag name="KSO_WM_TEMPLATE_SUBCATEGORY" val="19"/>
  <p:tag name="KSO_WM_TEMPLATE_THUMBS_INDEX" val="1、4、7、12、13、14、15、16、17、18、20、24、25、28、33、36、40、43、44"/>
  <p:tag name="KSO_WM_UNIT_SHOW_EDIT_AREA_INDICATION" val="1"/>
</p:tagLst>
</file>

<file path=ppt/tags/tag52.xml><?xml version="1.0" encoding="utf-8"?>
<p:tagLst xmlns:p="http://schemas.openxmlformats.org/presentationml/2006/main">
  <p:tag name="KSO_WM_BEAUTIFY_FLAG" val=""/>
</p:tagLst>
</file>

<file path=ppt/tags/tag520.xml><?xml version="1.0" encoding="utf-8"?>
<p:tagLst xmlns:p="http://schemas.openxmlformats.org/presentationml/2006/main">
  <p:tag name="AS_NET" val="4.0.30319.42000"/>
  <p:tag name="AS_OS" val="Microsoft Windows NT 6.2.9200.0"/>
  <p:tag name="AS_RELEASE_DATE" val="2024.05.14"/>
  <p:tag name="AS_TITLE" val="Aspose.Slides for .NET 4.0 Client Profile"/>
  <p:tag name="AS_VERSION" val="24.5"/>
  <p:tag name="COMMONDATA" val="eyJoZGlkIjoiMjNlYjNlMDA4MTk3NWYyNTU1MjQxZmRiMmRmZWM3YzMifQ=="/>
  <p:tag name="RESOURCE_RECORD_KEY" val="{&quot;29&quot;:[50053246,50053344],&quot;65&quot;:[20205081]}"/>
  <p:tag name="resource_record_key" val="{&quot;29&quot;:[50053246,50053344],&quot;65&quot;:[20205081],&quot;70&quot;:[3314384]}"/>
</p:tagLst>
</file>

<file path=ppt/tags/tag53.xml><?xml version="1.0" encoding="utf-8"?>
<p:tagLst xmlns:p="http://schemas.openxmlformats.org/presentationml/2006/main">
  <p:tag name="KSO_WM_BEAUTIFY_FLAG" val="#wm#"/>
  <p:tag name="KSO_WM_SLIDE_ID" val="custom20205081_1"/>
  <p:tag name="KSO_WM_SLIDE_INDEX" val="1"/>
  <p:tag name="KSO_WM_SLIDE_ITEM_CNT" val="0"/>
  <p:tag name="KSO_WM_SLIDE_LAYOUT" val="a_b"/>
  <p:tag name="KSO_WM_SLIDE_LAYOUT_CNT" val="1_1"/>
  <p:tag name="KSO_WM_SLIDE_SUBTYPE" val="defaultBlank"/>
  <p:tag name="KSO_WM_SLIDE_TYPE" val="title"/>
  <p:tag name="KSO_WM_TAG_VERSION" val="1.0"/>
  <p:tag name="KSO_WM_TEMPLATE_CATEGORY" val="custom"/>
  <p:tag name="KSO_WM_TEMPLATE_COLOR_TYPE" val="1"/>
  <p:tag name="KSO_WM_TEMPLATE_INDEX" val="20205081"/>
  <p:tag name="KSO_WM_TEMPLATE_MASTER_TYPE" val="0"/>
  <p:tag name="KSO_WM_TEMPLATE_SUBCATEGORY" val="19"/>
  <p:tag name="KSO_WM_TEMPLATE_THUMBS_INDEX" val="1、4、7、12、13、14、15、16、17、18、20、24、25、28、33、36、40、43、44"/>
  <p:tag name="KSO_WM_UNIT_SHOW_EDIT_AREA_INDICATION" val="1"/>
</p:tagLst>
</file>

<file path=ppt/tags/tag54.xml><?xml version="1.0" encoding="utf-8"?>
<p:tagLst xmlns:p="http://schemas.openxmlformats.org/presentationml/2006/main">
  <p:tag name="KSO_WM_BEAUTIFY_FLAG" val=""/>
</p:tagLst>
</file>

<file path=ppt/tags/tag55.xml><?xml version="1.0" encoding="utf-8"?>
<p:tagLst xmlns:p="http://schemas.openxmlformats.org/presentationml/2006/main">
  <p:tag name="KSO_WM_BEAUTIFY_FLAG" val=""/>
</p:tagLst>
</file>

<file path=ppt/tags/tag56.xml><?xml version="1.0" encoding="utf-8"?>
<p:tagLst xmlns:p="http://schemas.openxmlformats.org/presentationml/2006/main">
  <p:tag name="KSO_WM_BEAUTIFY_FLAG" val=""/>
</p:tagLst>
</file>

<file path=ppt/tags/tag57.xml><?xml version="1.0" encoding="utf-8"?>
<p:tagLst xmlns:p="http://schemas.openxmlformats.org/presentationml/2006/main">
  <p:tag name="KSO_WM_DIAGRAM_VIRTUALLY_FRAME" val="{&quot;height&quot;:362.49637795275595,&quot;left&quot;:66.34007874015748,&quot;top&quot;:89,&quot;width&quot;:843.920157480315}"/>
</p:tagLst>
</file>

<file path=ppt/tags/tag58.xml><?xml version="1.0" encoding="utf-8"?>
<p:tagLst xmlns:p="http://schemas.openxmlformats.org/presentationml/2006/main">
  <p:tag name="KSO_WM_DIAGRAM_VIRTUALLY_FRAME" val="{&quot;height&quot;:362.49637795275595,&quot;left&quot;:66.34007874015748,&quot;top&quot;:89,&quot;width&quot;:843.920157480315}"/>
</p:tagLst>
</file>

<file path=ppt/tags/tag59.xml><?xml version="1.0" encoding="utf-8"?>
<p:tagLst xmlns:p="http://schemas.openxmlformats.org/presentationml/2006/main">
  <p:tag name="KSO_WM_DIAGRAM_VIRTUALLY_FRAME" val="{&quot;height&quot;:362.49637795275595,&quot;left&quot;:66.34007874015748,&quot;top&quot;:89,&quot;width&quot;:843.920157480315}"/>
</p:tagLst>
</file>

<file path=ppt/tags/tag6.xml><?xml version="1.0" encoding="utf-8"?>
<p:tagLst xmlns:p="http://schemas.openxmlformats.org/presentationml/2006/main">
  <p:tag name="KSO_WM_BEAUTIFY_FLAG" val="#wm#"/>
  <p:tag name="KSO_WM_TAG_VERSION" val="1.0"/>
  <p:tag name="KSO_WM_TEMPLATE_CATEGORY" val="custom"/>
  <p:tag name="KSO_WM_TEMPLATE_INDEX" val="20205081"/>
  <p:tag name="KSO_WM_UNIT_COMPATIBLE" val="0"/>
  <p:tag name="KSO_WM_UNIT_DIAGRAM_ISNUMVISUAL" val="0"/>
  <p:tag name="KSO_WM_UNIT_DIAGRAM_ISREFERUNIT" val="0"/>
  <p:tag name="KSO_WM_UNIT_HIGHLIGHT" val="0"/>
  <p:tag name="KSO_WM_UNIT_ID" val="_0**"/>
  <p:tag name="KSO_WM_UNIT_LAYERLEVEL" val="1"/>
</p:tagLst>
</file>

<file path=ppt/tags/tag60.xml><?xml version="1.0" encoding="utf-8"?>
<p:tagLst xmlns:p="http://schemas.openxmlformats.org/presentationml/2006/main">
  <p:tag name="KSO_WM_DIAGRAM_VIRTUALLY_FRAME" val="{&quot;height&quot;:362.49637795275595,&quot;left&quot;:66.34007874015748,&quot;top&quot;:89,&quot;width&quot;:843.920157480315}"/>
</p:tagLst>
</file>

<file path=ppt/tags/tag61.xml><?xml version="1.0" encoding="utf-8"?>
<p:tagLst xmlns:p="http://schemas.openxmlformats.org/presentationml/2006/main">
  <p:tag name="KSO_WM_DIAGRAM_VIRTUALLY_FRAME" val="{&quot;height&quot;:362.49637795275595,&quot;left&quot;:66.34007874015748,&quot;top&quot;:89,&quot;width&quot;:843.920157480315}"/>
</p:tagLst>
</file>

<file path=ppt/tags/tag62.xml><?xml version="1.0" encoding="utf-8"?>
<p:tagLst xmlns:p="http://schemas.openxmlformats.org/presentationml/2006/main">
  <p:tag name="KSO_WM_DIAGRAM_VIRTUALLY_FRAME" val="{&quot;height&quot;:362.49637795275595,&quot;left&quot;:66.34007874015748,&quot;top&quot;:89,&quot;width&quot;:843.920157480315}"/>
</p:tagLst>
</file>

<file path=ppt/tags/tag63.xml><?xml version="1.0" encoding="utf-8"?>
<p:tagLst xmlns:p="http://schemas.openxmlformats.org/presentationml/2006/main">
  <p:tag name="KSO_WM_DIAGRAM_VIRTUALLY_FRAME" val="{&quot;height&quot;:362.49637795275595,&quot;left&quot;:66.34007874015748,&quot;top&quot;:89,&quot;width&quot;:843.920157480315}"/>
</p:tagLst>
</file>

<file path=ppt/tags/tag64.xml><?xml version="1.0" encoding="utf-8"?>
<p:tagLst xmlns:p="http://schemas.openxmlformats.org/presentationml/2006/main">
  <p:tag name="KSO_WM_DIAGRAM_VIRTUALLY_FRAME" val="{&quot;height&quot;:362.49637795275595,&quot;left&quot;:66.34007874015748,&quot;top&quot;:89,&quot;width&quot;:843.920157480315}"/>
</p:tagLst>
</file>

<file path=ppt/tags/tag65.xml><?xml version="1.0" encoding="utf-8"?>
<p:tagLst xmlns:p="http://schemas.openxmlformats.org/presentationml/2006/main">
  <p:tag name="KSO_WM_DIAGRAM_VIRTUALLY_FRAME" val="{&quot;height&quot;:362.49637795275595,&quot;left&quot;:66.34007874015748,&quot;top&quot;:89,&quot;width&quot;:843.920157480315}"/>
</p:tagLst>
</file>

<file path=ppt/tags/tag66.xml><?xml version="1.0" encoding="utf-8"?>
<p:tagLst xmlns:p="http://schemas.openxmlformats.org/presentationml/2006/main">
  <p:tag name="KSO_WM_DIAGRAM_VIRTUALLY_FRAME" val="{&quot;height&quot;:362.49637795275595,&quot;left&quot;:66.34007874015748,&quot;top&quot;:89,&quot;width&quot;:843.920157480315}"/>
</p:tagLst>
</file>

<file path=ppt/tags/tag67.xml><?xml version="1.0" encoding="utf-8"?>
<p:tagLst xmlns:p="http://schemas.openxmlformats.org/presentationml/2006/main">
  <p:tag name="KSO_WM_DIAGRAM_VIRTUALLY_FRAME" val="{&quot;height&quot;:362.49637795275595,&quot;left&quot;:66.34007874015748,&quot;top&quot;:89,&quot;width&quot;:843.920157480315}"/>
</p:tagLst>
</file>

<file path=ppt/tags/tag68.xml><?xml version="1.0" encoding="utf-8"?>
<p:tagLst xmlns:p="http://schemas.openxmlformats.org/presentationml/2006/main">
  <p:tag name="KSO_WM_DIAGRAM_VIRTUALLY_FRAME" val="{&quot;height&quot;:362.49637795275595,&quot;left&quot;:66.34007874015748,&quot;top&quot;:89,&quot;width&quot;:843.920157480315}"/>
</p:tagLst>
</file>

<file path=ppt/tags/tag69.xml><?xml version="1.0" encoding="utf-8"?>
<p:tagLst xmlns:p="http://schemas.openxmlformats.org/presentationml/2006/main">
  <p:tag name="KSO_WM_DIAGRAM_VIRTUALLY_FRAME" val="{&quot;height&quot;:362.49637795275595,&quot;left&quot;:66.34007874015748,&quot;top&quot;:89,&quot;width&quot;:843.920157480315}"/>
</p:tagLst>
</file>

<file path=ppt/tags/tag7.xml><?xml version="1.0" encoding="utf-8"?>
<p:tagLst xmlns:p="http://schemas.openxmlformats.org/presentationml/2006/main">
  <p:tag name="KSO_WM_BEAUTIFY_FLAG" val="#wm#"/>
  <p:tag name="KSO_WM_TAG_VERSION" val="1.0"/>
  <p:tag name="KSO_WM_TEMPLATE_CATEGORY" val="custom"/>
  <p:tag name="KSO_WM_TEMPLATE_INDEX" val="20205081"/>
  <p:tag name="KSO_WM_UNIT_COMPATIBLE" val="0"/>
  <p:tag name="KSO_WM_UNIT_DIAGRAM_ISNUMVISUAL" val="0"/>
  <p:tag name="KSO_WM_UNIT_DIAGRAM_ISREFERUNIT" val="0"/>
  <p:tag name="KSO_WM_UNIT_HIGHLIGHT" val="0"/>
  <p:tag name="KSO_WM_UNIT_ID" val="_0**"/>
  <p:tag name="KSO_WM_UNIT_LAYERLEVEL" val="1"/>
</p:tagLst>
</file>

<file path=ppt/tags/tag70.xml><?xml version="1.0" encoding="utf-8"?>
<p:tagLst xmlns:p="http://schemas.openxmlformats.org/presentationml/2006/main">
  <p:tag name="KSO_WM_DIAGRAM_VIRTUALLY_FRAME" val="{&quot;height&quot;:362.49637795275595,&quot;left&quot;:66.34007874015748,&quot;top&quot;:89,&quot;width&quot;:843.920157480315}"/>
</p:tagLst>
</file>

<file path=ppt/tags/tag71.xml><?xml version="1.0" encoding="utf-8"?>
<p:tagLst xmlns:p="http://schemas.openxmlformats.org/presentationml/2006/main">
  <p:tag name="KSO_WM_DIAGRAM_VIRTUALLY_FRAME" val="{&quot;height&quot;:362.49637795275595,&quot;left&quot;:66.34007874015748,&quot;top&quot;:89,&quot;width&quot;:843.920157480315}"/>
</p:tagLst>
</file>

<file path=ppt/tags/tag72.xml><?xml version="1.0" encoding="utf-8"?>
<p:tagLst xmlns:p="http://schemas.openxmlformats.org/presentationml/2006/main">
  <p:tag name="KSO_WM_DIAGRAM_VIRTUALLY_FRAME" val="{&quot;height&quot;:362.49637795275595,&quot;left&quot;:66.34007874015748,&quot;top&quot;:89,&quot;width&quot;:843.920157480315}"/>
</p:tagLst>
</file>

<file path=ppt/tags/tag73.xml><?xml version="1.0" encoding="utf-8"?>
<p:tagLst xmlns:p="http://schemas.openxmlformats.org/presentationml/2006/main">
  <p:tag name="KSO_WM_BEAUTIFY_FLAG" val="#wm#"/>
  <p:tag name="KSO_WM_SLIDE_ID" val="custom20205081_1"/>
  <p:tag name="KSO_WM_SLIDE_INDEX" val="1"/>
  <p:tag name="KSO_WM_SLIDE_ITEM_CNT" val="0"/>
  <p:tag name="KSO_WM_SLIDE_LAYOUT" val="a_b"/>
  <p:tag name="KSO_WM_SLIDE_LAYOUT_CNT" val="1_1"/>
  <p:tag name="KSO_WM_SLIDE_SUBTYPE" val="defaultBlank"/>
  <p:tag name="KSO_WM_SLIDE_TYPE" val="title"/>
  <p:tag name="KSO_WM_TAG_VERSION" val="1.0"/>
  <p:tag name="KSO_WM_TEMPLATE_CATEGORY" val="custom"/>
  <p:tag name="KSO_WM_TEMPLATE_COLOR_TYPE" val="1"/>
  <p:tag name="KSO_WM_TEMPLATE_INDEX" val="20205081"/>
  <p:tag name="KSO_WM_TEMPLATE_MASTER_TYPE" val="0"/>
  <p:tag name="KSO_WM_TEMPLATE_SUBCATEGORY" val="19"/>
  <p:tag name="KSO_WM_TEMPLATE_THUMBS_INDEX" val="1、4、7、12、13、14、15、16、17、18、20、24、25、28、33、36、40、43、44"/>
  <p:tag name="KSO_WM_UNIT_SHOW_EDIT_AREA_INDICATION" val="1"/>
</p:tagLst>
</file>

<file path=ppt/tags/tag74.xml><?xml version="1.0" encoding="utf-8"?>
<p:tagLst xmlns:p="http://schemas.openxmlformats.org/presentationml/2006/main">
  <p:tag name="KSO_WM_BEAUTIFY_FLAG" val=""/>
</p:tagLst>
</file>

<file path=ppt/tags/tag75.xml><?xml version="1.0" encoding="utf-8"?>
<p:tagLst xmlns:p="http://schemas.openxmlformats.org/presentationml/2006/main">
  <p:tag name="KSO_WM_BEAUTIFY_FLAG" val=""/>
</p:tagLst>
</file>

<file path=ppt/tags/tag76.xml><?xml version="1.0" encoding="utf-8"?>
<p:tagLst xmlns:p="http://schemas.openxmlformats.org/presentationml/2006/main">
  <p:tag name="KSO_WM_BEAUTIFY_FLAG" val=""/>
</p:tagLst>
</file>

<file path=ppt/tags/tag77.xml><?xml version="1.0" encoding="utf-8"?>
<p:tagLst xmlns:p="http://schemas.openxmlformats.org/presentationml/2006/main">
  <p:tag name="KSO_WM_BEAUTIFY_FLAG" val=""/>
</p:tagLst>
</file>

<file path=ppt/tags/tag78.xml><?xml version="1.0" encoding="utf-8"?>
<p:tagLst xmlns:p="http://schemas.openxmlformats.org/presentationml/2006/main">
  <p:tag name="KSO_WM_BEAUTIFY_FLAG" val=""/>
</p:tagLst>
</file>

<file path=ppt/tags/tag79.xml><?xml version="1.0" encoding="utf-8"?>
<p:tagLst xmlns:p="http://schemas.openxmlformats.org/presentationml/2006/main">
  <p:tag name="KSO_WM_BEAUTIFY_FLAG" val=""/>
</p:tagLst>
</file>

<file path=ppt/tags/tag8.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80.xml><?xml version="1.0" encoding="utf-8"?>
<p:tagLst xmlns:p="http://schemas.openxmlformats.org/presentationml/2006/main">
  <p:tag name="KSO_WM_BEAUTIFY_FLAG" val=""/>
</p:tagLst>
</file>

<file path=ppt/tags/tag81.xml><?xml version="1.0" encoding="utf-8"?>
<p:tagLst xmlns:p="http://schemas.openxmlformats.org/presentationml/2006/main">
  <p:tag name="KSO_WM_BEAUTIFY_FLAG" val=""/>
</p:tagLst>
</file>

<file path=ppt/tags/tag82.xml><?xml version="1.0" encoding="utf-8"?>
<p:tagLst xmlns:p="http://schemas.openxmlformats.org/presentationml/2006/main">
  <p:tag name="KSO_WM_BEAUTIFY_FLAG" val=""/>
</p:tagLst>
</file>

<file path=ppt/tags/tag83.xml><?xml version="1.0" encoding="utf-8"?>
<p:tagLst xmlns:p="http://schemas.openxmlformats.org/presentationml/2006/main">
  <p:tag name="KSO_WM_BEAUTIFY_FLAG" val="#wm#"/>
  <p:tag name="KSO_WM_SLIDE_ID" val="custom20205081_1"/>
  <p:tag name="KSO_WM_SLIDE_INDEX" val="1"/>
  <p:tag name="KSO_WM_SLIDE_ITEM_CNT" val="0"/>
  <p:tag name="KSO_WM_SLIDE_LAYOUT" val="a_b"/>
  <p:tag name="KSO_WM_SLIDE_LAYOUT_CNT" val="1_1"/>
  <p:tag name="KSO_WM_SLIDE_SUBTYPE" val="defaultBlank"/>
  <p:tag name="KSO_WM_SLIDE_TYPE" val="title"/>
  <p:tag name="KSO_WM_TAG_VERSION" val="1.0"/>
  <p:tag name="KSO_WM_TEMPLATE_CATEGORY" val="custom"/>
  <p:tag name="KSO_WM_TEMPLATE_COLOR_TYPE" val="1"/>
  <p:tag name="KSO_WM_TEMPLATE_INDEX" val="20205081"/>
  <p:tag name="KSO_WM_TEMPLATE_MASTER_TYPE" val="0"/>
  <p:tag name="KSO_WM_TEMPLATE_SUBCATEGORY" val="19"/>
  <p:tag name="KSO_WM_TEMPLATE_THUMBS_INDEX" val="1、4、7、12、13、14、15、16、17、18、20、24、25、28、33、36、40、43、44"/>
  <p:tag name="KSO_WM_UNIT_SHOW_EDIT_AREA_INDICATION" val="1"/>
</p:tagLst>
</file>

<file path=ppt/tags/tag8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088_4*n_h_h_i*1_2_1_2"/>
  <p:tag name="KSO_WM_TEMPLATE_CATEGORY" val="diagram"/>
  <p:tag name="KSO_WM_TEMPLATE_INDEX" val="20231088"/>
  <p:tag name="KSO_WM_UNIT_LAYERLEVEL" val="1_1_1_1"/>
  <p:tag name="KSO_WM_TAG_VERSION" val="3.0"/>
  <p:tag name="KSO_WM_DIAGRAM_VERSION" val="3"/>
  <p:tag name="KSO_WM_DIAGRAM_COLOR_TRICK" val="1"/>
  <p:tag name="KSO_WM_DIAGRAM_COLOR_TEXT_CAN_REMOVE" val="n"/>
  <p:tag name="KSO_WM_DIAGRAM_GROUP_CODE" val="n1-1"/>
  <p:tag name="KSO_WM_UNIT_TYPE" val="n_h_h_i"/>
  <p:tag name="KSO_WM_UNIT_INDEX" val="1_2_1_2"/>
  <p:tag name="KSO_WM_DIAGRAM_MAX_ITEMCNT" val="6"/>
  <p:tag name="KSO_WM_DIAGRAM_MIN_ITEMCNT" val="3"/>
  <p:tag name="KSO_WM_DIAGRAM_VIRTUALLY_FRAME" val="{&quot;height&quot;:399.8999938964844,&quot;left&quot;:87.9,&quot;top&quot;:91.85000305175781,&quot;width&quot;:774.5}"/>
  <p:tag name="KSO_WM_DIAGRAM_COLOR_MATCH_VALUE" val="{&quot;shape&quot;:{&quot;fill&quot;:{&quot;type&quot;:0},&quot;glow&quot;:{&quot;colorType&quot;:0},&quot;line&quot;:{&quot;gradient&quot;:[{&quot;brightness&quot;:0.4000000059604645,&quot;colorType&quot;:1,&quot;foreColorIndex&quot;:5,&quot;pos&quot;:1,&quot;transparency&quot;:0},{&quot;brightness&quot;:0.20000000298023224,&quot;colorType&quot;:1,&quot;foreColorIndex&quot;:5,&quot;pos&quot;:0,&quot;transparency&quot;:0}],&quot;type&quot;:2},&quot;shadow&quot;:{&quot;colorType&quot;:0},&quot;threeD&quot;:{&quot;curvedSurface&quot;:{&quot;brightness&quot;:0,&quot;colorType&quot;:2,&quot;rgb&quot;:&quot;#000000&quot;},&quot;depth&quot;:{&quot;colorType&quot;:0}}},&quot;text&quot;:{&quot;fill&quot;:{},&quot;glow&quot;:{},&quot;line&quot;:{},&quot;shadow&quot;:{},&quot;threeD&quot;:{}}}"/>
  <p:tag name="KSO_WM_DIAGRAM_USE_COLOR_VALUE" val="{&quot;color_scheme&quot;:1,&quot;color_type&quot;:1,&quot;theme_color_indexes&quot;:[8,8,8,8,8,8]}"/>
</p:tagLst>
</file>

<file path=ppt/tags/tag85.xml><?xml version="1.0" encoding="utf-8"?>
<p:tagLst xmlns:p="http://schemas.openxmlformats.org/presentationml/2006/main">
  <p:tag name="KSO_WM_BEAUTIFY_FLAG" val=""/>
</p:tagLst>
</file>

<file path=ppt/tags/tag86.xml><?xml version="1.0" encoding="utf-8"?>
<p:tagLst xmlns:p="http://schemas.openxmlformats.org/presentationml/2006/main">
  <p:tag name="KSO_WM_BEAUTIFY_FLAG" val=""/>
</p:tagLst>
</file>

<file path=ppt/tags/tag87.xml><?xml version="1.0" encoding="utf-8"?>
<p:tagLst xmlns:p="http://schemas.openxmlformats.org/presentationml/2006/main">
  <p:tag name="KSO_WM_BEAUTIFY_FLAG" val=""/>
</p:tagLst>
</file>

<file path=ppt/tags/tag8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088_4*n_h_i*1_2_1"/>
  <p:tag name="KSO_WM_TEMPLATE_CATEGORY" val="diagram"/>
  <p:tag name="KSO_WM_TEMPLATE_INDEX" val="20231088"/>
  <p:tag name="KSO_WM_UNIT_LAYERLEVEL" val="1_1_1"/>
  <p:tag name="KSO_WM_TAG_VERSION" val="3.0"/>
  <p:tag name="KSO_WM_DIAGRAM_GROUP_CODE" val="n1-1"/>
  <p:tag name="KSO_WM_UNIT_TYPE" val="n_h_i"/>
  <p:tag name="KSO_WM_UNIT_INDEX" val="1_2_1"/>
  <p:tag name="KSO_WM_DIAGRAM_VERSION" val="3"/>
  <p:tag name="KSO_WM_DIAGRAM_COLOR_TRICK" val="1"/>
  <p:tag name="KSO_WM_DIAGRAM_COLOR_TEXT_CAN_REMOVE" val="n"/>
  <p:tag name="KSO_WM_DIAGRAM_MAX_ITEMCNT" val="6"/>
  <p:tag name="KSO_WM_DIAGRAM_MIN_ITEMCNT" val="3"/>
  <p:tag name="KSO_WM_DIAGRAM_VIRTUALLY_FRAME" val="{&quot;height&quot;:402.26007568839964,&quot;left&quot;:66.3,&quot;top&quot;:89.48992125984256,&quot;width&quot;:799.2}"/>
  <p:tag name="KSO_WM_DIAGRAM_COLOR_MATCH_VALUE" val="{&quot;shape&quot;:{&quot;fill&quot;:{&quot;type&quot;:0},&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LINE_FORE_SCHEMECOLOR_INDEX" val="5"/>
  <p:tag name="KSO_WM_DIAGRAM_USE_COLOR_VALUE" val="{&quot;color_scheme&quot;:1,&quot;color_type&quot;:1,&quot;theme_color_indexes&quot;:[8,8,8,8,8,8]}"/>
</p:tagLst>
</file>

<file path=ppt/tags/tag89.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n_h_h_f"/>
  <p:tag name="KSO_WM_UNIT_INDEX" val="1_2_3_1"/>
  <p:tag name="KSO_WM_UNIT_ID" val="diagram20231088_4*n_h_h_f*1_2_3_1"/>
  <p:tag name="KSO_WM_TEMPLATE_CATEGORY" val="diagram"/>
  <p:tag name="KSO_WM_TEMPLATE_INDEX" val="20231088"/>
  <p:tag name="KSO_WM_UNIT_LAYERLEVEL" val="1_1_1_1"/>
  <p:tag name="KSO_WM_TAG_VERSION" val="3.0"/>
  <p:tag name="KSO_WM_DIAGRAM_VERSION" val="3"/>
  <p:tag name="KSO_WM_DIAGRAM_COLOR_TRICK" val="1"/>
  <p:tag name="KSO_WM_DIAGRAM_COLOR_TEXT_CAN_REMOVE" val="n"/>
  <p:tag name="KSO_WM_DIAGRAM_GROUP_CODE" val="n1-1"/>
  <p:tag name="KSO_WM_DIAGRAM_MAX_ITEMCNT" val="6"/>
  <p:tag name="KSO_WM_DIAGRAM_MIN_ITEMCNT" val="3"/>
  <p:tag name="KSO_WM_DIAGRAM_VIRTUALLY_FRAME" val="{&quot;height&quot;:402.26007568839964,&quot;left&quot;:66.3,&quot;top&quot;:89.48992125984256,&quot;width&quot;:799.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TEXT_LAYER_COUNT" val="1"/>
  <p:tag name="KSO_WM_BEAUTIFY_FLAG" val="#wm#"/>
  <p:tag name="KSO_WM_UNIT_PRESET_TEXT" val="输入你的智能图&#10;形项正文"/>
  <p:tag name="KSO_WM_UNIT_TEXT_FILL_FORE_SCHEMECOLOR_INDEX" val="1"/>
  <p:tag name="KSO_WM_UNIT_TEXT_FILL_TYPE" val="1"/>
  <p:tag name="KSO_WM_DIAGRAM_USE_COLOR_VALUE" val="{&quot;color_scheme&quot;:1,&quot;color_type&quot;:1,&quot;theme_color_indexes&quot;:[8,8,8,8,8,8]}"/>
</p:tagLst>
</file>

<file path=ppt/tags/tag9.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9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088_4*n_h_h_i*1_2_1_2"/>
  <p:tag name="KSO_WM_TEMPLATE_CATEGORY" val="diagram"/>
  <p:tag name="KSO_WM_TEMPLATE_INDEX" val="20231088"/>
  <p:tag name="KSO_WM_UNIT_LAYERLEVEL" val="1_1_1_1"/>
  <p:tag name="KSO_WM_TAG_VERSION" val="3.0"/>
  <p:tag name="KSO_WM_DIAGRAM_VERSION" val="3"/>
  <p:tag name="KSO_WM_DIAGRAM_COLOR_TRICK" val="1"/>
  <p:tag name="KSO_WM_DIAGRAM_COLOR_TEXT_CAN_REMOVE" val="n"/>
  <p:tag name="KSO_WM_DIAGRAM_GROUP_CODE" val="n1-1"/>
  <p:tag name="KSO_WM_UNIT_TYPE" val="n_h_h_i"/>
  <p:tag name="KSO_WM_UNIT_INDEX" val="1_2_1_2"/>
  <p:tag name="KSO_WM_DIAGRAM_MAX_ITEMCNT" val="6"/>
  <p:tag name="KSO_WM_DIAGRAM_MIN_ITEMCNT" val="3"/>
  <p:tag name="KSO_WM_DIAGRAM_VIRTUALLY_FRAME" val="{&quot;height&quot;:402.26007568839964,&quot;left&quot;:66.3,&quot;top&quot;:89.48992125984256,&quot;width&quot;:799.2}"/>
  <p:tag name="KSO_WM_DIAGRAM_COLOR_MATCH_VALUE" val="{&quot;shape&quot;:{&quot;fill&quot;:{&quot;type&quot;:0},&quot;glow&quot;:{&quot;colorType&quot;:0},&quot;line&quot;:{&quot;gradient&quot;:[{&quot;brightness&quot;:0.4000000059604645,&quot;colorType&quot;:1,&quot;foreColorIndex&quot;:5,&quot;pos&quot;:1,&quot;transparency&quot;:0},{&quot;brightness&quot;:0.20000000298023224,&quot;colorType&quot;:1,&quot;foreColorIndex&quot;:5,&quot;pos&quot;:0,&quot;transparency&quot;:0}],&quot;type&quot;:2},&quot;shadow&quot;:{&quot;colorType&quot;:0},&quot;threeD&quot;:{&quot;curvedSurface&quot;:{&quot;brightness&quot;:0,&quot;colorType&quot;:2,&quot;rgb&quot;:&quot;#000000&quot;},&quot;depth&quot;:{&quot;colorType&quot;:0}}},&quot;text&quot;:{&quot;fill&quot;:{},&quot;glow&quot;:{},&quot;line&quot;:{},&quot;shadow&quot;:{},&quot;threeD&quot;:{}}}"/>
  <p:tag name="KSO_WM_BEAUTIFY_FLAG" val="#wm#"/>
  <p:tag name="KSO_WM_DIAGRAM_USE_COLOR_VALUE" val="{&quot;color_scheme&quot;:1,&quot;color_type&quot;:1,&quot;theme_color_indexes&quot;:[8,8,8,8,8,8]}"/>
</p:tagLst>
</file>

<file path=ppt/tags/tag9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088_4*n_h_h_i*1_2_2_2"/>
  <p:tag name="KSO_WM_TEMPLATE_CATEGORY" val="diagram"/>
  <p:tag name="KSO_WM_TEMPLATE_INDEX" val="20231088"/>
  <p:tag name="KSO_WM_UNIT_LAYERLEVEL" val="1_1_1_1"/>
  <p:tag name="KSO_WM_TAG_VERSION" val="3.0"/>
  <p:tag name="KSO_WM_DIAGRAM_VERSION" val="3"/>
  <p:tag name="KSO_WM_DIAGRAM_COLOR_TRICK" val="1"/>
  <p:tag name="KSO_WM_DIAGRAM_COLOR_TEXT_CAN_REMOVE" val="n"/>
  <p:tag name="KSO_WM_DIAGRAM_GROUP_CODE" val="n1-1"/>
  <p:tag name="KSO_WM_UNIT_TYPE" val="n_h_h_i"/>
  <p:tag name="KSO_WM_UNIT_INDEX" val="1_2_2_2"/>
  <p:tag name="KSO_WM_DIAGRAM_MAX_ITEMCNT" val="6"/>
  <p:tag name="KSO_WM_DIAGRAM_MIN_ITEMCNT" val="3"/>
  <p:tag name="KSO_WM_DIAGRAM_VIRTUALLY_FRAME" val="{&quot;height&quot;:402.26007568839964,&quot;left&quot;:66.3,&quot;top&quot;:89.48992125984256,&quot;width&quot;:799.2}"/>
  <p:tag name="KSO_WM_DIAGRAM_COLOR_MATCH_VALUE" val="{&quot;shape&quot;:{&quot;fill&quot;:{&quot;type&quot;:0},&quot;glow&quot;:{&quot;colorType&quot;:0},&quot;line&quot;:{&quot;gradient&quot;:[{&quot;brightness&quot;:0.4000000059604645,&quot;colorType&quot;:1,&quot;foreColorIndex&quot;:5,&quot;pos&quot;:1,&quot;transparency&quot;:0},{&quot;brightness&quot;:0.20000000298023224,&quot;colorType&quot;:1,&quot;foreColorIndex&quot;:5,&quot;pos&quot;:0,&quot;transparency&quot;:0}],&quot;type&quot;:2},&quot;shadow&quot;:{&quot;colorType&quot;:0},&quot;threeD&quot;:{&quot;curvedSurface&quot;:{&quot;brightness&quot;:0,&quot;colorType&quot;:2,&quot;rgb&quot;:&quot;#000000&quot;},&quot;depth&quot;:{&quot;colorType&quot;:0}}},&quot;text&quot;:{&quot;fill&quot;:{},&quot;glow&quot;:{},&quot;line&quot;:{},&quot;shadow&quot;:{},&quot;threeD&quot;:{}}}"/>
  <p:tag name="KSO_WM_BEAUTIFY_FLAG" val="#wm#"/>
  <p:tag name="KSO_WM_DIAGRAM_USE_COLOR_VALUE" val="{&quot;color_scheme&quot;:1,&quot;color_type&quot;:1,&quot;theme_color_indexes&quot;:[8,8,8,8,8,8]}"/>
</p:tagLst>
</file>

<file path=ppt/tags/tag9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088_4*n_h_h_i*1_2_3_2"/>
  <p:tag name="KSO_WM_TEMPLATE_CATEGORY" val="diagram"/>
  <p:tag name="KSO_WM_TEMPLATE_INDEX" val="20231088"/>
  <p:tag name="KSO_WM_UNIT_LAYERLEVEL" val="1_1_1_1"/>
  <p:tag name="KSO_WM_TAG_VERSION" val="3.0"/>
  <p:tag name="KSO_WM_DIAGRAM_VERSION" val="3"/>
  <p:tag name="KSO_WM_DIAGRAM_COLOR_TRICK" val="1"/>
  <p:tag name="KSO_WM_DIAGRAM_COLOR_TEXT_CAN_REMOVE" val="n"/>
  <p:tag name="KSO_WM_DIAGRAM_GROUP_CODE" val="n1-1"/>
  <p:tag name="KSO_WM_UNIT_TYPE" val="n_h_h_i"/>
  <p:tag name="KSO_WM_UNIT_INDEX" val="1_2_3_2"/>
  <p:tag name="KSO_WM_DIAGRAM_MAX_ITEMCNT" val="6"/>
  <p:tag name="KSO_WM_DIAGRAM_MIN_ITEMCNT" val="3"/>
  <p:tag name="KSO_WM_DIAGRAM_VIRTUALLY_FRAME" val="{&quot;height&quot;:402.26007568839964,&quot;left&quot;:66.3,&quot;top&quot;:89.48992125984256,&quot;width&quot;:799.2}"/>
  <p:tag name="KSO_WM_DIAGRAM_COLOR_MATCH_VALUE" val="{&quot;shape&quot;:{&quot;fill&quot;:{&quot;type&quot;:0},&quot;glow&quot;:{&quot;colorType&quot;:0},&quot;line&quot;:{&quot;gradient&quot;:[{&quot;brightness&quot;:0.4000000059604645,&quot;colorType&quot;:1,&quot;foreColorIndex&quot;:5,&quot;pos&quot;:1,&quot;transparency&quot;:0},{&quot;brightness&quot;:0.20000000298023224,&quot;colorType&quot;:1,&quot;foreColorIndex&quot;:5,&quot;pos&quot;:0,&quot;transparency&quot;:0}],&quot;type&quot;:2},&quot;shadow&quot;:{&quot;colorType&quot;:0},&quot;threeD&quot;:{&quot;curvedSurface&quot;:{&quot;brightness&quot;:0,&quot;colorType&quot;:2,&quot;rgb&quot;:&quot;#000000&quot;},&quot;depth&quot;:{&quot;colorType&quot;:0}}},&quot;text&quot;:{&quot;fill&quot;:{},&quot;glow&quot;:{},&quot;line&quot;:{},&quot;shadow&quot;:{},&quot;threeD&quot;:{}}}"/>
  <p:tag name="KSO_WM_BEAUTIFY_FLAG" val="#wm#"/>
  <p:tag name="KSO_WM_DIAGRAM_USE_COLOR_VALUE" val="{&quot;color_scheme&quot;:1,&quot;color_type&quot;:1,&quot;theme_color_indexes&quot;:[8,8,8,8,8,8]}"/>
</p:tagLst>
</file>

<file path=ppt/tags/tag9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088_4*n_h_h_i*1_2_5_2"/>
  <p:tag name="KSO_WM_TEMPLATE_CATEGORY" val="diagram"/>
  <p:tag name="KSO_WM_TEMPLATE_INDEX" val="20231088"/>
  <p:tag name="KSO_WM_UNIT_LAYERLEVEL" val="1_1_1_1"/>
  <p:tag name="KSO_WM_TAG_VERSION" val="3.0"/>
  <p:tag name="KSO_WM_DIAGRAM_GROUP_CODE" val="n1-1"/>
  <p:tag name="KSO_WM_UNIT_TYPE" val="n_h_h_i"/>
  <p:tag name="KSO_WM_UNIT_INDEX" val="1_2_5_2"/>
  <p:tag name="KSO_WM_DIAGRAM_VERSION" val="3"/>
  <p:tag name="KSO_WM_DIAGRAM_COLOR_TRICK" val="1"/>
  <p:tag name="KSO_WM_DIAGRAM_COLOR_TEXT_CAN_REMOVE" val="n"/>
  <p:tag name="KSO_WM_DIAGRAM_MAX_ITEMCNT" val="6"/>
  <p:tag name="KSO_WM_DIAGRAM_MIN_ITEMCNT" val="3"/>
  <p:tag name="KSO_WM_DIAGRAM_VIRTUALLY_FRAME" val="{&quot;height&quot;:402.26007568839964,&quot;left&quot;:66.3,&quot;top&quot;:89.48992125984256,&quot;width&quot;:799.2}"/>
  <p:tag name="KSO_WM_DIAGRAM_COLOR_MATCH_VALUE" val="{&quot;shape&quot;:{&quot;fill&quot;:{&quot;type&quot;:0},&quot;glow&quot;:{&quot;colorType&quot;:0},&quot;line&quot;:{&quot;gradient&quot;:[{&quot;brightness&quot;:0.4000000059604645,&quot;colorType&quot;:1,&quot;foreColorIndex&quot;:5,&quot;pos&quot;:1,&quot;transparency&quot;:0},{&quot;brightness&quot;:0.20000000298023224,&quot;colorType&quot;:1,&quot;foreColorIndex&quot;:5,&quot;pos&quot;:0,&quot;transparency&quot;:0}],&quot;type&quot;:2},&quot;shadow&quot;:{&quot;colorType&quot;:0},&quot;threeD&quot;:{&quot;curvedSurface&quot;:{&quot;brightness&quot;:0,&quot;colorType&quot;:2,&quot;rgb&quot;:&quot;#000000&quot;},&quot;depth&quot;:{&quot;colorType&quot;:0}}},&quot;text&quot;:{&quot;fill&quot;:{},&quot;glow&quot;:{},&quot;line&quot;:{},&quot;shadow&quot;:{},&quot;threeD&quot;:{}}}"/>
  <p:tag name="KSO_WM_BEAUTIFY_FLAG" val="#wm#"/>
  <p:tag name="KSO_WM_DIAGRAM_USE_COLOR_VALUE" val="{&quot;color_scheme&quot;:1,&quot;color_type&quot;:1,&quot;theme_color_indexes&quot;:[8,8,8,8,8,8]}"/>
</p:tagLst>
</file>

<file path=ppt/tags/tag94.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n_h_h_f"/>
  <p:tag name="KSO_WM_UNIT_INDEX" val="1_2_4_1"/>
  <p:tag name="KSO_WM_UNIT_ID" val="diagram20231088_4*n_h_h_f*1_2_4_1"/>
  <p:tag name="KSO_WM_TEMPLATE_CATEGORY" val="diagram"/>
  <p:tag name="KSO_WM_TEMPLATE_INDEX" val="20231088"/>
  <p:tag name="KSO_WM_UNIT_LAYERLEVEL" val="1_1_1_1"/>
  <p:tag name="KSO_WM_TAG_VERSION" val="3.0"/>
  <p:tag name="KSO_WM_DIAGRAM_VERSION" val="3"/>
  <p:tag name="KSO_WM_DIAGRAM_COLOR_TRICK" val="1"/>
  <p:tag name="KSO_WM_DIAGRAM_COLOR_TEXT_CAN_REMOVE" val="n"/>
  <p:tag name="KSO_WM_DIAGRAM_GROUP_CODE" val="n1-1"/>
  <p:tag name="KSO_WM_DIAGRAM_MAX_ITEMCNT" val="6"/>
  <p:tag name="KSO_WM_DIAGRAM_MIN_ITEMCNT" val="3"/>
  <p:tag name="KSO_WM_DIAGRAM_VIRTUALLY_FRAME" val="{&quot;height&quot;:402.26007568839964,&quot;left&quot;:66.3,&quot;top&quot;:89.48992125984256,&quot;width&quot;:799.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TEXT_LAYER_COUNT" val="1"/>
  <p:tag name="KSO_WM_BEAUTIFY_FLAG" val="#wm#"/>
  <p:tag name="KSO_WM_UNIT_PRESET_TEXT" val="输入你的智能图&#10;形项正文内容"/>
  <p:tag name="KSO_WM_UNIT_TEXT_FILL_FORE_SCHEMECOLOR_INDEX" val="1"/>
  <p:tag name="KSO_WM_UNIT_TEXT_FILL_TYPE" val="1"/>
  <p:tag name="KSO_WM_DIAGRAM_USE_COLOR_VALUE" val="{&quot;color_scheme&quot;:1,&quot;color_type&quot;:1,&quot;theme_color_indexes&quot;:[8,8,8,8,8,8]}"/>
</p:tagLst>
</file>

<file path=ppt/tags/tag9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088_4*n_h_h_i*1_2_3_3"/>
  <p:tag name="KSO_WM_TEMPLATE_CATEGORY" val="diagram"/>
  <p:tag name="KSO_WM_TEMPLATE_INDEX" val="20231088"/>
  <p:tag name="KSO_WM_UNIT_LAYERLEVEL" val="1_1_1_1"/>
  <p:tag name="KSO_WM_TAG_VERSION" val="3.0"/>
  <p:tag name="KSO_WM_DIAGRAM_VERSION" val="3"/>
  <p:tag name="KSO_WM_DIAGRAM_COLOR_TRICK" val="1"/>
  <p:tag name="KSO_WM_DIAGRAM_COLOR_TEXT_CAN_REMOVE" val="n"/>
  <p:tag name="KSO_WM_DIAGRAM_GROUP_CODE" val="n1-1"/>
  <p:tag name="KSO_WM_UNIT_TYPE" val="n_h_h_i"/>
  <p:tag name="KSO_WM_UNIT_INDEX" val="1_2_3_3"/>
  <p:tag name="KSO_WM_DIAGRAM_MAX_ITEMCNT" val="6"/>
  <p:tag name="KSO_WM_DIAGRAM_MIN_ITEMCNT" val="3"/>
  <p:tag name="KSO_WM_DIAGRAM_VIRTUALLY_FRAME" val="{&quot;height&quot;:402.26007568839964,&quot;left&quot;:66.3,&quot;top&quot;:89.48992125984256,&quot;width&quot;:799.2}"/>
  <p:tag name="KSO_WM_DIAGRAM_COLOR_MATCH_VALUE" val="{&quot;shape&quot;:{&quot;fill&quot;:{&quot;gradient&quot;:[{&quot;brightness&quot;:0,&quot;colorType&quot;:1,&quot;foreColorIndex&quot;:5,&quot;pos&quot;:1,&quot;transparency&quot;:0},{&quot;brightness&quot;:0.20000000298023224,&quot;colorType&quot;:1,&quot;foreColorIndex&quot;:5,&quot;pos&quot;:0,&quot;transparency&quot;:0}],&quot;type&quot;:3},&quot;glow&quot;:{&quot;colorType&quot;:0},&quot;line&quot;:{&quot;solidLine&quot;:{&quot;brightness&quot;:0,&quot;colorType&quot;:2,&quot;rgb&quot;:&quot;#ffffff&quot;,&quot;transparency&quot;:0},&quot;type&quot;:1},&quot;shadow&quot;:{&quot;brightness&quot;:0,&quot;colorType&quot;:1,&quot;foreColorIndex&quot;:5,&quot;transparency&quot;:0.800000011920929},&quot;threeD&quot;:{&quot;curvedSurface&quot;:{&quot;brightness&quot;:0,&quot;colorType&quot;:2,&quot;rgb&quot;:&quot;#000000&quot;},&quot;depth&quot;:{&quot;colorType&quot;:0}}},&quot;text&quot;:{&quot;fill&quot;:{&quot;solid&quot;:{&quot;brightness&quot;:0,&quot;colorType&quot;:1,&quot;foreColorIndex&quot;:1,&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FILL_TYPE" val="3"/>
  <p:tag name="KSO_WM_DIAGRAM_USE_COLOR_VALUE" val="{&quot;color_scheme&quot;:1,&quot;color_type&quot;:1,&quot;theme_color_indexes&quot;:[8,8,8,8,8,8]}"/>
</p:tagLst>
</file>

<file path=ppt/tags/tag9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088_4*n_h_h_i*1_2_1_3"/>
  <p:tag name="KSO_WM_TEMPLATE_CATEGORY" val="diagram"/>
  <p:tag name="KSO_WM_TEMPLATE_INDEX" val="20231088"/>
  <p:tag name="KSO_WM_UNIT_LAYERLEVEL" val="1_1_1_1"/>
  <p:tag name="KSO_WM_TAG_VERSION" val="3.0"/>
  <p:tag name="KSO_WM_DIAGRAM_VERSION" val="3"/>
  <p:tag name="KSO_WM_DIAGRAM_COLOR_TRICK" val="1"/>
  <p:tag name="KSO_WM_DIAGRAM_COLOR_TEXT_CAN_REMOVE" val="n"/>
  <p:tag name="KSO_WM_DIAGRAM_GROUP_CODE" val="n1-1"/>
  <p:tag name="KSO_WM_UNIT_TYPE" val="n_h_h_i"/>
  <p:tag name="KSO_WM_UNIT_INDEX" val="1_2_1_3"/>
  <p:tag name="KSO_WM_DIAGRAM_MAX_ITEMCNT" val="6"/>
  <p:tag name="KSO_WM_DIAGRAM_MIN_ITEMCNT" val="3"/>
  <p:tag name="KSO_WM_DIAGRAM_VIRTUALLY_FRAME" val="{&quot;height&quot;:402.26007568839964,&quot;left&quot;:66.3,&quot;top&quot;:89.48992125984256,&quot;width&quot;:799.2}"/>
  <p:tag name="KSO_WM_DIAGRAM_COLOR_MATCH_VALUE" val="{&quot;shape&quot;:{&quot;fill&quot;:{&quot;gradient&quot;:[{&quot;brightness&quot;:0,&quot;colorType&quot;:1,&quot;foreColorIndex&quot;:5,&quot;pos&quot;:1,&quot;transparency&quot;:0},{&quot;brightness&quot;:0.20000000298023224,&quot;colorType&quot;:1,&quot;foreColorIndex&quot;:5,&quot;pos&quot;:0,&quot;transparency&quot;:0}],&quot;type&quot;:3},&quot;glow&quot;:{&quot;colorType&quot;:0},&quot;line&quot;:{&quot;solidLine&quot;:{&quot;brightness&quot;:0,&quot;colorType&quot;:2,&quot;rgb&quot;:&quot;#ffffff&quot;,&quot;transparency&quot;:0},&quot;type&quot;:1},&quot;shadow&quot;:{&quot;brightness&quot;:0,&quot;colorType&quot;:1,&quot;foreColorIndex&quot;:5,&quot;transparency&quot;:0.800000011920929},&quot;threeD&quot;:{&quot;curvedSurface&quot;:{&quot;brightness&quot;:0,&quot;colorType&quot;:2,&quot;rgb&quot;:&quot;#000000&quot;},&quot;depth&quot;:{&quot;colorType&quot;:0}}},&quot;text&quot;:{&quot;fill&quot;:{&quot;solid&quot;:{&quot;brightness&quot;:0,&quot;colorType&quot;:1,&quot;foreColorIndex&quot;:1,&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FILL_TYPE" val="3"/>
  <p:tag name="KSO_WM_DIAGRAM_USE_COLOR_VALUE" val="{&quot;color_scheme&quot;:1,&quot;color_type&quot;:1,&quot;theme_color_indexes&quot;:[8,8,8,8,8,8]}"/>
</p:tagLst>
</file>

<file path=ppt/tags/tag9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088_4*n_h_h_i*1_2_4_3"/>
  <p:tag name="KSO_WM_TEMPLATE_CATEGORY" val="diagram"/>
  <p:tag name="KSO_WM_TEMPLATE_INDEX" val="20231088"/>
  <p:tag name="KSO_WM_UNIT_LAYERLEVEL" val="1_1_1_1"/>
  <p:tag name="KSO_WM_TAG_VERSION" val="3.0"/>
  <p:tag name="KSO_WM_DIAGRAM_VERSION" val="3"/>
  <p:tag name="KSO_WM_DIAGRAM_COLOR_TRICK" val="1"/>
  <p:tag name="KSO_WM_DIAGRAM_COLOR_TEXT_CAN_REMOVE" val="n"/>
  <p:tag name="KSO_WM_DIAGRAM_GROUP_CODE" val="n1-1"/>
  <p:tag name="KSO_WM_UNIT_TYPE" val="n_h_h_i"/>
  <p:tag name="KSO_WM_UNIT_INDEX" val="1_2_4_3"/>
  <p:tag name="KSO_WM_DIAGRAM_MAX_ITEMCNT" val="6"/>
  <p:tag name="KSO_WM_DIAGRAM_MIN_ITEMCNT" val="3"/>
  <p:tag name="KSO_WM_DIAGRAM_VIRTUALLY_FRAME" val="{&quot;height&quot;:402.26007568839964,&quot;left&quot;:66.3,&quot;top&quot;:89.48992125984256,&quot;width&quot;:799.2}"/>
  <p:tag name="KSO_WM_DIAGRAM_COLOR_MATCH_VALUE" val="{&quot;shape&quot;:{&quot;fill&quot;:{&quot;gradient&quot;:[{&quot;brightness&quot;:0,&quot;colorType&quot;:1,&quot;foreColorIndex&quot;:5,&quot;pos&quot;:1,&quot;transparency&quot;:0},{&quot;brightness&quot;:0.20000000298023224,&quot;colorType&quot;:1,&quot;foreColorIndex&quot;:5,&quot;pos&quot;:0,&quot;transparency&quot;:0}],&quot;type&quot;:3},&quot;glow&quot;:{&quot;colorType&quot;:0},&quot;line&quot;:{&quot;solidLine&quot;:{&quot;brightness&quot;:0,&quot;colorType&quot;:2,&quot;rgb&quot;:&quot;#ffffff&quot;,&quot;transparency&quot;:0},&quot;type&quot;:1},&quot;shadow&quot;:{&quot;brightness&quot;:0,&quot;colorType&quot;:1,&quot;foreColorIndex&quot;:5,&quot;transparency&quot;:0.800000011920929},&quot;threeD&quot;:{&quot;curvedSurface&quot;:{&quot;brightness&quot;:0,&quot;colorType&quot;:2,&quot;rgb&quot;:&quot;#000000&quot;},&quot;depth&quot;:{&quot;colorType&quot;:0}}},&quot;text&quot;:{&quot;fill&quot;:{&quot;solid&quot;:{&quot;brightness&quot;:0,&quot;colorType&quot;:1,&quot;foreColorIndex&quot;:1,&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FILL_TYPE" val="3"/>
  <p:tag name="KSO_WM_DIAGRAM_USE_COLOR_VALUE" val="{&quot;color_scheme&quot;:1,&quot;color_type&quot;:1,&quot;theme_color_indexes&quot;:[8,8,8,8,8,8]}"/>
</p:tagLst>
</file>

<file path=ppt/tags/tag9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088_4*n_h_h_i*1_2_2_3"/>
  <p:tag name="KSO_WM_TEMPLATE_CATEGORY" val="diagram"/>
  <p:tag name="KSO_WM_TEMPLATE_INDEX" val="20231088"/>
  <p:tag name="KSO_WM_UNIT_LAYERLEVEL" val="1_1_1_1"/>
  <p:tag name="KSO_WM_TAG_VERSION" val="3.0"/>
  <p:tag name="KSO_WM_DIAGRAM_VERSION" val="3"/>
  <p:tag name="KSO_WM_DIAGRAM_COLOR_TRICK" val="1"/>
  <p:tag name="KSO_WM_DIAGRAM_COLOR_TEXT_CAN_REMOVE" val="n"/>
  <p:tag name="KSO_WM_DIAGRAM_GROUP_CODE" val="n1-1"/>
  <p:tag name="KSO_WM_UNIT_TYPE" val="n_h_h_i"/>
  <p:tag name="KSO_WM_UNIT_INDEX" val="1_2_2_3"/>
  <p:tag name="KSO_WM_DIAGRAM_MAX_ITEMCNT" val="6"/>
  <p:tag name="KSO_WM_DIAGRAM_MIN_ITEMCNT" val="3"/>
  <p:tag name="KSO_WM_DIAGRAM_VIRTUALLY_FRAME" val="{&quot;height&quot;:402.26007568839964,&quot;left&quot;:66.3,&quot;top&quot;:89.48992125984256,&quot;width&quot;:799.2}"/>
  <p:tag name="KSO_WM_DIAGRAM_COLOR_MATCH_VALUE" val="{&quot;shape&quot;:{&quot;fill&quot;:{&quot;gradient&quot;:[{&quot;brightness&quot;:0,&quot;colorType&quot;:1,&quot;foreColorIndex&quot;:5,&quot;pos&quot;:1,&quot;transparency&quot;:0},{&quot;brightness&quot;:0.20000000298023224,&quot;colorType&quot;:1,&quot;foreColorIndex&quot;:5,&quot;pos&quot;:0,&quot;transparency&quot;:0}],&quot;type&quot;:3},&quot;glow&quot;:{&quot;colorType&quot;:0},&quot;line&quot;:{&quot;solidLine&quot;:{&quot;brightness&quot;:0,&quot;colorType&quot;:2,&quot;rgb&quot;:&quot;#ffffff&quot;,&quot;transparency&quot;:0},&quot;type&quot;:1},&quot;shadow&quot;:{&quot;brightness&quot;:0,&quot;colorType&quot;:1,&quot;foreColorIndex&quot;:5,&quot;transparency&quot;:0.800000011920929},&quot;threeD&quot;:{&quot;curvedSurface&quot;:{&quot;brightness&quot;:0,&quot;colorType&quot;:2,&quot;rgb&quot;:&quot;#000000&quot;},&quot;depth&quot;:{&quot;colorType&quot;:0}}},&quot;text&quot;:{&quot;fill&quot;:{&quot;solid&quot;:{&quot;brightness&quot;:0,&quot;colorType&quot;:1,&quot;foreColorIndex&quot;:1,&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FILL_TYPE" val="3"/>
  <p:tag name="KSO_WM_DIAGRAM_USE_COLOR_VALUE" val="{&quot;color_scheme&quot;:1,&quot;color_type&quot;:1,&quot;theme_color_indexes&quot;:[8,8,8,8,8,8]}"/>
</p:tagLst>
</file>

<file path=ppt/tags/tag9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088_4*n_h_h_i*1_2_5_3"/>
  <p:tag name="KSO_WM_TEMPLATE_CATEGORY" val="diagram"/>
  <p:tag name="KSO_WM_TEMPLATE_INDEX" val="20231088"/>
  <p:tag name="KSO_WM_UNIT_LAYERLEVEL" val="1_1_1_1"/>
  <p:tag name="KSO_WM_TAG_VERSION" val="3.0"/>
  <p:tag name="KSO_WM_DIAGRAM_GROUP_CODE" val="n1-1"/>
  <p:tag name="KSO_WM_UNIT_TYPE" val="n_h_h_i"/>
  <p:tag name="KSO_WM_UNIT_INDEX" val="1_2_5_3"/>
  <p:tag name="KSO_WM_DIAGRAM_VERSION" val="3"/>
  <p:tag name="KSO_WM_DIAGRAM_COLOR_TRICK" val="1"/>
  <p:tag name="KSO_WM_DIAGRAM_COLOR_TEXT_CAN_REMOVE" val="n"/>
  <p:tag name="KSO_WM_DIAGRAM_MAX_ITEMCNT" val="6"/>
  <p:tag name="KSO_WM_DIAGRAM_MIN_ITEMCNT" val="3"/>
  <p:tag name="KSO_WM_DIAGRAM_VIRTUALLY_FRAME" val="{&quot;height&quot;:402.26007568839964,&quot;left&quot;:66.3,&quot;top&quot;:89.48992125984256,&quot;width&quot;:799.2}"/>
  <p:tag name="KSO_WM_DIAGRAM_COLOR_MATCH_VALUE" val="{&quot;shape&quot;:{&quot;fill&quot;:{&quot;gradient&quot;:[{&quot;brightness&quot;:0,&quot;colorType&quot;:1,&quot;foreColorIndex&quot;:5,&quot;pos&quot;:1,&quot;transparency&quot;:0},{&quot;brightness&quot;:0.20000000298023224,&quot;colorType&quot;:1,&quot;foreColorIndex&quot;:5,&quot;pos&quot;:0,&quot;transparency&quot;:0}],&quot;type&quot;:3},&quot;glow&quot;:{&quot;colorType&quot;:0},&quot;line&quot;:{&quot;solidLine&quot;:{&quot;brightness&quot;:0,&quot;colorType&quot;:2,&quot;rgb&quot;:&quot;#ffffff&quot;,&quot;transparency&quot;:0},&quot;type&quot;:1},&quot;shadow&quot;:{&quot;brightness&quot;:0,&quot;colorType&quot;:1,&quot;foreColorIndex&quot;:5,&quot;transparency&quot;:0.800000011920929},&quot;threeD&quot;:{&quot;curvedSurface&quot;:{&quot;brightness&quot;:0,&quot;colorType&quot;:2,&quot;rgb&quot;:&quot;#000000&quot;},&quot;depth&quot;:{&quot;colorType&quot;:0}}},&quot;text&quot;:{&quot;fill&quot;:{&quot;solid&quot;:{&quot;brightness&quot;:0,&quot;colorType&quot;:1,&quot;foreColorIndex&quot;:1,&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FILL_TYPE" val="3"/>
  <p:tag name="KSO_WM_DIAGRAM_USE_COLOR_VALUE" val="{&quot;color_scheme&quot;:1,&quot;color_type&quot;:1,&quot;theme_color_indexes&quot;:[8,8,8,8,8,8]}"/>
</p:tagLst>
</file>

<file path=ppt/theme/theme1.xml><?xml version="1.0" encoding="utf-8"?>
<a:theme xmlns:a="http://schemas.openxmlformats.org/drawingml/2006/main" name="唐峰">
  <a:themeElements>
    <a:clrScheme name="WPS">
      <a:dk1>
        <a:sysClr val="windowText" lastClr="000000"/>
      </a:dk1>
      <a:lt1>
        <a:sysClr val="window" lastClr="FFFFFF"/>
      </a:lt1>
      <a:dk2>
        <a:srgbClr val="0F1423"/>
      </a:dk2>
      <a:lt2>
        <a:srgbClr val="FFFFFF"/>
      </a:lt2>
      <a:accent1>
        <a:srgbClr val="4874CB"/>
      </a:accent1>
      <a:accent2>
        <a:srgbClr val="EE822F"/>
      </a:accent2>
      <a:accent3>
        <a:srgbClr val="F2BA02"/>
      </a:accent3>
      <a:accent4>
        <a:srgbClr val="75BD42"/>
      </a:accent4>
      <a:accent5>
        <a:srgbClr val="30C0B4"/>
      </a:accent5>
      <a:accent6>
        <a:srgbClr val="E54C5E"/>
      </a:accent6>
      <a:hlink>
        <a:srgbClr val="0026E5"/>
      </a:hlink>
      <a:folHlink>
        <a:srgbClr val="7E1FAD"/>
      </a:folHlink>
    </a:clrScheme>
    <a:fontScheme name="WPS">
      <a:majorFont>
        <a:latin typeface="仿宋"/>
        <a:ea typeface="仿宋"/>
        <a:cs typeface="Arial"/>
      </a:majorFont>
      <a:minorFont>
        <a:latin typeface="仿宋"/>
        <a:ea typeface="仿宋"/>
        <a:cs typeface="Arial"/>
      </a:minorFont>
    </a:fontScheme>
    <a:fmtScheme name="WPS">
      <a:fillStyleLst>
        <a:solidFill>
          <a:schemeClr val="phClr"/>
        </a:solidFill>
        <a:gradFill>
          <a:gsLst>
            <a:gs pos="0">
              <a:schemeClr val="phClr">
                <a:lumOff val="17500"/>
              </a:schemeClr>
            </a:gs>
            <a:gs pos="100000">
              <a:schemeClr val="phClr"/>
            </a:gs>
          </a:gsLst>
          <a:lin ang="2700000" scaled="0"/>
        </a:gradFill>
        <a:gradFill>
          <a:gsLst>
            <a:gs pos="0">
              <a:schemeClr val="phClr">
                <a:hueOff val="-2520000"/>
              </a:schemeClr>
            </a:gs>
            <a:gs pos="100000">
              <a:schemeClr val="phClr"/>
            </a:gs>
          </a:gsLst>
          <a:lin ang="2700000" scaled="0"/>
        </a:gradFill>
      </a:fillStyleLst>
      <a:lnStyleLst>
        <a:ln w="12700" cap="flat" cmpd="sng" algn="ctr">
          <a:solidFill>
            <a:schemeClr val="phClr"/>
          </a:solidFill>
          <a:prstDash val="solid"/>
          <a:miter lim="800000"/>
        </a:ln>
        <a:ln w="12700" cap="flat" cmpd="sng" algn="ctr">
          <a:solidFill>
            <a:schemeClr val="phClr"/>
          </a:solidFill>
          <a:prstDash val="solid"/>
          <a:miter lim="800000"/>
        </a:ln>
        <a:ln w="12700" cap="flat" cmpd="sng" algn="ctr">
          <a:gradFill>
            <a:gsLst>
              <a:gs pos="0">
                <a:schemeClr val="phClr">
                  <a:hueOff val="-4200000"/>
                </a:schemeClr>
              </a:gs>
              <a:gs pos="100000">
                <a:schemeClr val="phClr"/>
              </a:gs>
            </a:gsLst>
            <a:lin ang="2700000" scaled="1"/>
          </a:gradFill>
          <a:prstDash val="solid"/>
          <a:miter lim="800000"/>
        </a:ln>
      </a:lnStyleLst>
      <a:effectStyleLst>
        <a:effectStyle>
          <a:effectLst>
            <a:outerShdw blurRad="101600" dist="50800" dir="5400000" algn="ctr" rotWithShape="0">
              <a:schemeClr val="phClr">
                <a:alpha val="60000"/>
              </a:schemeClr>
            </a:outerShdw>
          </a:effectLst>
        </a:effectStyle>
        <a:effectStyle>
          <a:effectLst>
            <a:reflection stA="50000" endA="300" endPos="40000" dist="25400" dir="5400000" sy="-100000" algn="bl" rotWithShape="0"/>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唐峰">
  <a:themeElements>
    <a:clrScheme name="WPS">
      <a:dk1>
        <a:sysClr val="windowText" lastClr="000000"/>
      </a:dk1>
      <a:lt1>
        <a:sysClr val="window" lastClr="FFFFFF"/>
      </a:lt1>
      <a:dk2>
        <a:srgbClr val="0F1423"/>
      </a:dk2>
      <a:lt2>
        <a:srgbClr val="FFFFFF"/>
      </a:lt2>
      <a:accent1>
        <a:srgbClr val="4874CB"/>
      </a:accent1>
      <a:accent2>
        <a:srgbClr val="EE822F"/>
      </a:accent2>
      <a:accent3>
        <a:srgbClr val="F2BA02"/>
      </a:accent3>
      <a:accent4>
        <a:srgbClr val="75BD42"/>
      </a:accent4>
      <a:accent5>
        <a:srgbClr val="30C0B4"/>
      </a:accent5>
      <a:accent6>
        <a:srgbClr val="E54C5E"/>
      </a:accent6>
      <a:hlink>
        <a:srgbClr val="0026E5"/>
      </a:hlink>
      <a:folHlink>
        <a:srgbClr val="7E1FAD"/>
      </a:folHlink>
    </a:clrScheme>
    <a:fontScheme name="WPS">
      <a:majorFont>
        <a:latin typeface="仿宋"/>
        <a:ea typeface="仿宋"/>
        <a:cs typeface="Arial"/>
      </a:majorFont>
      <a:minorFont>
        <a:latin typeface="仿宋"/>
        <a:ea typeface="仿宋"/>
        <a:cs typeface="Arial"/>
      </a:minorFont>
    </a:fontScheme>
    <a:fmtScheme name="WPS">
      <a:fillStyleLst>
        <a:solidFill>
          <a:schemeClr val="phClr"/>
        </a:solidFill>
        <a:gradFill>
          <a:gsLst>
            <a:gs pos="0">
              <a:schemeClr val="phClr">
                <a:lumOff val="17500"/>
              </a:schemeClr>
            </a:gs>
            <a:gs pos="100000">
              <a:schemeClr val="phClr"/>
            </a:gs>
          </a:gsLst>
          <a:lin ang="2700000" scaled="0"/>
        </a:gradFill>
        <a:gradFill>
          <a:gsLst>
            <a:gs pos="0">
              <a:schemeClr val="phClr">
                <a:hueOff val="-2520000"/>
              </a:schemeClr>
            </a:gs>
            <a:gs pos="100000">
              <a:schemeClr val="phClr"/>
            </a:gs>
          </a:gsLst>
          <a:lin ang="2700000" scaled="0"/>
        </a:gradFill>
      </a:fillStyleLst>
      <a:lnStyleLst>
        <a:ln w="12700" cap="flat" cmpd="sng" algn="ctr">
          <a:solidFill>
            <a:schemeClr val="phClr"/>
          </a:solidFill>
          <a:prstDash val="solid"/>
          <a:miter lim="800000"/>
        </a:ln>
        <a:ln w="12700" cap="flat" cmpd="sng" algn="ctr">
          <a:solidFill>
            <a:schemeClr val="phClr"/>
          </a:solidFill>
          <a:prstDash val="solid"/>
          <a:miter lim="800000"/>
        </a:ln>
        <a:ln w="12700" cap="flat" cmpd="sng" algn="ctr">
          <a:gradFill>
            <a:gsLst>
              <a:gs pos="0">
                <a:schemeClr val="phClr">
                  <a:hueOff val="-4200000"/>
                </a:schemeClr>
              </a:gs>
              <a:gs pos="100000">
                <a:schemeClr val="phClr"/>
              </a:gs>
            </a:gsLst>
            <a:lin ang="2700000" scaled="1"/>
          </a:gradFill>
          <a:prstDash val="solid"/>
          <a:miter lim="800000"/>
        </a:ln>
      </a:lnStyleLst>
      <a:effectStyleLst>
        <a:effectStyle>
          <a:effectLst>
            <a:outerShdw blurRad="101600" dist="50800" dir="5400000" algn="ctr" rotWithShape="0">
              <a:schemeClr val="phClr">
                <a:alpha val="60000"/>
              </a:schemeClr>
            </a:outerShdw>
          </a:effectLst>
        </a:effectStyle>
        <a:effectStyle>
          <a:effectLst>
            <a:reflection stA="50000" endA="300" endPos="40000" dist="25400" dir="5400000" sy="-100000" algn="bl" rotWithShape="0"/>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Calibri Light"/>
        <a:cs typeface="Arial"/>
        <a:font script="Jpan" typeface="ＭＳ Ｐゴシック"/>
        <a:font script="Hang" typeface="맑은 고딕"/>
        <a:font script="Hans" typeface="仿宋"/>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仿宋"/>
        <a:ea typeface="仿宋"/>
        <a:cs typeface="Arial"/>
        <a:font script="Jpan" typeface="ＭＳ Ｐゴシック"/>
        <a:font script="Hang" typeface="맑은 고딕"/>
        <a:font script="Hans" typeface="仿宋"/>
        <a:font script="Hant" typeface="新細明體"/>
        <a:font script="Arab" typeface="仿宋"/>
        <a:font script="Hebr" typeface="仿宋"/>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仿宋"/>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Calibri Light"/>
        <a:cs typeface="Arial"/>
        <a:font script="Jpan" typeface="ＭＳ Ｐゴシック"/>
        <a:font script="Hang" typeface="맑은 고딕"/>
        <a:font script="Hans" typeface="仿宋"/>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仿宋"/>
        <a:ea typeface="仿宋"/>
        <a:cs typeface="Arial"/>
        <a:font script="Jpan" typeface="ＭＳ Ｐゴシック"/>
        <a:font script="Hang" typeface="맑은 고딕"/>
        <a:font script="Hans" typeface="仿宋"/>
        <a:font script="Hant" typeface="新細明體"/>
        <a:font script="Arab" typeface="仿宋"/>
        <a:font script="Hebr" typeface="仿宋"/>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仿宋"/>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18394</Words>
  <Application>WPS 演示</Application>
  <PresentationFormat>宽屏</PresentationFormat>
  <Paragraphs>2249</Paragraphs>
  <Slides>99</Slides>
  <Notes>0</Notes>
  <HiddenSlides>0</HiddenSlides>
  <MMClips>0</MMClips>
  <ScaleCrop>false</ScaleCrop>
  <HeadingPairs>
    <vt:vector size="6" baseType="variant">
      <vt:variant>
        <vt:lpstr>已用的字体</vt:lpstr>
      </vt:variant>
      <vt:variant>
        <vt:i4>15</vt:i4>
      </vt:variant>
      <vt:variant>
        <vt:lpstr>主题</vt:lpstr>
      </vt:variant>
      <vt:variant>
        <vt:i4>2</vt:i4>
      </vt:variant>
      <vt:variant>
        <vt:lpstr>幻灯片标题</vt:lpstr>
      </vt:variant>
      <vt:variant>
        <vt:i4>99</vt:i4>
      </vt:variant>
    </vt:vector>
  </HeadingPairs>
  <TitlesOfParts>
    <vt:vector size="116" baseType="lpstr">
      <vt:lpstr>Arial</vt:lpstr>
      <vt:lpstr>宋体</vt:lpstr>
      <vt:lpstr>Wingdings</vt:lpstr>
      <vt:lpstr>微软雅黑</vt:lpstr>
      <vt:lpstr>仿宋</vt:lpstr>
      <vt:lpstr>Wingdings</vt:lpstr>
      <vt:lpstr>京華老宋体_KingHwa_OldSong</vt:lpstr>
      <vt:lpstr>汉仪大黑繁</vt:lpstr>
      <vt:lpstr>Castellar</vt:lpstr>
      <vt:lpstr>汉仪柏青体繁</vt:lpstr>
      <vt:lpstr>MiSans</vt:lpstr>
      <vt:lpstr>黑体</vt:lpstr>
      <vt:lpstr>汉仪尚巍手书W</vt:lpstr>
      <vt:lpstr>Arial Unicode MS</vt:lpstr>
      <vt:lpstr>方正兰亭细黑_GBK</vt:lpstr>
      <vt:lpstr>唐峰</vt:lpstr>
      <vt:lpstr>1_唐峰</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空白演示</dc:title>
  <dc:creator>Administrator</dc:creator>
  <cp:lastModifiedBy>悦动</cp:lastModifiedBy>
  <cp:revision>268</cp:revision>
  <dcterms:created xsi:type="dcterms:W3CDTF">2019-06-19T02:08:00Z</dcterms:created>
  <dcterms:modified xsi:type="dcterms:W3CDTF">2025-07-18T06:28:38Z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AB8314DEA2EE49EAB17A8B2ED581A579_13</vt:lpwstr>
  </property>
  <property fmtid="{D5CDD505-2E9C-101B-9397-08002B2CF9AE}" pid="3" name="KSOProductBuildVer">
    <vt:lpwstr>2052-11.8.2.10154</vt:lpwstr>
  </property>
</Properties>
</file>