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4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5FD"/>
    <a:srgbClr val="FEF1DE"/>
    <a:srgbClr val="DEDEDE"/>
    <a:srgbClr val="DEF4FF"/>
    <a:srgbClr val="FDFEF6"/>
    <a:srgbClr val="FFFBDE"/>
    <a:srgbClr val="DEFEFD"/>
    <a:srgbClr val="FFF3F5"/>
    <a:srgbClr val="F4FEFF"/>
    <a:srgbClr val="FFF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876" y="10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1D766-3F19-426E-93E7-CB4958BD6A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CA8BE-4FE5-43EB-8119-6D69456D44B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CA8BE-4FE5-43EB-8119-6D69456D44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9CFF-6A5B-455B-9A5C-EBBE2ED8AEC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EB30-CDBA-45DE-9905-D8DA1B966F5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C026-3D8A-4E3D-AAB4-83A2AD1E5B1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16A7-3A51-4818-916E-39471BAD528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B109-5610-4B94-8A35-61D7F0AD6C90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D2C1-0E66-4E48-95D9-990CF77BA658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E135C-A7EB-4823-AD0F-8B87AB3B007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4C5B-9E42-4758-8D12-66B6C4E7C944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F4567-E2DB-413B-88D5-7EF3A2F4C908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BBD1-6465-4F06-9C2F-CD78FE996727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2B1D-B742-41AB-BB4E-9B40251FCAB2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88CA3-B3F0-4F62-A5C7-D4748D2AF71C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E30D4-C679-4123-BAC0-4C7CCE0F67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0" t="10914" r="9230" b="6221"/>
          <a:stretch>
            <a:fillRect/>
          </a:stretch>
        </p:blipFill>
        <p:spPr>
          <a:xfrm flipH="1" flipV="1">
            <a:off x="452760" y="1247592"/>
            <a:ext cx="6427433" cy="5335478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367864" y="201951"/>
            <a:ext cx="1198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原始平面图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890" y="3398180"/>
            <a:ext cx="3863702" cy="318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8602" y="2661837"/>
            <a:ext cx="508281" cy="645075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607386" y="6583070"/>
            <a:ext cx="2743200" cy="365125"/>
          </a:xfrm>
        </p:spPr>
        <p:txBody>
          <a:bodyPr/>
          <a:lstStyle/>
          <a:p>
            <a:fld id="{556E30D4-C679-4123-BAC0-4C7CCE0F670B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AS_NET" val="2.0.50727.5485"/>
  <p:tag name="AS_OS" val="Microsoft Windows NT 6.1.7601 Service Pack 1"/>
  <p:tag name="AS_RELEASE_DATE" val="2018.04.09"/>
  <p:tag name="AS_TITLE" val="Aspose.Slides for .NET 2.0"/>
  <p:tag name="AS_VERSION" val="18.4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演示</Application>
  <PresentationFormat>宽屏</PresentationFormat>
  <Paragraphs>4</Paragraphs>
  <Slides>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楷体</vt:lpstr>
      <vt:lpstr>Calibri</vt:lpstr>
      <vt:lpstr>等线</vt:lpstr>
      <vt:lpstr>微软雅黑</vt:lpstr>
      <vt:lpstr>Arial Unicode MS</vt:lpstr>
      <vt:lpstr>等线 Light</vt:lpstr>
      <vt:lpstr>华文细黑</vt:lpstr>
      <vt:lpstr>Office 主题​​</vt:lpstr>
      <vt:lpstr>PowerPoint 演示文稿</vt:lpstr>
    </vt:vector>
  </TitlesOfParts>
  <Company>上海剑姬网络科技有限公司</Company>
  <LinksUpToDate>false</LinksUpToDate>
  <SharedDoc>false</SharedDoc>
  <HyperlinksChanged>false</HyperlinksChanged>
  <AppVersion>14.0000</AppVersion>
  <Manager>风云办公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风云办公PPT模板</dc:title>
  <dc:creator>风云办公</dc:creator>
  <cp:keywords>风云办公</cp:keywords>
  <dc:description>风云办公 http://www.ppt118.com</dc:description>
  <cp:lastModifiedBy>mayn</cp:lastModifiedBy>
  <cp:revision>109</cp:revision>
  <dcterms:created xsi:type="dcterms:W3CDTF">2018-01-08T05:38:00Z</dcterms:created>
  <dcterms:modified xsi:type="dcterms:W3CDTF">2020-07-08T09:44:51Z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